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3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3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8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8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8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3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9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7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35B8-D23D-4443-ABE1-E82369BC2EC3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0802-8397-4327-BA4B-2F069BA67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05" y="440702"/>
            <a:ext cx="2160000" cy="16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53" y="440702"/>
            <a:ext cx="2160000" cy="16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29" y="440702"/>
            <a:ext cx="2160000" cy="16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53" y="2159384"/>
            <a:ext cx="2160000" cy="1975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05" y="2159384"/>
            <a:ext cx="2160000" cy="1975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29" y="2159384"/>
            <a:ext cx="2160000" cy="1975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05" y="4233686"/>
            <a:ext cx="2160000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53" y="4233686"/>
            <a:ext cx="2160000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29" y="4233686"/>
            <a:ext cx="2160000" cy="144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042660" y="1089660"/>
            <a:ext cx="35052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28660" y="1089660"/>
            <a:ext cx="35052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43168" y="2865120"/>
            <a:ext cx="1039571" cy="830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83448" y="2788920"/>
            <a:ext cx="1039571" cy="830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98134" y="4840740"/>
            <a:ext cx="984605" cy="528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11617" y="4840740"/>
            <a:ext cx="984605" cy="528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34" y="2126533"/>
            <a:ext cx="1419225" cy="300037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68" y="2126531"/>
            <a:ext cx="1419225" cy="3000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79" y="2126532"/>
            <a:ext cx="14192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9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25809"/>
              </p:ext>
            </p:extLst>
          </p:nvPr>
        </p:nvGraphicFramePr>
        <p:xfrm>
          <a:off x="1447800" y="2916425"/>
          <a:ext cx="7477125" cy="26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9571320" imgH="3375720" progId="Photoshop.Image.13">
                  <p:embed/>
                </p:oleObj>
              </mc:Choice>
              <mc:Fallback>
                <p:oleObj name="Image" r:id="rId3" imgW="9571320" imgH="3375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916425"/>
                        <a:ext cx="7477125" cy="26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714750" y="4733925"/>
            <a:ext cx="1371600" cy="369332"/>
          </a:xfrm>
          <a:prstGeom prst="rect">
            <a:avLst/>
          </a:prstGeom>
          <a:solidFill>
            <a:srgbClr val="5584C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第一次填充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050" y="4733925"/>
            <a:ext cx="676275" cy="369332"/>
          </a:xfrm>
          <a:prstGeom prst="rect">
            <a:avLst/>
          </a:prstGeom>
          <a:solidFill>
            <a:srgbClr val="5584C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DWT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91274" y="4733925"/>
            <a:ext cx="1495425" cy="369332"/>
          </a:xfrm>
          <a:prstGeom prst="rect">
            <a:avLst/>
          </a:prstGeom>
          <a:solidFill>
            <a:srgbClr val="5584C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第二次填充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68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Adobe Photoshop Image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Feng</dc:creator>
  <cp:lastModifiedBy>Sun Feng</cp:lastModifiedBy>
  <cp:revision>7</cp:revision>
  <dcterms:created xsi:type="dcterms:W3CDTF">2016-03-07T03:53:02Z</dcterms:created>
  <dcterms:modified xsi:type="dcterms:W3CDTF">2016-03-08T02:51:49Z</dcterms:modified>
</cp:coreProperties>
</file>