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4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4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9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4373-60DF-46EB-90C6-3122EE21DC4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D8B4-ACA0-4F36-A9B6-9EA55606CB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1063689" y="3163076"/>
            <a:ext cx="1216152" cy="55983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视频帧</a:t>
            </a:r>
            <a:endParaRPr lang="zh-CN" altLang="en-US" dirty="0"/>
          </a:p>
        </p:txBody>
      </p:sp>
      <p:sp>
        <p:nvSpPr>
          <p:cNvPr id="5" name="流程图: 决策 4"/>
          <p:cNvSpPr/>
          <p:nvPr/>
        </p:nvSpPr>
        <p:spPr>
          <a:xfrm>
            <a:off x="2845837" y="3144416"/>
            <a:ext cx="1119673" cy="59398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t&lt;N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22709" y="3135085"/>
            <a:ext cx="1853681" cy="559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初始化背景模型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6032" y="1212980"/>
            <a:ext cx="1586205" cy="55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更新背景模型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746032" y="3111759"/>
            <a:ext cx="1502229" cy="606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背景模型</a:t>
            </a:r>
            <a:r>
              <a:rPr lang="en-US" altLang="zh-CN" dirty="0" smtClean="0"/>
              <a:t>B(t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17903" y="3139751"/>
            <a:ext cx="1116564" cy="55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前景检测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0218512" y="3173202"/>
            <a:ext cx="1184988" cy="483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前景结果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4"/>
            <a:endCxn id="8" idx="2"/>
          </p:cNvCxnSpPr>
          <p:nvPr/>
        </p:nvCxnSpPr>
        <p:spPr>
          <a:xfrm rot="5400000" flipH="1" flipV="1">
            <a:off x="4582124" y="807890"/>
            <a:ext cx="4664" cy="5825382"/>
          </a:xfrm>
          <a:prstGeom prst="bentConnector3">
            <a:avLst>
              <a:gd name="adj1" fmla="val -23706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5" idx="1"/>
          </p:cNvCxnSpPr>
          <p:nvPr/>
        </p:nvCxnSpPr>
        <p:spPr>
          <a:xfrm flipV="1">
            <a:off x="2209861" y="3441410"/>
            <a:ext cx="635976" cy="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</p:cNvCxnSpPr>
          <p:nvPr/>
        </p:nvCxnSpPr>
        <p:spPr>
          <a:xfrm>
            <a:off x="3965510" y="3441410"/>
            <a:ext cx="458692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6276390" y="3415004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8248261" y="3415004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>
            <a:off x="9834467" y="3415004"/>
            <a:ext cx="384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0" idx="3"/>
            <a:endCxn id="7" idx="3"/>
          </p:cNvCxnSpPr>
          <p:nvPr/>
        </p:nvCxnSpPr>
        <p:spPr>
          <a:xfrm flipH="1" flipV="1">
            <a:off x="8332237" y="1488233"/>
            <a:ext cx="3071263" cy="1926771"/>
          </a:xfrm>
          <a:prstGeom prst="bentConnector3">
            <a:avLst>
              <a:gd name="adj1" fmla="val -7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7063273" y="1763486"/>
            <a:ext cx="9331" cy="13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912359" y="1763486"/>
            <a:ext cx="9331" cy="13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" idx="0"/>
            <a:endCxn id="7" idx="1"/>
          </p:cNvCxnSpPr>
          <p:nvPr/>
        </p:nvCxnSpPr>
        <p:spPr>
          <a:xfrm rot="5400000" flipH="1" flipV="1">
            <a:off x="4247762" y="646146"/>
            <a:ext cx="1656183" cy="3340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94197" y="30713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633827" y="44747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+1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95127" y="2287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921690" y="224987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=t+1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0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Feng</dc:creator>
  <cp:lastModifiedBy>Sun Feng</cp:lastModifiedBy>
  <cp:revision>5</cp:revision>
  <dcterms:created xsi:type="dcterms:W3CDTF">2016-03-17T06:23:00Z</dcterms:created>
  <dcterms:modified xsi:type="dcterms:W3CDTF">2016-03-17T08:24:06Z</dcterms:modified>
</cp:coreProperties>
</file>