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98" d="100"/>
          <a:sy n="98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07FB-B869-4B19-8D36-769ED290E165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246C-E759-4348-9091-1D327712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07FB-B869-4B19-8D36-769ED290E165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246C-E759-4348-9091-1D327712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3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07FB-B869-4B19-8D36-769ED290E165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246C-E759-4348-9091-1D327712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6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07FB-B869-4B19-8D36-769ED290E165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246C-E759-4348-9091-1D327712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9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07FB-B869-4B19-8D36-769ED290E165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246C-E759-4348-9091-1D327712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07FB-B869-4B19-8D36-769ED290E165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246C-E759-4348-9091-1D327712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0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07FB-B869-4B19-8D36-769ED290E165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246C-E759-4348-9091-1D327712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8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07FB-B869-4B19-8D36-769ED290E165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246C-E759-4348-9091-1D327712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1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07FB-B869-4B19-8D36-769ED290E165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246C-E759-4348-9091-1D327712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07FB-B869-4B19-8D36-769ED290E165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246C-E759-4348-9091-1D327712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1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07FB-B869-4B19-8D36-769ED290E165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246C-E759-4348-9091-1D327712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F07FB-B869-4B19-8D36-769ED290E165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246C-E759-4348-9091-1D327712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8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18" Type="http://schemas.openxmlformats.org/officeDocument/2006/relationships/image" Target="../media/image38.jpg"/><Relationship Id="rId3" Type="http://schemas.openxmlformats.org/officeDocument/2006/relationships/image" Target="../media/image23.jpeg"/><Relationship Id="rId21" Type="http://schemas.openxmlformats.org/officeDocument/2006/relationships/image" Target="../media/image41.jpeg"/><Relationship Id="rId7" Type="http://schemas.openxmlformats.org/officeDocument/2006/relationships/image" Target="../media/image27.png"/><Relationship Id="rId12" Type="http://schemas.openxmlformats.org/officeDocument/2006/relationships/image" Target="../media/image32.jpeg"/><Relationship Id="rId17" Type="http://schemas.openxmlformats.org/officeDocument/2006/relationships/image" Target="../media/image37.png"/><Relationship Id="rId2" Type="http://schemas.openxmlformats.org/officeDocument/2006/relationships/image" Target="../media/image22.jpeg"/><Relationship Id="rId16" Type="http://schemas.openxmlformats.org/officeDocument/2006/relationships/image" Target="../media/image36.jpg"/><Relationship Id="rId20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5" Type="http://schemas.openxmlformats.org/officeDocument/2006/relationships/image" Target="../media/image35.png"/><Relationship Id="rId10" Type="http://schemas.openxmlformats.org/officeDocument/2006/relationships/image" Target="../media/image30.jpeg"/><Relationship Id="rId19" Type="http://schemas.openxmlformats.org/officeDocument/2006/relationships/image" Target="../media/image39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Relationship Id="rId1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49" y="1415143"/>
            <a:ext cx="3448050" cy="38100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4473388" y="2881228"/>
            <a:ext cx="2226450" cy="10184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7" idx="2"/>
          </p:cNvCxnSpPr>
          <p:nvPr/>
        </p:nvCxnSpPr>
        <p:spPr>
          <a:xfrm>
            <a:off x="6665259" y="2881228"/>
            <a:ext cx="34579" cy="12246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7" idx="2"/>
          </p:cNvCxnSpPr>
          <p:nvPr/>
        </p:nvCxnSpPr>
        <p:spPr>
          <a:xfrm flipH="1">
            <a:off x="5450543" y="2881228"/>
            <a:ext cx="1214716" cy="16549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6203576" y="2142565"/>
            <a:ext cx="923365" cy="738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203577" y="2142564"/>
            <a:ext cx="923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属于背景的海面被前景遮挡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8445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29706"/>
            <a:ext cx="3810000" cy="2543175"/>
          </a:xfrm>
        </p:spPr>
      </p:pic>
      <p:cxnSp>
        <p:nvCxnSpPr>
          <p:cNvPr id="6" name="直接箭头连接符 5"/>
          <p:cNvCxnSpPr>
            <a:stCxn id="11" idx="0"/>
          </p:cNvCxnSpPr>
          <p:nvPr/>
        </p:nvCxnSpPr>
        <p:spPr>
          <a:xfrm flipH="1" flipV="1">
            <a:off x="6553202" y="3173507"/>
            <a:ext cx="475128" cy="3675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705601" y="4063317"/>
            <a:ext cx="372033" cy="4728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553201" y="3541059"/>
            <a:ext cx="950258" cy="522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30788" y="3541059"/>
            <a:ext cx="1093692" cy="522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FF00"/>
                </a:solidFill>
              </a:rPr>
              <a:t>草地被其它背景遮挡</a:t>
            </a:r>
            <a:endParaRPr lang="zh-CN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7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27" y="4144625"/>
            <a:ext cx="1525905" cy="2286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83" y="4144625"/>
            <a:ext cx="1525905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1" y="1477832"/>
            <a:ext cx="1525905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98" y="1477832"/>
            <a:ext cx="1525905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28" y="1477832"/>
            <a:ext cx="1525905" cy="228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0" y="4144625"/>
            <a:ext cx="1525905" cy="228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96" y="4144625"/>
            <a:ext cx="1525905" cy="2286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83" y="1477832"/>
            <a:ext cx="1525905" cy="2286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78366" y="3763832"/>
            <a:ext cx="559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                      (b)                         (c)                       (d)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06316" y="6430625"/>
            <a:ext cx="5538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(e)                          (f)                       (g)                         (h)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0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202" y="1442394"/>
            <a:ext cx="2286000" cy="17145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77" y="1442394"/>
            <a:ext cx="2286000" cy="171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202" y="3328145"/>
            <a:ext cx="2286000" cy="28845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77" y="3328146"/>
            <a:ext cx="2286000" cy="28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8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1938264" y="1429071"/>
            <a:ext cx="3161489" cy="262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95" y="2780855"/>
            <a:ext cx="905828" cy="114300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55" y="2780855"/>
            <a:ext cx="905828" cy="1143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95" y="1599305"/>
            <a:ext cx="905828" cy="1143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55" y="1599305"/>
            <a:ext cx="905828" cy="1143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35" y="2780855"/>
            <a:ext cx="905828" cy="1143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35" y="1599305"/>
            <a:ext cx="905828" cy="11430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099753" y="2568102"/>
            <a:ext cx="1388596" cy="4474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加权平均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49" y="1934588"/>
            <a:ext cx="1358741" cy="17145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106625" y="4041107"/>
            <a:ext cx="2558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候选显著性区域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(Proposals)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65017" y="360597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最终结果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70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66" y="1183064"/>
            <a:ext cx="1080000" cy="720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26" y="1183064"/>
            <a:ext cx="1080000" cy="720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96" y="1183064"/>
            <a:ext cx="1080000" cy="720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86" y="1187240"/>
            <a:ext cx="1080000" cy="720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56" y="1183064"/>
            <a:ext cx="1080000" cy="720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56" y="1933600"/>
            <a:ext cx="1080000" cy="720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66" y="1935347"/>
            <a:ext cx="1080000" cy="720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26" y="1933600"/>
            <a:ext cx="1080000" cy="720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72" y="1933600"/>
            <a:ext cx="1080000" cy="7209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62" y="1938620"/>
            <a:ext cx="1080000" cy="720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26" y="2684135"/>
            <a:ext cx="1080000" cy="161797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72" y="2684135"/>
            <a:ext cx="1080000" cy="161797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86" y="2690000"/>
            <a:ext cx="1080000" cy="161797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56" y="2684135"/>
            <a:ext cx="1080000" cy="161797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18" y="2684134"/>
            <a:ext cx="1080000" cy="161797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66" y="4331747"/>
            <a:ext cx="1080000" cy="161797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36" y="4338457"/>
            <a:ext cx="1080000" cy="161797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62" y="4338457"/>
            <a:ext cx="1080000" cy="161797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26" y="4331747"/>
            <a:ext cx="1080000" cy="161797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07" y="4338457"/>
            <a:ext cx="1080000" cy="1617977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169412" y="5943103"/>
            <a:ext cx="5596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               (b)                  (c)                 (d)                 (e)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7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62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Feng</dc:creator>
  <cp:lastModifiedBy>Sun Feng</cp:lastModifiedBy>
  <cp:revision>11</cp:revision>
  <dcterms:created xsi:type="dcterms:W3CDTF">2016-02-26T01:07:41Z</dcterms:created>
  <dcterms:modified xsi:type="dcterms:W3CDTF">2016-02-26T08:31:47Z</dcterms:modified>
</cp:coreProperties>
</file>