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8999855" cy="8999855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59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5058" y="1472993"/>
            <a:ext cx="6750347" cy="3133494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25058" y="4727327"/>
            <a:ext cx="6750347" cy="2173028"/>
          </a:xfrm>
        </p:spPr>
        <p:txBody>
          <a:bodyPr/>
          <a:lstStyle>
            <a:lvl1pPr marL="0" indent="0" algn="ctr">
              <a:buNone/>
              <a:defRPr sz="2365"/>
            </a:lvl1pPr>
            <a:lvl2pPr marL="450215" indent="0" algn="ctr">
              <a:buNone/>
              <a:defRPr sz="1970"/>
            </a:lvl2pPr>
            <a:lvl3pPr marL="900430" indent="0" algn="ctr">
              <a:buNone/>
              <a:defRPr sz="1770"/>
            </a:lvl3pPr>
            <a:lvl4pPr marL="1350010" indent="0" algn="ctr">
              <a:buNone/>
              <a:defRPr sz="1575"/>
            </a:lvl4pPr>
            <a:lvl5pPr marL="1800225" indent="0" algn="ctr">
              <a:buNone/>
              <a:defRPr sz="1575"/>
            </a:lvl5pPr>
            <a:lvl6pPr marL="2250440" indent="0" algn="ctr">
              <a:buNone/>
              <a:defRPr sz="1575"/>
            </a:lvl6pPr>
            <a:lvl7pPr marL="2700655" indent="0" algn="ctr">
              <a:buNone/>
              <a:defRPr sz="1575"/>
            </a:lvl7pPr>
            <a:lvl8pPr marL="3150870" indent="0" algn="ctr">
              <a:buNone/>
              <a:defRPr sz="1575"/>
            </a:lvl8pPr>
            <a:lvl9pPr marL="3599815" indent="0" algn="ctr">
              <a:buNone/>
              <a:defRPr sz="157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956" y="479191"/>
            <a:ext cx="1940725" cy="76274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8782" y="479191"/>
            <a:ext cx="5709669" cy="76274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094" y="2243866"/>
            <a:ext cx="7762899" cy="3743942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4094" y="6023227"/>
            <a:ext cx="7762899" cy="1968851"/>
          </a:xfrm>
        </p:spPr>
        <p:txBody>
          <a:bodyPr/>
          <a:lstStyle>
            <a:lvl1pPr marL="0" indent="0">
              <a:buNone/>
              <a:defRPr sz="2365">
                <a:solidFill>
                  <a:schemeClr val="tx1">
                    <a:tint val="75000"/>
                  </a:schemeClr>
                </a:solidFill>
              </a:defRPr>
            </a:lvl1pPr>
            <a:lvl2pPr marL="45021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2pPr>
            <a:lvl3pPr marL="90043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3pPr>
            <a:lvl4pPr marL="13500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80022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5044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70065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5087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8782" y="2395957"/>
            <a:ext cx="3825197" cy="57107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6484" y="2395957"/>
            <a:ext cx="3825197" cy="57107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954" y="479191"/>
            <a:ext cx="7762899" cy="17396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9954" y="2206364"/>
            <a:ext cx="3807617" cy="1081305"/>
          </a:xfrm>
        </p:spPr>
        <p:txBody>
          <a:bodyPr anchor="b"/>
          <a:lstStyle>
            <a:lvl1pPr marL="0" indent="0">
              <a:buNone/>
              <a:defRPr sz="2365" b="1"/>
            </a:lvl1pPr>
            <a:lvl2pPr marL="450215" indent="0">
              <a:buNone/>
              <a:defRPr sz="1970" b="1"/>
            </a:lvl2pPr>
            <a:lvl3pPr marL="900430" indent="0">
              <a:buNone/>
              <a:defRPr sz="1770" b="1"/>
            </a:lvl3pPr>
            <a:lvl4pPr marL="1350010" indent="0">
              <a:buNone/>
              <a:defRPr sz="1575" b="1"/>
            </a:lvl4pPr>
            <a:lvl5pPr marL="1800225" indent="0">
              <a:buNone/>
              <a:defRPr sz="1575" b="1"/>
            </a:lvl5pPr>
            <a:lvl6pPr marL="2250440" indent="0">
              <a:buNone/>
              <a:defRPr sz="1575" b="1"/>
            </a:lvl6pPr>
            <a:lvl7pPr marL="2700655" indent="0">
              <a:buNone/>
              <a:defRPr sz="1575" b="1"/>
            </a:lvl7pPr>
            <a:lvl8pPr marL="3150870" indent="0">
              <a:buNone/>
              <a:defRPr sz="1575" b="1"/>
            </a:lvl8pPr>
            <a:lvl9pPr marL="3599815" indent="0">
              <a:buNone/>
              <a:defRPr sz="15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54" y="3287669"/>
            <a:ext cx="3807617" cy="48356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56484" y="2206364"/>
            <a:ext cx="3826369" cy="1081305"/>
          </a:xfrm>
        </p:spPr>
        <p:txBody>
          <a:bodyPr anchor="b"/>
          <a:lstStyle>
            <a:lvl1pPr marL="0" indent="0">
              <a:buNone/>
              <a:defRPr sz="2365" b="1"/>
            </a:lvl1pPr>
            <a:lvl2pPr marL="450215" indent="0">
              <a:buNone/>
              <a:defRPr sz="1970" b="1"/>
            </a:lvl2pPr>
            <a:lvl3pPr marL="900430" indent="0">
              <a:buNone/>
              <a:defRPr sz="1770" b="1"/>
            </a:lvl3pPr>
            <a:lvl4pPr marL="1350010" indent="0">
              <a:buNone/>
              <a:defRPr sz="1575" b="1"/>
            </a:lvl4pPr>
            <a:lvl5pPr marL="1800225" indent="0">
              <a:buNone/>
              <a:defRPr sz="1575" b="1"/>
            </a:lvl5pPr>
            <a:lvl6pPr marL="2250440" indent="0">
              <a:buNone/>
              <a:defRPr sz="1575" b="1"/>
            </a:lvl6pPr>
            <a:lvl7pPr marL="2700655" indent="0">
              <a:buNone/>
              <a:defRPr sz="1575" b="1"/>
            </a:lvl7pPr>
            <a:lvl8pPr marL="3150870" indent="0">
              <a:buNone/>
              <a:defRPr sz="1575" b="1"/>
            </a:lvl8pPr>
            <a:lvl9pPr marL="3599815" indent="0">
              <a:buNone/>
              <a:defRPr sz="15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56484" y="3287669"/>
            <a:ext cx="3826369" cy="48356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954" y="600031"/>
            <a:ext cx="2902883" cy="2100108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6369" y="1295900"/>
            <a:ext cx="4556484" cy="6396162"/>
          </a:xfrm>
        </p:spPr>
        <p:txBody>
          <a:bodyPr/>
          <a:lstStyle>
            <a:lvl1pPr>
              <a:defRPr sz="3150"/>
            </a:lvl1pPr>
            <a:lvl2pPr>
              <a:defRPr sz="2755"/>
            </a:lvl2pPr>
            <a:lvl3pPr>
              <a:defRPr sz="2365"/>
            </a:lvl3pPr>
            <a:lvl4pPr>
              <a:defRPr sz="1970"/>
            </a:lvl4pPr>
            <a:lvl5pPr>
              <a:defRPr sz="1970"/>
            </a:lvl5pPr>
            <a:lvl6pPr>
              <a:defRPr sz="1970"/>
            </a:lvl6pPr>
            <a:lvl7pPr>
              <a:defRPr sz="1970"/>
            </a:lvl7pPr>
            <a:lvl8pPr>
              <a:defRPr sz="1970"/>
            </a:lvl8pPr>
            <a:lvl9pPr>
              <a:defRPr sz="197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954" y="2700139"/>
            <a:ext cx="2902883" cy="5002341"/>
          </a:xfrm>
        </p:spPr>
        <p:txBody>
          <a:bodyPr/>
          <a:lstStyle>
            <a:lvl1pPr marL="0" indent="0">
              <a:buNone/>
              <a:defRPr sz="1575"/>
            </a:lvl1pPr>
            <a:lvl2pPr marL="450215" indent="0">
              <a:buNone/>
              <a:defRPr sz="1375"/>
            </a:lvl2pPr>
            <a:lvl3pPr marL="900430" indent="0">
              <a:buNone/>
              <a:defRPr sz="1180"/>
            </a:lvl3pPr>
            <a:lvl4pPr marL="1350010" indent="0">
              <a:buNone/>
              <a:defRPr sz="980"/>
            </a:lvl4pPr>
            <a:lvl5pPr marL="1800225" indent="0">
              <a:buNone/>
              <a:defRPr sz="980"/>
            </a:lvl5pPr>
            <a:lvl6pPr marL="2250440" indent="0">
              <a:buNone/>
              <a:defRPr sz="980"/>
            </a:lvl6pPr>
            <a:lvl7pPr marL="2700655" indent="0">
              <a:buNone/>
              <a:defRPr sz="980"/>
            </a:lvl7pPr>
            <a:lvl8pPr marL="3150870" indent="0">
              <a:buNone/>
              <a:defRPr sz="980"/>
            </a:lvl8pPr>
            <a:lvl9pPr marL="3599815" indent="0">
              <a:buNone/>
              <a:defRPr sz="9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954" y="600031"/>
            <a:ext cx="2902883" cy="2100108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26369" y="1295900"/>
            <a:ext cx="4556484" cy="6396162"/>
          </a:xfrm>
        </p:spPr>
        <p:txBody>
          <a:bodyPr/>
          <a:lstStyle>
            <a:lvl1pPr marL="0" indent="0">
              <a:buNone/>
              <a:defRPr sz="3150"/>
            </a:lvl1pPr>
            <a:lvl2pPr marL="450215" indent="0">
              <a:buNone/>
              <a:defRPr sz="2755"/>
            </a:lvl2pPr>
            <a:lvl3pPr marL="900430" indent="0">
              <a:buNone/>
              <a:defRPr sz="2365"/>
            </a:lvl3pPr>
            <a:lvl4pPr marL="1350010" indent="0">
              <a:buNone/>
              <a:defRPr sz="1970"/>
            </a:lvl4pPr>
            <a:lvl5pPr marL="1800225" indent="0">
              <a:buNone/>
              <a:defRPr sz="1970"/>
            </a:lvl5pPr>
            <a:lvl6pPr marL="2250440" indent="0">
              <a:buNone/>
              <a:defRPr sz="1970"/>
            </a:lvl6pPr>
            <a:lvl7pPr marL="2700655" indent="0">
              <a:buNone/>
              <a:defRPr sz="1970"/>
            </a:lvl7pPr>
            <a:lvl8pPr marL="3150870" indent="0">
              <a:buNone/>
              <a:defRPr sz="1970"/>
            </a:lvl8pPr>
            <a:lvl9pPr marL="3599815" indent="0">
              <a:buNone/>
              <a:defRPr sz="19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954" y="2700139"/>
            <a:ext cx="2902883" cy="5002341"/>
          </a:xfrm>
        </p:spPr>
        <p:txBody>
          <a:bodyPr/>
          <a:lstStyle>
            <a:lvl1pPr marL="0" indent="0">
              <a:buNone/>
              <a:defRPr sz="1575"/>
            </a:lvl1pPr>
            <a:lvl2pPr marL="450215" indent="0">
              <a:buNone/>
              <a:defRPr sz="1375"/>
            </a:lvl2pPr>
            <a:lvl3pPr marL="900430" indent="0">
              <a:buNone/>
              <a:defRPr sz="1180"/>
            </a:lvl3pPr>
            <a:lvl4pPr marL="1350010" indent="0">
              <a:buNone/>
              <a:defRPr sz="980"/>
            </a:lvl4pPr>
            <a:lvl5pPr marL="1800225" indent="0">
              <a:buNone/>
              <a:defRPr sz="980"/>
            </a:lvl5pPr>
            <a:lvl6pPr marL="2250440" indent="0">
              <a:buNone/>
              <a:defRPr sz="980"/>
            </a:lvl6pPr>
            <a:lvl7pPr marL="2700655" indent="0">
              <a:buNone/>
              <a:defRPr sz="980"/>
            </a:lvl7pPr>
            <a:lvl8pPr marL="3150870" indent="0">
              <a:buNone/>
              <a:defRPr sz="980"/>
            </a:lvl8pPr>
            <a:lvl9pPr marL="3599815" indent="0">
              <a:buNone/>
              <a:defRPr sz="9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8782" y="479191"/>
            <a:ext cx="7762899" cy="1739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8782" y="2395957"/>
            <a:ext cx="7762899" cy="5710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8782" y="8342096"/>
            <a:ext cx="2025104" cy="4791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1403" y="8342096"/>
            <a:ext cx="3037656" cy="4791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56577" y="8342096"/>
            <a:ext cx="2025104" cy="4791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00430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790" indent="-224790" algn="l" defTabSz="900430" rtl="0" eaLnBrk="1" latinLnBrk="0" hangingPunct="1">
        <a:lnSpc>
          <a:spcPct val="90000"/>
        </a:lnSpc>
        <a:spcBef>
          <a:spcPct val="197000"/>
        </a:spcBef>
        <a:buFont typeface="Arial" panose="020B0604020202020204" pitchFamily="34" charset="0"/>
        <a:buChar char="•"/>
        <a:defRPr sz="2755" kern="1200">
          <a:solidFill>
            <a:schemeClr val="tx1"/>
          </a:solidFill>
          <a:latin typeface="+mn-lt"/>
          <a:ea typeface="+mn-ea"/>
          <a:cs typeface="+mn-cs"/>
        </a:defRPr>
      </a:lvl1pPr>
      <a:lvl2pPr marL="675005" indent="-224790" algn="l" defTabSz="900430" rtl="0" eaLnBrk="1" latinLnBrk="0" hangingPunct="1">
        <a:lnSpc>
          <a:spcPct val="90000"/>
        </a:lnSpc>
        <a:spcBef>
          <a:spcPct val="99000"/>
        </a:spcBef>
        <a:buFont typeface="Arial" panose="020B0604020202020204" pitchFamily="34" charset="0"/>
        <a:buChar char="•"/>
        <a:defRPr sz="2365" kern="1200">
          <a:solidFill>
            <a:schemeClr val="tx1"/>
          </a:solidFill>
          <a:latin typeface="+mn-lt"/>
          <a:ea typeface="+mn-ea"/>
          <a:cs typeface="+mn-cs"/>
        </a:defRPr>
      </a:lvl2pPr>
      <a:lvl3pPr marL="1124585" indent="-224790" algn="l" defTabSz="900430" rtl="0" eaLnBrk="1" latinLnBrk="0" hangingPunct="1">
        <a:lnSpc>
          <a:spcPct val="90000"/>
        </a:lnSpc>
        <a:spcBef>
          <a:spcPct val="99000"/>
        </a:spcBef>
        <a:buFont typeface="Arial" panose="020B0604020202020204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3pPr>
      <a:lvl4pPr marL="1574800" indent="-224790" algn="l" defTabSz="900430" rtl="0" eaLnBrk="1" latinLnBrk="0" hangingPunct="1">
        <a:lnSpc>
          <a:spcPct val="90000"/>
        </a:lnSpc>
        <a:spcBef>
          <a:spcPct val="99000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4pPr>
      <a:lvl5pPr marL="2025015" indent="-224790" algn="l" defTabSz="900430" rtl="0" eaLnBrk="1" latinLnBrk="0" hangingPunct="1">
        <a:lnSpc>
          <a:spcPct val="90000"/>
        </a:lnSpc>
        <a:spcBef>
          <a:spcPct val="99000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5pPr>
      <a:lvl6pPr marL="2475230" indent="-224790" algn="l" defTabSz="900430" rtl="0" eaLnBrk="1" latinLnBrk="0" hangingPunct="1">
        <a:lnSpc>
          <a:spcPct val="90000"/>
        </a:lnSpc>
        <a:spcBef>
          <a:spcPct val="99000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6pPr>
      <a:lvl7pPr marL="2924810" indent="-224790" algn="l" defTabSz="900430" rtl="0" eaLnBrk="1" latinLnBrk="0" hangingPunct="1">
        <a:lnSpc>
          <a:spcPct val="90000"/>
        </a:lnSpc>
        <a:spcBef>
          <a:spcPct val="99000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indent="-224790" algn="l" defTabSz="900430" rtl="0" eaLnBrk="1" latinLnBrk="0" hangingPunct="1">
        <a:lnSpc>
          <a:spcPct val="90000"/>
        </a:lnSpc>
        <a:spcBef>
          <a:spcPct val="99000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8pPr>
      <a:lvl9pPr marL="3825240" indent="-224790" algn="l" defTabSz="900430" rtl="0" eaLnBrk="1" latinLnBrk="0" hangingPunct="1">
        <a:lnSpc>
          <a:spcPct val="90000"/>
        </a:lnSpc>
        <a:spcBef>
          <a:spcPct val="99000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00430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1pPr>
      <a:lvl2pPr marL="450215" algn="l" defTabSz="900430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900430" algn="l" defTabSz="900430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3pPr>
      <a:lvl4pPr marL="1350010" algn="l" defTabSz="900430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4pPr>
      <a:lvl5pPr marL="1800225" algn="l" defTabSz="900430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5pPr>
      <a:lvl6pPr marL="2250440" algn="l" defTabSz="900430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6pPr>
      <a:lvl7pPr marL="2700655" algn="l" defTabSz="900430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7pPr>
      <a:lvl8pPr marL="3150870" algn="l" defTabSz="900430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algn="l" defTabSz="900430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073560" y="2826185"/>
            <a:ext cx="56625" cy="843000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 rot="2520000">
            <a:off x="1799060" y="3523310"/>
            <a:ext cx="56625" cy="843000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8" name="圆角矩形 7"/>
          <p:cNvSpPr/>
          <p:nvPr>
            <p:custDataLst>
              <p:tags r:id="rId2"/>
            </p:custDataLst>
          </p:nvPr>
        </p:nvSpPr>
        <p:spPr>
          <a:xfrm rot="5400000">
            <a:off x="2465060" y="3219185"/>
            <a:ext cx="56625" cy="843000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9" name="圆角矩形 8"/>
          <p:cNvSpPr/>
          <p:nvPr/>
        </p:nvSpPr>
        <p:spPr>
          <a:xfrm>
            <a:off x="7122560" y="2540060"/>
            <a:ext cx="56625" cy="843000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10" name="圆角矩形 9"/>
          <p:cNvSpPr/>
          <p:nvPr>
            <p:custDataLst>
              <p:tags r:id="rId3"/>
            </p:custDataLst>
          </p:nvPr>
        </p:nvSpPr>
        <p:spPr>
          <a:xfrm rot="1620000">
            <a:off x="6934310" y="3293435"/>
            <a:ext cx="56625" cy="843000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11" name="圆角矩形 10"/>
          <p:cNvSpPr/>
          <p:nvPr>
            <p:custDataLst>
              <p:tags r:id="rId4"/>
            </p:custDataLst>
          </p:nvPr>
        </p:nvSpPr>
        <p:spPr>
          <a:xfrm rot="5940000">
            <a:off x="7514435" y="2998685"/>
            <a:ext cx="56625" cy="843000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环形箭头 35"/>
          <p:cNvSpPr/>
          <p:nvPr/>
        </p:nvSpPr>
        <p:spPr>
          <a:xfrm rot="18240000">
            <a:off x="3622685" y="5713685"/>
            <a:ext cx="306375" cy="636000"/>
          </a:xfrm>
          <a:prstGeom prst="circularArrow">
            <a:avLst>
              <a:gd name="adj1" fmla="val 19114"/>
              <a:gd name="adj2" fmla="val 1304346"/>
              <a:gd name="adj3" fmla="val 17565033"/>
              <a:gd name="adj4" fmla="val 2957411"/>
              <a:gd name="adj5" fmla="val 20070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65">
              <a:solidFill>
                <a:schemeClr val="tx1"/>
              </a:solidFill>
            </a:endParaRPr>
          </a:p>
        </p:txBody>
      </p:sp>
      <p:sp>
        <p:nvSpPr>
          <p:cNvPr id="31" name="环形箭头 30"/>
          <p:cNvSpPr/>
          <p:nvPr/>
        </p:nvSpPr>
        <p:spPr>
          <a:xfrm rot="16200000" flipH="1" flipV="1">
            <a:off x="6268685" y="4751810"/>
            <a:ext cx="306375" cy="636000"/>
          </a:xfrm>
          <a:prstGeom prst="circularArrow">
            <a:avLst>
              <a:gd name="adj1" fmla="val 19114"/>
              <a:gd name="adj2" fmla="val 1304346"/>
              <a:gd name="adj3" fmla="val 17565033"/>
              <a:gd name="adj4" fmla="val 2957411"/>
              <a:gd name="adj5" fmla="val 20070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65">
              <a:solidFill>
                <a:schemeClr val="tx1"/>
              </a:solidFill>
            </a:endParaRPr>
          </a:p>
        </p:txBody>
      </p:sp>
      <p:sp>
        <p:nvSpPr>
          <p:cNvPr id="28" name="环形箭头 27"/>
          <p:cNvSpPr/>
          <p:nvPr/>
        </p:nvSpPr>
        <p:spPr>
          <a:xfrm flipH="1">
            <a:off x="2562185" y="3323060"/>
            <a:ext cx="306375" cy="636000"/>
          </a:xfrm>
          <a:prstGeom prst="circularArrow">
            <a:avLst>
              <a:gd name="adj1" fmla="val 19114"/>
              <a:gd name="adj2" fmla="val 1304346"/>
              <a:gd name="adj3" fmla="val 17565033"/>
              <a:gd name="adj4" fmla="val 2957411"/>
              <a:gd name="adj5" fmla="val 20070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65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073560" y="2826185"/>
            <a:ext cx="56625" cy="843000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 rot="2520000">
            <a:off x="1799060" y="3523310"/>
            <a:ext cx="56625" cy="843000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2" name="圆角矩形 1"/>
          <p:cNvSpPr/>
          <p:nvPr/>
        </p:nvSpPr>
        <p:spPr>
          <a:xfrm>
            <a:off x="4126685" y="2826185"/>
            <a:ext cx="57402" cy="843000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 rot="5400000">
            <a:off x="4518185" y="3219185"/>
            <a:ext cx="56625" cy="843000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3" name="圆角矩形 2"/>
          <p:cNvSpPr/>
          <p:nvPr>
            <p:custDataLst>
              <p:tags r:id="rId3"/>
            </p:custDataLst>
          </p:nvPr>
        </p:nvSpPr>
        <p:spPr>
          <a:xfrm rot="2520000">
            <a:off x="3852185" y="3523310"/>
            <a:ext cx="56625" cy="843000"/>
          </a:xfrm>
          <a:prstGeom prst="roundRect">
            <a:avLst>
              <a:gd name="adj" fmla="val 42591"/>
            </a:avLst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12" name="圆角矩形 11"/>
          <p:cNvSpPr/>
          <p:nvPr>
            <p:custDataLst>
              <p:tags r:id="rId4"/>
            </p:custDataLst>
          </p:nvPr>
        </p:nvSpPr>
        <p:spPr>
          <a:xfrm rot="2520000">
            <a:off x="6119435" y="3523310"/>
            <a:ext cx="56625" cy="843000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13" name="圆角矩形 12"/>
          <p:cNvSpPr/>
          <p:nvPr>
            <p:custDataLst>
              <p:tags r:id="rId5"/>
            </p:custDataLst>
          </p:nvPr>
        </p:nvSpPr>
        <p:spPr>
          <a:xfrm rot="5400000">
            <a:off x="6785435" y="3219185"/>
            <a:ext cx="56625" cy="843000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18" name="圆角矩形 17"/>
          <p:cNvSpPr/>
          <p:nvPr/>
        </p:nvSpPr>
        <p:spPr>
          <a:xfrm>
            <a:off x="2073935" y="4797560"/>
            <a:ext cx="56625" cy="843000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8" name="圆角矩形 7"/>
          <p:cNvSpPr/>
          <p:nvPr>
            <p:custDataLst>
              <p:tags r:id="rId6"/>
            </p:custDataLst>
          </p:nvPr>
        </p:nvSpPr>
        <p:spPr>
          <a:xfrm rot="5400000">
            <a:off x="2465060" y="3219185"/>
            <a:ext cx="56625" cy="843000"/>
          </a:xfrm>
          <a:prstGeom prst="roundRect">
            <a:avLst>
              <a:gd name="adj" fmla="val 42591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7" name="圆角矩形 6"/>
          <p:cNvSpPr/>
          <p:nvPr/>
        </p:nvSpPr>
        <p:spPr>
          <a:xfrm>
            <a:off x="6393935" y="2826185"/>
            <a:ext cx="56625" cy="843000"/>
          </a:xfrm>
          <a:prstGeom prst="roundRect">
            <a:avLst>
              <a:gd name="adj" fmla="val 42591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19" name="圆角矩形 18"/>
          <p:cNvSpPr/>
          <p:nvPr>
            <p:custDataLst>
              <p:tags r:id="rId7"/>
            </p:custDataLst>
          </p:nvPr>
        </p:nvSpPr>
        <p:spPr>
          <a:xfrm rot="2520000">
            <a:off x="1799435" y="5494685"/>
            <a:ext cx="56625" cy="843000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20" name="圆角矩形 19"/>
          <p:cNvSpPr/>
          <p:nvPr>
            <p:custDataLst>
              <p:tags r:id="rId8"/>
            </p:custDataLst>
          </p:nvPr>
        </p:nvSpPr>
        <p:spPr>
          <a:xfrm rot="5400000">
            <a:off x="2465435" y="5190560"/>
            <a:ext cx="56625" cy="843000"/>
          </a:xfrm>
          <a:prstGeom prst="roundRect">
            <a:avLst>
              <a:gd name="adj" fmla="val 42591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21" name="圆角矩形 20"/>
          <p:cNvSpPr/>
          <p:nvPr/>
        </p:nvSpPr>
        <p:spPr>
          <a:xfrm>
            <a:off x="4127060" y="4797560"/>
            <a:ext cx="56625" cy="843000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23" name="圆角矩形 22"/>
          <p:cNvSpPr/>
          <p:nvPr>
            <p:custDataLst>
              <p:tags r:id="rId9"/>
            </p:custDataLst>
          </p:nvPr>
        </p:nvSpPr>
        <p:spPr>
          <a:xfrm rot="5400000">
            <a:off x="4518560" y="5190560"/>
            <a:ext cx="56625" cy="843000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22" name="圆角矩形 21"/>
          <p:cNvSpPr/>
          <p:nvPr>
            <p:custDataLst>
              <p:tags r:id="rId10"/>
            </p:custDataLst>
          </p:nvPr>
        </p:nvSpPr>
        <p:spPr>
          <a:xfrm rot="2520000">
            <a:off x="3852560" y="5494685"/>
            <a:ext cx="56625" cy="843000"/>
          </a:xfrm>
          <a:prstGeom prst="roundRect">
            <a:avLst>
              <a:gd name="adj" fmla="val 42591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25" name="圆角矩形 24"/>
          <p:cNvSpPr/>
          <p:nvPr>
            <p:custDataLst>
              <p:tags r:id="rId11"/>
            </p:custDataLst>
          </p:nvPr>
        </p:nvSpPr>
        <p:spPr>
          <a:xfrm rot="2520000">
            <a:off x="6119810" y="5494685"/>
            <a:ext cx="56625" cy="843000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26" name="圆角矩形 25"/>
          <p:cNvSpPr/>
          <p:nvPr>
            <p:custDataLst>
              <p:tags r:id="rId12"/>
            </p:custDataLst>
          </p:nvPr>
        </p:nvSpPr>
        <p:spPr>
          <a:xfrm rot="5400000">
            <a:off x="6785810" y="5190560"/>
            <a:ext cx="56625" cy="843000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24" name="圆角矩形 23"/>
          <p:cNvSpPr/>
          <p:nvPr/>
        </p:nvSpPr>
        <p:spPr>
          <a:xfrm>
            <a:off x="6394310" y="4797560"/>
            <a:ext cx="56625" cy="843000"/>
          </a:xfrm>
          <a:prstGeom prst="roundRect">
            <a:avLst>
              <a:gd name="adj" fmla="val 42591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29" name="环形箭头 28"/>
          <p:cNvSpPr/>
          <p:nvPr/>
        </p:nvSpPr>
        <p:spPr>
          <a:xfrm>
            <a:off x="2567435" y="5294435"/>
            <a:ext cx="306375" cy="636000"/>
          </a:xfrm>
          <a:prstGeom prst="circularArrow">
            <a:avLst>
              <a:gd name="adj1" fmla="val 19114"/>
              <a:gd name="adj2" fmla="val 1304346"/>
              <a:gd name="adj3" fmla="val 17565033"/>
              <a:gd name="adj4" fmla="val 2957411"/>
              <a:gd name="adj5" fmla="val 20070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65">
              <a:solidFill>
                <a:schemeClr val="tx1"/>
              </a:solidFill>
            </a:endParaRPr>
          </a:p>
        </p:txBody>
      </p:sp>
      <p:sp>
        <p:nvSpPr>
          <p:cNvPr id="30" name="环形箭头 29"/>
          <p:cNvSpPr/>
          <p:nvPr/>
        </p:nvSpPr>
        <p:spPr>
          <a:xfrm rot="5400000" flipH="1">
            <a:off x="6268685" y="2760560"/>
            <a:ext cx="306375" cy="636000"/>
          </a:xfrm>
          <a:prstGeom prst="circularArrow">
            <a:avLst>
              <a:gd name="adj1" fmla="val 19114"/>
              <a:gd name="adj2" fmla="val 1304346"/>
              <a:gd name="adj3" fmla="val 17565033"/>
              <a:gd name="adj4" fmla="val 2957411"/>
              <a:gd name="adj5" fmla="val 20070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65">
              <a:solidFill>
                <a:schemeClr val="tx1"/>
              </a:solidFill>
            </a:endParaRPr>
          </a:p>
        </p:txBody>
      </p:sp>
      <p:sp>
        <p:nvSpPr>
          <p:cNvPr id="32" name="环形箭头 31"/>
          <p:cNvSpPr/>
          <p:nvPr/>
        </p:nvSpPr>
        <p:spPr>
          <a:xfrm rot="18480000" flipH="1">
            <a:off x="3601310" y="3757685"/>
            <a:ext cx="306375" cy="636000"/>
          </a:xfrm>
          <a:prstGeom prst="circularArrow">
            <a:avLst>
              <a:gd name="adj1" fmla="val 19114"/>
              <a:gd name="adj2" fmla="val 1304346"/>
              <a:gd name="adj3" fmla="val 17565033"/>
              <a:gd name="adj4" fmla="val 2957411"/>
              <a:gd name="adj5" fmla="val 20070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65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01935" y="3026060"/>
            <a:ext cx="613875" cy="6885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5195" b="1">
                <a:ln/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 sz="5195" b="1">
              <a:ln/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01935" y="5038310"/>
            <a:ext cx="613875" cy="6885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5195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 sz="5195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240310" y="2862935"/>
            <a:ext cx="613875" cy="6885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5195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altLang="zh-CN" sz="5195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240310" y="4797560"/>
            <a:ext cx="613875" cy="6885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5195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altLang="zh-CN" sz="5195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92435" y="5522060"/>
            <a:ext cx="613875" cy="4972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5195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altLang="zh-CN" sz="5195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394310" y="3551435"/>
            <a:ext cx="613875" cy="4972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5195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altLang="zh-CN" sz="5195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环形箭头 35"/>
          <p:cNvSpPr/>
          <p:nvPr/>
        </p:nvSpPr>
        <p:spPr>
          <a:xfrm rot="18240000">
            <a:off x="3775677" y="5532711"/>
            <a:ext cx="398288" cy="636000"/>
          </a:xfrm>
          <a:prstGeom prst="circularArrow">
            <a:avLst>
              <a:gd name="adj1" fmla="val 19114"/>
              <a:gd name="adj2" fmla="val 1304346"/>
              <a:gd name="adj3" fmla="val 17565033"/>
              <a:gd name="adj4" fmla="val 2957411"/>
              <a:gd name="adj5" fmla="val 20070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65">
              <a:solidFill>
                <a:schemeClr val="tx1"/>
              </a:solidFill>
            </a:endParaRPr>
          </a:p>
        </p:txBody>
      </p:sp>
      <p:sp>
        <p:nvSpPr>
          <p:cNvPr id="31" name="环形箭头 30"/>
          <p:cNvSpPr/>
          <p:nvPr/>
        </p:nvSpPr>
        <p:spPr>
          <a:xfrm rot="16200000" flipH="1" flipV="1">
            <a:off x="6222729" y="4960104"/>
            <a:ext cx="398288" cy="636000"/>
          </a:xfrm>
          <a:prstGeom prst="circularArrow">
            <a:avLst>
              <a:gd name="adj1" fmla="val 19114"/>
              <a:gd name="adj2" fmla="val 1304346"/>
              <a:gd name="adj3" fmla="val 17565033"/>
              <a:gd name="adj4" fmla="val 2957411"/>
              <a:gd name="adj5" fmla="val 20070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65">
              <a:solidFill>
                <a:schemeClr val="tx1"/>
              </a:solidFill>
            </a:endParaRPr>
          </a:p>
        </p:txBody>
      </p:sp>
      <p:sp>
        <p:nvSpPr>
          <p:cNvPr id="28" name="环形箭头 27"/>
          <p:cNvSpPr/>
          <p:nvPr/>
        </p:nvSpPr>
        <p:spPr>
          <a:xfrm flipH="1">
            <a:off x="2292185" y="3323060"/>
            <a:ext cx="398288" cy="636000"/>
          </a:xfrm>
          <a:prstGeom prst="circularArrow">
            <a:avLst>
              <a:gd name="adj1" fmla="val 19114"/>
              <a:gd name="adj2" fmla="val 1304346"/>
              <a:gd name="adj3" fmla="val 17565033"/>
              <a:gd name="adj4" fmla="val 2957411"/>
              <a:gd name="adj5" fmla="val 20070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65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072435" y="3026060"/>
            <a:ext cx="84938" cy="637795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 rot="2520000">
            <a:off x="1864078" y="3559136"/>
            <a:ext cx="84938" cy="637795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2" name="圆角矩形 1"/>
          <p:cNvSpPr/>
          <p:nvPr/>
        </p:nvSpPr>
        <p:spPr>
          <a:xfrm>
            <a:off x="4127060" y="3026060"/>
            <a:ext cx="86102" cy="637795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 rot="5400000">
            <a:off x="4401506" y="3335944"/>
            <a:ext cx="84938" cy="637795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3" name="圆角矩形 2"/>
          <p:cNvSpPr/>
          <p:nvPr>
            <p:custDataLst>
              <p:tags r:id="rId3"/>
            </p:custDataLst>
          </p:nvPr>
        </p:nvSpPr>
        <p:spPr>
          <a:xfrm rot="2520000">
            <a:off x="3917203" y="3559136"/>
            <a:ext cx="84938" cy="637795"/>
          </a:xfrm>
          <a:prstGeom prst="roundRect">
            <a:avLst>
              <a:gd name="adj" fmla="val 42591"/>
            </a:avLst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12" name="圆角矩形 11"/>
          <p:cNvSpPr/>
          <p:nvPr>
            <p:custDataLst>
              <p:tags r:id="rId4"/>
            </p:custDataLst>
          </p:nvPr>
        </p:nvSpPr>
        <p:spPr>
          <a:xfrm rot="2520000">
            <a:off x="6184453" y="3559136"/>
            <a:ext cx="84938" cy="637795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13" name="圆角矩形 12"/>
          <p:cNvSpPr/>
          <p:nvPr>
            <p:custDataLst>
              <p:tags r:id="rId5"/>
            </p:custDataLst>
          </p:nvPr>
        </p:nvSpPr>
        <p:spPr>
          <a:xfrm rot="5400000">
            <a:off x="6670631" y="3335944"/>
            <a:ext cx="84938" cy="637795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18" name="圆角矩形 17"/>
          <p:cNvSpPr/>
          <p:nvPr/>
        </p:nvSpPr>
        <p:spPr>
          <a:xfrm>
            <a:off x="2072435" y="5002685"/>
            <a:ext cx="84938" cy="637795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8" name="圆角矩形 7"/>
          <p:cNvSpPr/>
          <p:nvPr>
            <p:custDataLst>
              <p:tags r:id="rId6"/>
            </p:custDataLst>
          </p:nvPr>
        </p:nvSpPr>
        <p:spPr>
          <a:xfrm rot="5400000">
            <a:off x="2337506" y="3335944"/>
            <a:ext cx="84938" cy="637795"/>
          </a:xfrm>
          <a:prstGeom prst="roundRect">
            <a:avLst>
              <a:gd name="adj" fmla="val 42591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7" name="圆角矩形 6"/>
          <p:cNvSpPr/>
          <p:nvPr/>
        </p:nvSpPr>
        <p:spPr>
          <a:xfrm>
            <a:off x="6392435" y="3026060"/>
            <a:ext cx="84938" cy="637795"/>
          </a:xfrm>
          <a:prstGeom prst="roundRect">
            <a:avLst>
              <a:gd name="adj" fmla="val 42591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19" name="圆角矩形 18"/>
          <p:cNvSpPr/>
          <p:nvPr>
            <p:custDataLst>
              <p:tags r:id="rId7"/>
            </p:custDataLst>
          </p:nvPr>
        </p:nvSpPr>
        <p:spPr>
          <a:xfrm rot="2520000">
            <a:off x="1864453" y="5530512"/>
            <a:ext cx="84938" cy="637795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20" name="圆角矩形 19"/>
          <p:cNvSpPr/>
          <p:nvPr>
            <p:custDataLst>
              <p:tags r:id="rId8"/>
            </p:custDataLst>
          </p:nvPr>
        </p:nvSpPr>
        <p:spPr>
          <a:xfrm rot="5400000">
            <a:off x="2340131" y="5307319"/>
            <a:ext cx="84938" cy="637795"/>
          </a:xfrm>
          <a:prstGeom prst="roundRect">
            <a:avLst>
              <a:gd name="adj" fmla="val 42591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21" name="圆角矩形 20"/>
          <p:cNvSpPr/>
          <p:nvPr/>
        </p:nvSpPr>
        <p:spPr>
          <a:xfrm>
            <a:off x="4125185" y="5002685"/>
            <a:ext cx="84938" cy="637795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23" name="圆角矩形 22"/>
          <p:cNvSpPr/>
          <p:nvPr>
            <p:custDataLst>
              <p:tags r:id="rId9"/>
            </p:custDataLst>
          </p:nvPr>
        </p:nvSpPr>
        <p:spPr>
          <a:xfrm rot="5400000">
            <a:off x="4403381" y="5307319"/>
            <a:ext cx="84938" cy="637795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22" name="圆角矩形 21"/>
          <p:cNvSpPr/>
          <p:nvPr>
            <p:custDataLst>
              <p:tags r:id="rId10"/>
            </p:custDataLst>
          </p:nvPr>
        </p:nvSpPr>
        <p:spPr>
          <a:xfrm rot="2520000">
            <a:off x="3917578" y="5530512"/>
            <a:ext cx="84938" cy="637795"/>
          </a:xfrm>
          <a:prstGeom prst="roundRect">
            <a:avLst>
              <a:gd name="adj" fmla="val 42591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25" name="圆角矩形 24"/>
          <p:cNvSpPr/>
          <p:nvPr>
            <p:custDataLst>
              <p:tags r:id="rId11"/>
            </p:custDataLst>
          </p:nvPr>
        </p:nvSpPr>
        <p:spPr>
          <a:xfrm rot="2520000">
            <a:off x="6184828" y="5530512"/>
            <a:ext cx="84938" cy="637795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26" name="圆角矩形 25"/>
          <p:cNvSpPr/>
          <p:nvPr>
            <p:custDataLst>
              <p:tags r:id="rId12"/>
            </p:custDataLst>
          </p:nvPr>
        </p:nvSpPr>
        <p:spPr>
          <a:xfrm rot="5400000">
            <a:off x="6668756" y="5307319"/>
            <a:ext cx="84938" cy="637795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24" name="圆角矩形 23"/>
          <p:cNvSpPr/>
          <p:nvPr/>
        </p:nvSpPr>
        <p:spPr>
          <a:xfrm>
            <a:off x="6394685" y="5002685"/>
            <a:ext cx="84938" cy="637795"/>
          </a:xfrm>
          <a:prstGeom prst="roundRect">
            <a:avLst>
              <a:gd name="adj" fmla="val 42591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65"/>
          </a:p>
        </p:txBody>
      </p:sp>
      <p:sp>
        <p:nvSpPr>
          <p:cNvPr id="29" name="环形箭头 28"/>
          <p:cNvSpPr/>
          <p:nvPr/>
        </p:nvSpPr>
        <p:spPr>
          <a:xfrm>
            <a:off x="2292185" y="5294435"/>
            <a:ext cx="398288" cy="636000"/>
          </a:xfrm>
          <a:prstGeom prst="circularArrow">
            <a:avLst>
              <a:gd name="adj1" fmla="val 19114"/>
              <a:gd name="adj2" fmla="val 1304346"/>
              <a:gd name="adj3" fmla="val 17565033"/>
              <a:gd name="adj4" fmla="val 2957411"/>
              <a:gd name="adj5" fmla="val 20070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65">
              <a:solidFill>
                <a:schemeClr val="tx1"/>
              </a:solidFill>
            </a:endParaRPr>
          </a:p>
        </p:txBody>
      </p:sp>
      <p:sp>
        <p:nvSpPr>
          <p:cNvPr id="30" name="环形箭头 29"/>
          <p:cNvSpPr/>
          <p:nvPr/>
        </p:nvSpPr>
        <p:spPr>
          <a:xfrm rot="5400000" flipH="1">
            <a:off x="6222729" y="3003391"/>
            <a:ext cx="398288" cy="636000"/>
          </a:xfrm>
          <a:prstGeom prst="circularArrow">
            <a:avLst>
              <a:gd name="adj1" fmla="val 19114"/>
              <a:gd name="adj2" fmla="val 1304346"/>
              <a:gd name="adj3" fmla="val 17565033"/>
              <a:gd name="adj4" fmla="val 2957411"/>
              <a:gd name="adj5" fmla="val 20070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65">
              <a:solidFill>
                <a:schemeClr val="tx1"/>
              </a:solidFill>
            </a:endParaRPr>
          </a:p>
        </p:txBody>
      </p:sp>
      <p:sp>
        <p:nvSpPr>
          <p:cNvPr id="32" name="环形箭头 31"/>
          <p:cNvSpPr/>
          <p:nvPr/>
        </p:nvSpPr>
        <p:spPr>
          <a:xfrm rot="18480000" flipH="1">
            <a:off x="3773772" y="3513721"/>
            <a:ext cx="398288" cy="636000"/>
          </a:xfrm>
          <a:prstGeom prst="circularArrow">
            <a:avLst>
              <a:gd name="adj1" fmla="val 19114"/>
              <a:gd name="adj2" fmla="val 1304346"/>
              <a:gd name="adj3" fmla="val 17565033"/>
              <a:gd name="adj4" fmla="val 2957411"/>
              <a:gd name="adj5" fmla="val 20070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65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58560" y="2980685"/>
            <a:ext cx="613875" cy="6885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567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 sz="567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58560" y="4952060"/>
            <a:ext cx="613875" cy="6885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567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 sz="567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179560" y="2862935"/>
            <a:ext cx="613875" cy="6885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567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altLang="zh-CN" sz="5670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181810" y="4833560"/>
            <a:ext cx="613875" cy="6885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567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altLang="zh-CN" sz="5670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94685" y="5477060"/>
            <a:ext cx="613875" cy="4972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567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altLang="zh-CN" sz="567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392435" y="3506810"/>
            <a:ext cx="613875" cy="4972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567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altLang="zh-CN" sz="567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环形箭头 11"/>
          <p:cNvSpPr/>
          <p:nvPr>
            <p:custDataLst>
              <p:tags r:id="rId1"/>
            </p:custDataLst>
          </p:nvPr>
        </p:nvSpPr>
        <p:spPr>
          <a:xfrm flipH="1">
            <a:off x="5741035" y="2952000"/>
            <a:ext cx="2376000" cy="3765550"/>
          </a:xfrm>
          <a:prstGeom prst="circularArrow">
            <a:avLst>
              <a:gd name="adj1" fmla="val 14174"/>
              <a:gd name="adj2" fmla="val 2689403"/>
              <a:gd name="adj3" fmla="val 17417001"/>
              <a:gd name="adj4" fmla="val 2957411"/>
              <a:gd name="adj5" fmla="val 20070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rtlCol="0" anchor="ctr"/>
          <a:p>
            <a:pPr algn="ctr"/>
            <a:endParaRPr lang="zh-CN" altLang="en-US" sz="1065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2"/>
            </p:custDataLst>
          </p:nvPr>
        </p:nvSpPr>
        <p:spPr>
          <a:xfrm>
            <a:off x="4465320" y="1170305"/>
            <a:ext cx="493395" cy="3776345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44145" rtlCol="0" anchor="ctr"/>
          <a:p>
            <a:pPr algn="ctr"/>
            <a:endParaRPr lang="zh-CN" altLang="en-US" sz="1065"/>
          </a:p>
        </p:txBody>
      </p:sp>
      <p:sp>
        <p:nvSpPr>
          <p:cNvPr id="15" name="圆角矩形 14"/>
          <p:cNvSpPr/>
          <p:nvPr>
            <p:custDataLst>
              <p:tags r:id="rId3"/>
            </p:custDataLst>
          </p:nvPr>
        </p:nvSpPr>
        <p:spPr>
          <a:xfrm rot="2520000">
            <a:off x="3255645" y="4326255"/>
            <a:ext cx="493395" cy="3776345"/>
          </a:xfrm>
          <a:prstGeom prst="roundRect">
            <a:avLst>
              <a:gd name="adj" fmla="val 4259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44145" rtlCol="0" anchor="ctr"/>
          <a:p>
            <a:pPr algn="ctr"/>
            <a:endParaRPr lang="zh-CN" altLang="en-US" sz="1065"/>
          </a:p>
        </p:txBody>
      </p:sp>
      <p:sp>
        <p:nvSpPr>
          <p:cNvPr id="16" name="圆角矩形 15"/>
          <p:cNvSpPr/>
          <p:nvPr>
            <p:custDataLst>
              <p:tags r:id="rId4"/>
            </p:custDataLst>
          </p:nvPr>
        </p:nvSpPr>
        <p:spPr>
          <a:xfrm rot="5400000">
            <a:off x="5999480" y="3041650"/>
            <a:ext cx="502920" cy="3702685"/>
          </a:xfrm>
          <a:prstGeom prst="roundRect">
            <a:avLst>
              <a:gd name="adj" fmla="val 42591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44145" rtlCol="0" anchor="ctr"/>
          <a:p>
            <a:pPr algn="ctr"/>
            <a:endParaRPr lang="zh-CN" altLang="en-US" sz="1065"/>
          </a:p>
        </p:txBody>
      </p:sp>
      <p:sp>
        <p:nvSpPr>
          <p:cNvPr id="17" name="矩形 16"/>
          <p:cNvSpPr/>
          <p:nvPr>
            <p:custDataLst>
              <p:tags r:id="rId5"/>
            </p:custDataLst>
          </p:nvPr>
        </p:nvSpPr>
        <p:spPr>
          <a:xfrm>
            <a:off x="901065" y="901700"/>
            <a:ext cx="3564255" cy="4076700"/>
          </a:xfrm>
          <a:prstGeom prst="rect">
            <a:avLst/>
          </a:prstGeom>
          <a:noFill/>
          <a:ln>
            <a:noFill/>
          </a:ln>
        </p:spPr>
        <p:txBody>
          <a:bodyPr wrap="none" lIns="144145" rtlCol="0" anchor="t">
            <a:noAutofit/>
          </a:bodyPr>
          <a:p>
            <a:pPr algn="ctr"/>
            <a:r>
              <a:rPr lang="en-US" altLang="zh-CN" sz="34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 sz="34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900000" y="900000"/>
            <a:ext cx="7200000" cy="7200000"/>
            <a:chOff x="2297" y="7799"/>
            <a:chExt cx="1957" cy="1914"/>
          </a:xfrm>
        </p:grpSpPr>
        <p:sp>
          <p:nvSpPr>
            <p:cNvPr id="18" name="圆角矩形 17"/>
            <p:cNvSpPr/>
            <p:nvPr>
              <p:custDataLst>
                <p:tags r:id="rId1"/>
              </p:custDataLst>
            </p:nvPr>
          </p:nvSpPr>
          <p:spPr>
            <a:xfrm>
              <a:off x="3264" y="7878"/>
              <a:ext cx="134" cy="1004"/>
            </a:xfrm>
            <a:prstGeom prst="roundRect">
              <a:avLst>
                <a:gd name="adj" fmla="val 42591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065"/>
            </a:p>
          </p:txBody>
        </p:sp>
        <p:sp>
          <p:nvSpPr>
            <p:cNvPr id="19" name="圆角矩形 18"/>
            <p:cNvSpPr/>
            <p:nvPr>
              <p:custDataLst>
                <p:tags r:id="rId2"/>
              </p:custDataLst>
            </p:nvPr>
          </p:nvSpPr>
          <p:spPr>
            <a:xfrm rot="2520000">
              <a:off x="2936" y="8709"/>
              <a:ext cx="134" cy="1004"/>
            </a:xfrm>
            <a:prstGeom prst="roundRect">
              <a:avLst>
                <a:gd name="adj" fmla="val 42591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065"/>
            </a:p>
          </p:txBody>
        </p:sp>
        <p:sp>
          <p:nvSpPr>
            <p:cNvPr id="20" name="圆角矩形 19"/>
            <p:cNvSpPr/>
            <p:nvPr>
              <p:custDataLst>
                <p:tags r:id="rId3"/>
              </p:custDataLst>
            </p:nvPr>
          </p:nvSpPr>
          <p:spPr>
            <a:xfrm rot="5400000">
              <a:off x="3685" y="8358"/>
              <a:ext cx="134" cy="1004"/>
            </a:xfrm>
            <a:prstGeom prst="roundRect">
              <a:avLst>
                <a:gd name="adj" fmla="val 42591"/>
              </a:avLst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065"/>
            </a:p>
          </p:txBody>
        </p:sp>
        <p:sp>
          <p:nvSpPr>
            <p:cNvPr id="29" name="环形箭头 28"/>
            <p:cNvSpPr/>
            <p:nvPr>
              <p:custDataLst>
                <p:tags r:id="rId4"/>
              </p:custDataLst>
            </p:nvPr>
          </p:nvSpPr>
          <p:spPr>
            <a:xfrm>
              <a:off x="3610" y="8338"/>
              <a:ext cx="627" cy="1002"/>
            </a:xfrm>
            <a:prstGeom prst="circularArrow">
              <a:avLst>
                <a:gd name="adj1" fmla="val 13404"/>
                <a:gd name="adj2" fmla="val 2553159"/>
                <a:gd name="adj3" fmla="val 17411331"/>
                <a:gd name="adj4" fmla="val 2957411"/>
                <a:gd name="adj5" fmla="val 20070"/>
              </a:avLst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65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>
              <p:custDataLst>
                <p:tags r:id="rId5"/>
              </p:custDataLst>
            </p:nvPr>
          </p:nvSpPr>
          <p:spPr>
            <a:xfrm>
              <a:off x="2297" y="7799"/>
              <a:ext cx="967" cy="10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noAutofit/>
            </a:bodyPr>
            <a:p>
              <a:pPr algn="ctr"/>
              <a:r>
                <a:rPr lang="en-US" altLang="zh-CN" sz="34400" b="1">
                  <a:gradFill>
                    <a:gsLst>
                      <a:gs pos="0">
                        <a:srgbClr val="FE4444"/>
                      </a:gs>
                      <a:gs pos="100000">
                        <a:srgbClr val="832B2B"/>
                      </a:gs>
                    </a:gsLst>
                    <a:lin scaled="0"/>
                  </a:gra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en-US" altLang="zh-CN" sz="34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900000" y="900000"/>
            <a:ext cx="7200000" cy="7200000"/>
            <a:chOff x="5781" y="4665"/>
            <a:chExt cx="1768" cy="1944"/>
          </a:xfrm>
        </p:grpSpPr>
        <p:sp>
          <p:nvSpPr>
            <p:cNvPr id="2" name="圆角矩形 1"/>
            <p:cNvSpPr/>
            <p:nvPr>
              <p:custDataLst>
                <p:tags r:id="rId1"/>
              </p:custDataLst>
            </p:nvPr>
          </p:nvSpPr>
          <p:spPr>
            <a:xfrm>
              <a:off x="6499" y="4765"/>
              <a:ext cx="136" cy="1004"/>
            </a:xfrm>
            <a:prstGeom prst="roundRect">
              <a:avLst>
                <a:gd name="adj" fmla="val 42591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065"/>
            </a:p>
          </p:txBody>
        </p:sp>
        <p:sp>
          <p:nvSpPr>
            <p:cNvPr id="5" name="圆角矩形 4"/>
            <p:cNvSpPr/>
            <p:nvPr>
              <p:custDataLst>
                <p:tags r:id="rId2"/>
              </p:custDataLst>
            </p:nvPr>
          </p:nvSpPr>
          <p:spPr>
            <a:xfrm rot="5400000">
              <a:off x="6932" y="5253"/>
              <a:ext cx="134" cy="1004"/>
            </a:xfrm>
            <a:prstGeom prst="roundRect">
              <a:avLst>
                <a:gd name="adj" fmla="val 42591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065"/>
            </a:p>
          </p:txBody>
        </p:sp>
        <p:sp>
          <p:nvSpPr>
            <p:cNvPr id="3" name="圆角矩形 2"/>
            <p:cNvSpPr/>
            <p:nvPr>
              <p:custDataLst>
                <p:tags r:id="rId3"/>
              </p:custDataLst>
            </p:nvPr>
          </p:nvSpPr>
          <p:spPr>
            <a:xfrm rot="2520000">
              <a:off x="6169" y="5605"/>
              <a:ext cx="134" cy="1004"/>
            </a:xfrm>
            <a:prstGeom prst="roundRect">
              <a:avLst>
                <a:gd name="adj" fmla="val 42591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065"/>
            </a:p>
          </p:txBody>
        </p:sp>
        <p:sp>
          <p:nvSpPr>
            <p:cNvPr id="32" name="环形箭头 31"/>
            <p:cNvSpPr/>
            <p:nvPr>
              <p:custDataLst>
                <p:tags r:id="rId4"/>
              </p:custDataLst>
            </p:nvPr>
          </p:nvSpPr>
          <p:spPr>
            <a:xfrm rot="18480000" flipH="1">
              <a:off x="5968" y="5557"/>
              <a:ext cx="627" cy="1002"/>
            </a:xfrm>
            <a:prstGeom prst="circularArrow">
              <a:avLst>
                <a:gd name="adj1" fmla="val 18510"/>
                <a:gd name="adj2" fmla="val 1107670"/>
                <a:gd name="adj3" fmla="val 17530748"/>
                <a:gd name="adj4" fmla="val 2957411"/>
                <a:gd name="adj5" fmla="val 25000"/>
              </a:avLst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65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>
              <p:custDataLst>
                <p:tags r:id="rId5"/>
              </p:custDataLst>
            </p:nvPr>
          </p:nvSpPr>
          <p:spPr>
            <a:xfrm>
              <a:off x="6582" y="4665"/>
              <a:ext cx="967" cy="17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noAutofit/>
            </a:bodyPr>
            <a:p>
              <a:pPr algn="ctr">
                <a:lnSpc>
                  <a:spcPct val="80000"/>
                </a:lnSpc>
              </a:pPr>
              <a:r>
                <a:rPr lang="en-US" altLang="zh-CN" sz="34400" b="1">
                  <a:gradFill>
                    <a:gsLst>
                      <a:gs pos="0">
                        <a:srgbClr val="14CD68"/>
                      </a:gs>
                      <a:gs pos="100000">
                        <a:srgbClr val="035C7D"/>
                      </a:gs>
                    </a:gsLst>
                    <a:lin scaled="0"/>
                  </a:gra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en-US" altLang="zh-CN" sz="34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00000" y="900000"/>
            <a:ext cx="7200000" cy="7200000"/>
            <a:chOff x="5759" y="7764"/>
            <a:chExt cx="1794" cy="1950"/>
          </a:xfrm>
        </p:grpSpPr>
        <p:sp>
          <p:nvSpPr>
            <p:cNvPr id="36" name="环形箭头 35"/>
            <p:cNvSpPr/>
            <p:nvPr>
              <p:custDataLst>
                <p:tags r:id="rId1"/>
              </p:custDataLst>
            </p:nvPr>
          </p:nvSpPr>
          <p:spPr>
            <a:xfrm rot="18240000">
              <a:off x="5946" y="8713"/>
              <a:ext cx="627" cy="1002"/>
            </a:xfrm>
            <a:prstGeom prst="circularArrow">
              <a:avLst>
                <a:gd name="adj1" fmla="val 18219"/>
                <a:gd name="adj2" fmla="val 1360360"/>
                <a:gd name="adj3" fmla="val 17522646"/>
                <a:gd name="adj4" fmla="val 2957411"/>
                <a:gd name="adj5" fmla="val 25000"/>
              </a:avLst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65">
                <a:solidFill>
                  <a:schemeClr val="tx1"/>
                </a:solidFill>
              </a:endParaRPr>
            </a:p>
          </p:txBody>
        </p:sp>
        <p:sp>
          <p:nvSpPr>
            <p:cNvPr id="21" name="圆角矩形 20"/>
            <p:cNvSpPr/>
            <p:nvPr>
              <p:custDataLst>
                <p:tags r:id="rId2"/>
              </p:custDataLst>
            </p:nvPr>
          </p:nvSpPr>
          <p:spPr>
            <a:xfrm>
              <a:off x="6496" y="7878"/>
              <a:ext cx="134" cy="1004"/>
            </a:xfrm>
            <a:prstGeom prst="roundRect">
              <a:avLst>
                <a:gd name="adj" fmla="val 42591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065"/>
            </a:p>
          </p:txBody>
        </p:sp>
        <p:sp>
          <p:nvSpPr>
            <p:cNvPr id="23" name="圆角矩形 22"/>
            <p:cNvSpPr/>
            <p:nvPr>
              <p:custDataLst>
                <p:tags r:id="rId3"/>
              </p:custDataLst>
            </p:nvPr>
          </p:nvSpPr>
          <p:spPr>
            <a:xfrm rot="5400000">
              <a:off x="6934" y="8358"/>
              <a:ext cx="134" cy="1004"/>
            </a:xfrm>
            <a:prstGeom prst="roundRect">
              <a:avLst>
                <a:gd name="adj" fmla="val 42591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065"/>
            </a:p>
          </p:txBody>
        </p:sp>
        <p:sp>
          <p:nvSpPr>
            <p:cNvPr id="22" name="圆角矩形 21"/>
            <p:cNvSpPr/>
            <p:nvPr>
              <p:custDataLst>
                <p:tags r:id="rId4"/>
              </p:custDataLst>
            </p:nvPr>
          </p:nvSpPr>
          <p:spPr>
            <a:xfrm rot="2520000">
              <a:off x="6169" y="8709"/>
              <a:ext cx="134" cy="1004"/>
            </a:xfrm>
            <a:prstGeom prst="roundRect">
              <a:avLst>
                <a:gd name="adj" fmla="val 42591"/>
              </a:avLst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065"/>
            </a:p>
          </p:txBody>
        </p:sp>
        <p:sp>
          <p:nvSpPr>
            <p:cNvPr id="40" name="矩形 39"/>
            <p:cNvSpPr/>
            <p:nvPr>
              <p:custDataLst>
                <p:tags r:id="rId5"/>
              </p:custDataLst>
            </p:nvPr>
          </p:nvSpPr>
          <p:spPr>
            <a:xfrm>
              <a:off x="6586" y="7764"/>
              <a:ext cx="967" cy="10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noAutofit/>
            </a:bodyPr>
            <a:p>
              <a:pPr algn="ctr">
                <a:lnSpc>
                  <a:spcPct val="80000"/>
                </a:lnSpc>
              </a:pPr>
              <a:r>
                <a:rPr lang="en-US" altLang="zh-CN" sz="34400" b="1">
                  <a:gradFill>
                    <a:gsLst>
                      <a:gs pos="0">
                        <a:srgbClr val="14CD68"/>
                      </a:gs>
                      <a:gs pos="100000">
                        <a:srgbClr val="035C7D"/>
                      </a:gs>
                    </a:gsLst>
                    <a:lin scaled="0"/>
                  </a:gra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en-US" altLang="zh-CN" sz="34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007950" y="900000"/>
            <a:ext cx="7201978" cy="6994627"/>
            <a:chOff x="9612" y="4818"/>
            <a:chExt cx="1462" cy="1791"/>
          </a:xfrm>
        </p:grpSpPr>
        <p:sp>
          <p:nvSpPr>
            <p:cNvPr id="12" name="圆角矩形 11"/>
            <p:cNvSpPr/>
            <p:nvPr>
              <p:custDataLst>
                <p:tags r:id="rId1"/>
              </p:custDataLst>
            </p:nvPr>
          </p:nvSpPr>
          <p:spPr>
            <a:xfrm rot="2520000">
              <a:off x="9790" y="5605"/>
              <a:ext cx="134" cy="1004"/>
            </a:xfrm>
            <a:prstGeom prst="roundRect">
              <a:avLst>
                <a:gd name="adj" fmla="val 42591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065"/>
            </a:p>
          </p:txBody>
        </p:sp>
        <p:sp>
          <p:nvSpPr>
            <p:cNvPr id="13" name="圆角矩形 12"/>
            <p:cNvSpPr/>
            <p:nvPr>
              <p:custDataLst>
                <p:tags r:id="rId2"/>
              </p:custDataLst>
            </p:nvPr>
          </p:nvSpPr>
          <p:spPr>
            <a:xfrm rot="5400000">
              <a:off x="10505" y="5253"/>
              <a:ext cx="134" cy="1004"/>
            </a:xfrm>
            <a:prstGeom prst="roundRect">
              <a:avLst>
                <a:gd name="adj" fmla="val 42591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065"/>
            </a:p>
          </p:txBody>
        </p:sp>
        <p:sp>
          <p:nvSpPr>
            <p:cNvPr id="7" name="圆角矩形 6"/>
            <p:cNvSpPr/>
            <p:nvPr>
              <p:custDataLst>
                <p:tags r:id="rId3"/>
              </p:custDataLst>
            </p:nvPr>
          </p:nvSpPr>
          <p:spPr>
            <a:xfrm>
              <a:off x="10039" y="4818"/>
              <a:ext cx="134" cy="1004"/>
            </a:xfrm>
            <a:prstGeom prst="roundRect">
              <a:avLst>
                <a:gd name="adj" fmla="val 42591"/>
              </a:avLst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065"/>
            </a:p>
          </p:txBody>
        </p:sp>
        <p:sp>
          <p:nvSpPr>
            <p:cNvPr id="30" name="环形箭头 29"/>
            <p:cNvSpPr/>
            <p:nvPr>
              <p:custDataLst>
                <p:tags r:id="rId4"/>
              </p:custDataLst>
            </p:nvPr>
          </p:nvSpPr>
          <p:spPr>
            <a:xfrm rot="5400000" flipH="1">
              <a:off x="9800" y="4730"/>
              <a:ext cx="627" cy="1002"/>
            </a:xfrm>
            <a:prstGeom prst="circularArrow">
              <a:avLst>
                <a:gd name="adj1" fmla="val 16374"/>
                <a:gd name="adj2" fmla="val 1234912"/>
                <a:gd name="adj3" fmla="val 17489785"/>
                <a:gd name="adj4" fmla="val 2957411"/>
                <a:gd name="adj5" fmla="val 22843"/>
              </a:avLst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65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5"/>
              </p:custDataLst>
            </p:nvPr>
          </p:nvSpPr>
          <p:spPr>
            <a:xfrm>
              <a:off x="10067" y="5523"/>
              <a:ext cx="967" cy="7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noAutofit/>
            </a:bodyPr>
            <a:p>
              <a:pPr algn="ctr"/>
              <a:r>
                <a:rPr lang="en-US" altLang="zh-CN" sz="34400" b="1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Z</a:t>
              </a:r>
              <a:endParaRPr lang="en-US" altLang="zh-CN" sz="34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029540" y="900958"/>
            <a:ext cx="7200000" cy="7200000"/>
            <a:chOff x="9637" y="7878"/>
            <a:chExt cx="1434" cy="1847"/>
          </a:xfrm>
        </p:grpSpPr>
        <p:sp>
          <p:nvSpPr>
            <p:cNvPr id="31" name="环形箭头 30"/>
            <p:cNvSpPr/>
            <p:nvPr>
              <p:custDataLst>
                <p:tags r:id="rId1"/>
              </p:custDataLst>
            </p:nvPr>
          </p:nvSpPr>
          <p:spPr>
            <a:xfrm rot="16200000" flipH="1" flipV="1">
              <a:off x="9824" y="7811"/>
              <a:ext cx="627" cy="1002"/>
            </a:xfrm>
            <a:prstGeom prst="circularArrow">
              <a:avLst>
                <a:gd name="adj1" fmla="val 19114"/>
                <a:gd name="adj2" fmla="val 1236929"/>
                <a:gd name="adj3" fmla="val 17565033"/>
                <a:gd name="adj4" fmla="val 2957411"/>
                <a:gd name="adj5" fmla="val 23080"/>
              </a:avLst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65">
                <a:solidFill>
                  <a:schemeClr val="tx1"/>
                </a:solidFill>
              </a:endParaRPr>
            </a:p>
          </p:txBody>
        </p:sp>
        <p:sp>
          <p:nvSpPr>
            <p:cNvPr id="25" name="圆角矩形 24"/>
            <p:cNvSpPr/>
            <p:nvPr>
              <p:custDataLst>
                <p:tags r:id="rId2"/>
              </p:custDataLst>
            </p:nvPr>
          </p:nvSpPr>
          <p:spPr>
            <a:xfrm rot="2520000">
              <a:off x="9804" y="8721"/>
              <a:ext cx="134" cy="1004"/>
            </a:xfrm>
            <a:prstGeom prst="roundRect">
              <a:avLst>
                <a:gd name="adj" fmla="val 42591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065"/>
            </a:p>
          </p:txBody>
        </p:sp>
        <p:sp>
          <p:nvSpPr>
            <p:cNvPr id="26" name="圆角矩形 25"/>
            <p:cNvSpPr/>
            <p:nvPr>
              <p:custDataLst>
                <p:tags r:id="rId3"/>
              </p:custDataLst>
            </p:nvPr>
          </p:nvSpPr>
          <p:spPr>
            <a:xfrm rot="5400000">
              <a:off x="10502" y="8358"/>
              <a:ext cx="134" cy="1004"/>
            </a:xfrm>
            <a:prstGeom prst="roundRect">
              <a:avLst>
                <a:gd name="adj" fmla="val 42591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065"/>
            </a:p>
          </p:txBody>
        </p:sp>
        <p:sp>
          <p:nvSpPr>
            <p:cNvPr id="24" name="圆角矩形 23"/>
            <p:cNvSpPr/>
            <p:nvPr>
              <p:custDataLst>
                <p:tags r:id="rId4"/>
              </p:custDataLst>
            </p:nvPr>
          </p:nvSpPr>
          <p:spPr>
            <a:xfrm>
              <a:off x="10070" y="7878"/>
              <a:ext cx="134" cy="1004"/>
            </a:xfrm>
            <a:prstGeom prst="roundRect">
              <a:avLst>
                <a:gd name="adj" fmla="val 42591"/>
              </a:avLst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065"/>
            </a:p>
          </p:txBody>
        </p:sp>
        <p:sp>
          <p:nvSpPr>
            <p:cNvPr id="41" name="矩形 40"/>
            <p:cNvSpPr/>
            <p:nvPr>
              <p:custDataLst>
                <p:tags r:id="rId5"/>
              </p:custDataLst>
            </p:nvPr>
          </p:nvSpPr>
          <p:spPr>
            <a:xfrm>
              <a:off x="10070" y="8625"/>
              <a:ext cx="967" cy="7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noAutofit/>
            </a:bodyPr>
            <a:p>
              <a:pPr algn="ctr"/>
              <a:r>
                <a:rPr lang="en-US" altLang="zh-CN" sz="34400" b="1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Z</a:t>
              </a:r>
              <a:endParaRPr lang="en-US" altLang="zh-CN" sz="34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COMMONDATA" val="eyJoZGlkIjoiNWRiN2EzOTIwNTFkMWRjYjlhM2M2MjEwMTAzOTAyMTA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演示</Application>
  <PresentationFormat>宽屏</PresentationFormat>
  <Paragraphs>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ROG</dc:creator>
  <cp:lastModifiedBy>ROG</cp:lastModifiedBy>
  <cp:revision>12</cp:revision>
  <dcterms:created xsi:type="dcterms:W3CDTF">2023-04-06T14:17:00Z</dcterms:created>
  <dcterms:modified xsi:type="dcterms:W3CDTF">2023-04-06T16:56:22Z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8786C97A5D04401CB78C1BBA107E36D2_12</vt:lpwstr>
  </property>
  <property fmtid="{D5CDD505-2E9C-101B-9397-08002B2CF9AE}" pid="3" name="KSOProductBuildVer">
    <vt:lpwstr>2052-11.1.0.14036</vt:lpwstr>
  </property>
</Properties>
</file>