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082D-7229-D092-D126-A893A65C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03D1A-7130-12C5-4E39-81DB01F12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70E3-8A74-F28A-5FE2-2B1DB3FB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24F5-081E-0813-1435-39C360FB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5559-AACC-4F56-31F5-5AC8A77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4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FED4-4956-C19C-D280-28EE04B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4AEA-7532-1ADA-EA2E-07F3F93B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F1BD-A897-B077-8DCB-14B8FCC1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B7E1-2252-CA1A-E23E-A398FAD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84AD-0E96-A405-56EE-6BA68C04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4502C-CC13-5144-3F00-752372213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96AD8-56C1-9E72-4C2E-975749FC6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1965-2CB0-BB27-3A95-2B314101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0BC5-A825-98F4-6E7C-34D6A18A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554C-9FFC-1DEB-378F-9BC0D785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6B8-40A2-7957-753E-899613F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2F96-A8C3-CFE8-9B2A-793E7AAE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5B664-7C30-04EA-12A7-4FD770F7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26BD-16DE-EA78-BAC0-24411B42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366C-32DD-115F-6F0C-2B6F5875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0FF-89F2-414A-4C46-BD6A8FC3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F47C-4027-5CCB-B2D4-7B9AA1D24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0503-AFBE-D8FD-B1B0-63E320B3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BE59-DB8C-17E7-B6FE-7F787E54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FE6F-DB6C-77CC-7B9B-5713D761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1942-456B-647E-D38B-5F94E158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D7DC-F16B-A4AB-090A-B0F770D6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03ABA-610F-6DEC-6A26-C02A995D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0BE6F-37A2-ABDE-6115-6FEB72C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AE0E-F602-6FD7-0944-3880F12A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B27B-FEDB-BA43-B622-D13D870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AC93-7054-BA7A-AE02-17026BC9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6CDF-6543-716F-CA64-92AF1AD7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DF16-F2E8-DFB1-DB1C-5CFAA9ED2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07E7B-8EAC-2371-7A4D-66C9BD8FB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9B62-79DC-2575-DECD-82D66916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52D24-9E2C-0FC2-A0FC-C99F8EA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FC4B-6B84-F2B6-C366-7E4A727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11E72-CC46-5744-0A6E-D90DAC3C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A0D6-B715-776B-71C8-90BAA3BB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FCA88-37B5-4A6B-2246-B1862E3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6F8DD-9421-4778-D149-36B5B98B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9E30-026A-03EE-72C9-71E852E0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09C9-1012-8C6A-16D3-30DACA9E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69FC-59CC-9EA5-6984-6B334256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2877-8300-8002-A5A8-59BA855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0F8-C788-2DAC-6605-5E3B7EF2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EB6C-78CE-FA07-2DBD-9D7DFC8E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0592-5FF9-978E-D1D3-00598004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CD9E-22CB-305F-76A3-66CFFD8B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7234-BB88-5EEE-9865-61A88069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21DB-7A34-2943-BF23-0C980644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5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235A-33C4-B0C5-F2A8-3B3F8BB2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E824B-3E67-1874-3BF9-A7A13B22C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FDE85-CFB3-7019-2218-09C2C815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A3E7-753B-6D48-B648-D26F455F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F8D8-54E0-E937-A0AC-5EE5D51A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9775-516A-92C6-E850-DD07F7C4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335F7-6DA8-2A7B-46BE-9032AB41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9EF1-338A-12DA-67BF-99AE7AE3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5A61-A7AC-D49A-7B6A-EC9F7AEC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B93D-10EB-4664-B20F-7DA65C49A422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C935-26A0-94AF-3A03-59B45982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F22C-6A2D-3B0D-1C88-BEBD4DE79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A6FE-741A-4D9A-9D64-D0706AE13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9BB3-0AF6-1AE8-044E-0EC5910D4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F428-D9C6-11E1-746C-709B59D78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5C77335-C68C-65C8-78DF-C1BCC38A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3" y="268736"/>
            <a:ext cx="6448139" cy="632052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8CF259-0DE1-758C-0EA3-C846CCCF47E2}"/>
              </a:ext>
            </a:extLst>
          </p:cNvPr>
          <p:cNvCxnSpPr/>
          <p:nvPr/>
        </p:nvCxnSpPr>
        <p:spPr>
          <a:xfrm>
            <a:off x="5235115" y="5793527"/>
            <a:ext cx="1102864" cy="698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2DE3B3-793E-A1EA-645A-1944FB8022D7}"/>
              </a:ext>
            </a:extLst>
          </p:cNvPr>
          <p:cNvSpPr txBox="1"/>
          <p:nvPr/>
        </p:nvSpPr>
        <p:spPr>
          <a:xfrm>
            <a:off x="6378685" y="5678662"/>
            <a:ext cx="12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Joint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542CDE-7D04-505E-54BF-4A568F62FE80}"/>
              </a:ext>
            </a:extLst>
          </p:cNvPr>
          <p:cNvCxnSpPr>
            <a:cxnSpLocks/>
          </p:cNvCxnSpPr>
          <p:nvPr/>
        </p:nvCxnSpPr>
        <p:spPr>
          <a:xfrm>
            <a:off x="4139231" y="1696177"/>
            <a:ext cx="724773" cy="96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F0F5A5-07CA-7A8C-DD73-A00F1DF7747E}"/>
              </a:ext>
            </a:extLst>
          </p:cNvPr>
          <p:cNvSpPr txBox="1"/>
          <p:nvPr/>
        </p:nvSpPr>
        <p:spPr>
          <a:xfrm>
            <a:off x="3132914" y="1423403"/>
            <a:ext cx="12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Joint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7E2C9-6665-A6F4-4664-0AADCF9F66C7}"/>
              </a:ext>
            </a:extLst>
          </p:cNvPr>
          <p:cNvSpPr txBox="1"/>
          <p:nvPr/>
        </p:nvSpPr>
        <p:spPr>
          <a:xfrm>
            <a:off x="7523430" y="1054071"/>
            <a:ext cx="12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Joint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38217A-B830-6657-B30F-8734B94EFBF2}"/>
              </a:ext>
            </a:extLst>
          </p:cNvPr>
          <p:cNvSpPr txBox="1"/>
          <p:nvPr/>
        </p:nvSpPr>
        <p:spPr>
          <a:xfrm>
            <a:off x="6525268" y="3619514"/>
            <a:ext cx="12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Joint 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08D86F-37B1-7941-09FB-48B443DAB86A}"/>
              </a:ext>
            </a:extLst>
          </p:cNvPr>
          <p:cNvCxnSpPr>
            <a:cxnSpLocks/>
          </p:cNvCxnSpPr>
          <p:nvPr/>
        </p:nvCxnSpPr>
        <p:spPr>
          <a:xfrm flipV="1">
            <a:off x="7329161" y="1450569"/>
            <a:ext cx="487460" cy="40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6313DB-4369-CB3B-1892-88A409420A81}"/>
              </a:ext>
            </a:extLst>
          </p:cNvPr>
          <p:cNvCxnSpPr>
            <a:cxnSpLocks/>
          </p:cNvCxnSpPr>
          <p:nvPr/>
        </p:nvCxnSpPr>
        <p:spPr>
          <a:xfrm flipV="1">
            <a:off x="7523430" y="3602038"/>
            <a:ext cx="655374" cy="144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3FEFC-E373-F09C-00D8-E4C1CA34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87" y="156580"/>
            <a:ext cx="7579428" cy="66002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5C522-B1E9-59E6-51CC-9436FFF98263}"/>
              </a:ext>
            </a:extLst>
          </p:cNvPr>
          <p:cNvCxnSpPr>
            <a:cxnSpLocks/>
          </p:cNvCxnSpPr>
          <p:nvPr/>
        </p:nvCxnSpPr>
        <p:spPr>
          <a:xfrm>
            <a:off x="4509179" y="2156396"/>
            <a:ext cx="8166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0D40AF-E56F-614F-AE05-8339B6D31827}"/>
              </a:ext>
            </a:extLst>
          </p:cNvPr>
          <p:cNvCxnSpPr>
            <a:cxnSpLocks/>
          </p:cNvCxnSpPr>
          <p:nvPr/>
        </p:nvCxnSpPr>
        <p:spPr>
          <a:xfrm flipV="1">
            <a:off x="4516159" y="5207194"/>
            <a:ext cx="6980" cy="858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74A911-8DC3-3394-A794-EE71310CBC8E}"/>
              </a:ext>
            </a:extLst>
          </p:cNvPr>
          <p:cNvCxnSpPr>
            <a:cxnSpLocks/>
          </p:cNvCxnSpPr>
          <p:nvPr/>
        </p:nvCxnSpPr>
        <p:spPr>
          <a:xfrm>
            <a:off x="4523139" y="6065282"/>
            <a:ext cx="8027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E96C17-01E0-03E0-5ACB-8AD0454E3C37}"/>
              </a:ext>
            </a:extLst>
          </p:cNvPr>
          <p:cNvCxnSpPr>
            <a:cxnSpLocks/>
          </p:cNvCxnSpPr>
          <p:nvPr/>
        </p:nvCxnSpPr>
        <p:spPr>
          <a:xfrm flipV="1">
            <a:off x="4516159" y="5605063"/>
            <a:ext cx="656134" cy="460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DA8F-4B00-72AA-C727-4696AE017E50}"/>
              </a:ext>
            </a:extLst>
          </p:cNvPr>
          <p:cNvCxnSpPr>
            <a:cxnSpLocks/>
          </p:cNvCxnSpPr>
          <p:nvPr/>
        </p:nvCxnSpPr>
        <p:spPr>
          <a:xfrm flipV="1">
            <a:off x="4509179" y="1329113"/>
            <a:ext cx="6980" cy="858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17FB7-F5E6-FA34-7B9A-A7BD617A211A}"/>
              </a:ext>
            </a:extLst>
          </p:cNvPr>
          <p:cNvCxnSpPr>
            <a:cxnSpLocks/>
          </p:cNvCxnSpPr>
          <p:nvPr/>
        </p:nvCxnSpPr>
        <p:spPr>
          <a:xfrm>
            <a:off x="4509179" y="2187201"/>
            <a:ext cx="907419" cy="104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DE12E7-3278-B047-A431-B8FD4B1B8DB3}"/>
              </a:ext>
            </a:extLst>
          </p:cNvPr>
          <p:cNvCxnSpPr>
            <a:cxnSpLocks/>
          </p:cNvCxnSpPr>
          <p:nvPr/>
        </p:nvCxnSpPr>
        <p:spPr>
          <a:xfrm flipV="1">
            <a:off x="6393820" y="1551556"/>
            <a:ext cx="14065" cy="739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3DD2B-AE73-D6EE-03FD-073310E743F9}"/>
              </a:ext>
            </a:extLst>
          </p:cNvPr>
          <p:cNvCxnSpPr>
            <a:cxnSpLocks/>
          </p:cNvCxnSpPr>
          <p:nvPr/>
        </p:nvCxnSpPr>
        <p:spPr>
          <a:xfrm flipH="1">
            <a:off x="5840742" y="2291334"/>
            <a:ext cx="560058" cy="73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68635-266F-2C85-67FB-FCCADFB87F82}"/>
              </a:ext>
            </a:extLst>
          </p:cNvPr>
          <p:cNvCxnSpPr>
            <a:cxnSpLocks/>
          </p:cNvCxnSpPr>
          <p:nvPr/>
        </p:nvCxnSpPr>
        <p:spPr>
          <a:xfrm flipH="1" flipV="1">
            <a:off x="5784115" y="2239267"/>
            <a:ext cx="623770" cy="60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CF7102-D642-C2CD-735E-FEAA26BC9586}"/>
              </a:ext>
            </a:extLst>
          </p:cNvPr>
          <p:cNvCxnSpPr>
            <a:cxnSpLocks/>
          </p:cNvCxnSpPr>
          <p:nvPr/>
        </p:nvCxnSpPr>
        <p:spPr>
          <a:xfrm flipV="1">
            <a:off x="7810791" y="1758157"/>
            <a:ext cx="0" cy="707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BE3593-42A6-7FA9-59C1-632D2A4E3FE5}"/>
              </a:ext>
            </a:extLst>
          </p:cNvPr>
          <p:cNvCxnSpPr>
            <a:cxnSpLocks/>
          </p:cNvCxnSpPr>
          <p:nvPr/>
        </p:nvCxnSpPr>
        <p:spPr>
          <a:xfrm flipV="1">
            <a:off x="8215640" y="2854078"/>
            <a:ext cx="6980" cy="580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B4D007-4240-2875-0B12-CE7D3F6267EB}"/>
              </a:ext>
            </a:extLst>
          </p:cNvPr>
          <p:cNvCxnSpPr>
            <a:cxnSpLocks/>
          </p:cNvCxnSpPr>
          <p:nvPr/>
        </p:nvCxnSpPr>
        <p:spPr>
          <a:xfrm>
            <a:off x="7810791" y="2441545"/>
            <a:ext cx="907419" cy="104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AEFA5-742C-D408-0E60-A8B867761187}"/>
              </a:ext>
            </a:extLst>
          </p:cNvPr>
          <p:cNvCxnSpPr>
            <a:cxnSpLocks/>
          </p:cNvCxnSpPr>
          <p:nvPr/>
        </p:nvCxnSpPr>
        <p:spPr>
          <a:xfrm>
            <a:off x="8215640" y="3433902"/>
            <a:ext cx="907419" cy="104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591FF-7268-2890-D56A-530CCB6D18A0}"/>
                  </a:ext>
                </a:extLst>
              </p:cNvPr>
              <p:cNvSpPr txBox="1"/>
              <p:nvPr/>
            </p:nvSpPr>
            <p:spPr>
              <a:xfrm>
                <a:off x="5134961" y="5910561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0591FF-7268-2890-D56A-530CCB6D1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61" y="5910561"/>
                <a:ext cx="889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BFEECD-8987-382A-DF72-549B34434955}"/>
                  </a:ext>
                </a:extLst>
              </p:cNvPr>
              <p:cNvSpPr txBox="1"/>
              <p:nvPr/>
            </p:nvSpPr>
            <p:spPr>
              <a:xfrm>
                <a:off x="4946496" y="5397467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BFEECD-8987-382A-DF72-549B3443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96" y="5397467"/>
                <a:ext cx="8897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CE8828-FE95-9D38-C8B4-9FE0780AF5B4}"/>
                  </a:ext>
                </a:extLst>
              </p:cNvPr>
              <p:cNvSpPr txBox="1"/>
              <p:nvPr/>
            </p:nvSpPr>
            <p:spPr>
              <a:xfrm>
                <a:off x="4289954" y="5036797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CE8828-FE95-9D38-C8B4-9FE0780A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54" y="5036797"/>
                <a:ext cx="8897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B855F8-BD8D-3D0E-B228-3F10AB9DBEAD}"/>
                  </a:ext>
                </a:extLst>
              </p:cNvPr>
              <p:cNvSpPr txBox="1"/>
              <p:nvPr/>
            </p:nvSpPr>
            <p:spPr>
              <a:xfrm>
                <a:off x="4924497" y="1721492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B855F8-BD8D-3D0E-B228-3F10AB9D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97" y="1721492"/>
                <a:ext cx="8897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35181F-7E1B-858B-546E-6200D5E67770}"/>
                  </a:ext>
                </a:extLst>
              </p:cNvPr>
              <p:cNvSpPr txBox="1"/>
              <p:nvPr/>
            </p:nvSpPr>
            <p:spPr>
              <a:xfrm>
                <a:off x="4867849" y="2332401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35181F-7E1B-858B-546E-6200D5E67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849" y="2332401"/>
                <a:ext cx="889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CEC0C1-1786-FB8D-ECF9-D697250CB0C1}"/>
                  </a:ext>
                </a:extLst>
              </p:cNvPr>
              <p:cNvSpPr txBox="1"/>
              <p:nvPr/>
            </p:nvSpPr>
            <p:spPr>
              <a:xfrm>
                <a:off x="3792089" y="877673"/>
                <a:ext cx="146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CEC0C1-1786-FB8D-ECF9-D697250C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89" y="877673"/>
                <a:ext cx="1462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27289-602E-FBF7-3179-6D1954BDE939}"/>
                  </a:ext>
                </a:extLst>
              </p:cNvPr>
              <p:cNvSpPr txBox="1"/>
              <p:nvPr/>
            </p:nvSpPr>
            <p:spPr>
              <a:xfrm>
                <a:off x="5802882" y="1377466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27289-602E-FBF7-3179-6D1954BD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82" y="1377466"/>
                <a:ext cx="8897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DAAC47-84C3-EE5E-95D1-1659E895BB6D}"/>
                  </a:ext>
                </a:extLst>
              </p:cNvPr>
              <p:cNvSpPr txBox="1"/>
              <p:nvPr/>
            </p:nvSpPr>
            <p:spPr>
              <a:xfrm>
                <a:off x="5378206" y="1791836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DAAC47-84C3-EE5E-95D1-1659E895B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06" y="1791836"/>
                <a:ext cx="889728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D0265C-CB31-1706-3AAE-EF4716522673}"/>
                  </a:ext>
                </a:extLst>
              </p:cNvPr>
              <p:cNvSpPr txBox="1"/>
              <p:nvPr/>
            </p:nvSpPr>
            <p:spPr>
              <a:xfrm>
                <a:off x="5206272" y="2938201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D0265C-CB31-1706-3AAE-EF4716522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272" y="2938201"/>
                <a:ext cx="8897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E43217-6EA0-8A37-57BD-BB1C648167C9}"/>
                  </a:ext>
                </a:extLst>
              </p:cNvPr>
              <p:cNvSpPr txBox="1"/>
              <p:nvPr/>
            </p:nvSpPr>
            <p:spPr>
              <a:xfrm>
                <a:off x="8222620" y="2165243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E43217-6EA0-8A37-57BD-BB1C6481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620" y="2165243"/>
                <a:ext cx="88972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7BA58-E50E-887F-E64B-D8F2A719764F}"/>
                  </a:ext>
                </a:extLst>
              </p:cNvPr>
              <p:cNvSpPr txBox="1"/>
              <p:nvPr/>
            </p:nvSpPr>
            <p:spPr>
              <a:xfrm>
                <a:off x="7994375" y="2681283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97BA58-E50E-887F-E64B-D8F2A71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375" y="2681283"/>
                <a:ext cx="8897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4CC596-524E-0DDD-3A79-B158305F4D71}"/>
                  </a:ext>
                </a:extLst>
              </p:cNvPr>
              <p:cNvSpPr txBox="1"/>
              <p:nvPr/>
            </p:nvSpPr>
            <p:spPr>
              <a:xfrm>
                <a:off x="8610699" y="3147920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4CC596-524E-0DDD-3A79-B158305F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99" y="3147920"/>
                <a:ext cx="8897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0D2B7E-F4F8-EAE1-6A54-D3AA008D43FC}"/>
                  </a:ext>
                </a:extLst>
              </p:cNvPr>
              <p:cNvSpPr txBox="1"/>
              <p:nvPr/>
            </p:nvSpPr>
            <p:spPr>
              <a:xfrm>
                <a:off x="7549511" y="1645246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0D2B7E-F4F8-EAE1-6A54-D3AA008D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11" y="1645246"/>
                <a:ext cx="88972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Curved Down 52">
            <a:extLst>
              <a:ext uri="{FF2B5EF4-FFF2-40B4-BE49-F238E27FC236}">
                <a16:creationId xmlns:a16="http://schemas.microsoft.com/office/drawing/2014/main" id="{46762782-0C93-BC88-8D00-C6EE03C015BA}"/>
              </a:ext>
            </a:extLst>
          </p:cNvPr>
          <p:cNvSpPr/>
          <p:nvPr/>
        </p:nvSpPr>
        <p:spPr>
          <a:xfrm flipH="1">
            <a:off x="4289953" y="637608"/>
            <a:ext cx="366155" cy="2168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0D2B45E3-EE90-4C8C-0C07-E859C03D75DD}"/>
              </a:ext>
            </a:extLst>
          </p:cNvPr>
          <p:cNvSpPr/>
          <p:nvPr/>
        </p:nvSpPr>
        <p:spPr>
          <a:xfrm flipH="1">
            <a:off x="6603231" y="1613072"/>
            <a:ext cx="366155" cy="2168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2" name="Arrow: Curved Down 61">
            <a:extLst>
              <a:ext uri="{FF2B5EF4-FFF2-40B4-BE49-F238E27FC236}">
                <a16:creationId xmlns:a16="http://schemas.microsoft.com/office/drawing/2014/main" id="{AC58CAAF-7F56-9691-93C0-6E9C55CAC3BC}"/>
              </a:ext>
            </a:extLst>
          </p:cNvPr>
          <p:cNvSpPr/>
          <p:nvPr/>
        </p:nvSpPr>
        <p:spPr>
          <a:xfrm rot="16754241" flipH="1">
            <a:off x="7344111" y="2993221"/>
            <a:ext cx="366155" cy="2168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E4B9C-BAF3-6654-1672-37DAB21D054D}"/>
                  </a:ext>
                </a:extLst>
              </p:cNvPr>
              <p:cNvSpPr txBox="1"/>
              <p:nvPr/>
            </p:nvSpPr>
            <p:spPr>
              <a:xfrm>
                <a:off x="4375191" y="27465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E4B9C-BAF3-6654-1672-37DAB21D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191" y="274658"/>
                <a:ext cx="281936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C9FF38-0B5D-67EE-61AD-4274015E6323}"/>
                  </a:ext>
                </a:extLst>
              </p:cNvPr>
              <p:cNvSpPr txBox="1"/>
              <p:nvPr/>
            </p:nvSpPr>
            <p:spPr>
              <a:xfrm>
                <a:off x="6754343" y="129229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C9FF38-0B5D-67EE-61AD-4274015E6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43" y="1292298"/>
                <a:ext cx="281936" cy="276999"/>
              </a:xfrm>
              <a:prstGeom prst="rect">
                <a:avLst/>
              </a:prstGeom>
              <a:blipFill>
                <a:blip r:embed="rId17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A3ED5C-170C-46EC-3466-B69C86DEBE57}"/>
                  </a:ext>
                </a:extLst>
              </p:cNvPr>
              <p:cNvSpPr txBox="1"/>
              <p:nvPr/>
            </p:nvSpPr>
            <p:spPr>
              <a:xfrm>
                <a:off x="7468374" y="2633928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A3ED5C-170C-46EC-3466-B69C86DE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74" y="2633928"/>
                <a:ext cx="276550" cy="276999"/>
              </a:xfrm>
              <a:prstGeom prst="rect">
                <a:avLst/>
              </a:prstGeom>
              <a:blipFill>
                <a:blip r:embed="rId18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4B1EC8-1387-9553-2DD4-8DDEA89E9A2E}"/>
              </a:ext>
            </a:extLst>
          </p:cNvPr>
          <p:cNvCxnSpPr/>
          <p:nvPr/>
        </p:nvCxnSpPr>
        <p:spPr>
          <a:xfrm flipH="1" flipV="1">
            <a:off x="2450034" y="5981991"/>
            <a:ext cx="2073105" cy="83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7CA4FE-6EBD-313F-9F40-63A4F346BBAA}"/>
              </a:ext>
            </a:extLst>
          </p:cNvPr>
          <p:cNvCxnSpPr>
            <a:cxnSpLocks/>
          </p:cNvCxnSpPr>
          <p:nvPr/>
        </p:nvCxnSpPr>
        <p:spPr>
          <a:xfrm flipH="1" flipV="1">
            <a:off x="2390954" y="2103453"/>
            <a:ext cx="2102519" cy="695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CD67A7-37D3-129D-9F89-EA80A38B8415}"/>
              </a:ext>
            </a:extLst>
          </p:cNvPr>
          <p:cNvCxnSpPr/>
          <p:nvPr/>
        </p:nvCxnSpPr>
        <p:spPr>
          <a:xfrm flipH="1" flipV="1">
            <a:off x="2450034" y="4895685"/>
            <a:ext cx="2073105" cy="8329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7AE7C2-6121-17D7-9437-BFE04383EBBB}"/>
              </a:ext>
            </a:extLst>
          </p:cNvPr>
          <p:cNvCxnSpPr>
            <a:cxnSpLocks/>
          </p:cNvCxnSpPr>
          <p:nvPr/>
        </p:nvCxnSpPr>
        <p:spPr>
          <a:xfrm>
            <a:off x="4533208" y="500427"/>
            <a:ext cx="0" cy="11778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130640-B2F6-5F3D-BB15-C4D274EDC937}"/>
              </a:ext>
            </a:extLst>
          </p:cNvPr>
          <p:cNvCxnSpPr>
            <a:cxnSpLocks/>
          </p:cNvCxnSpPr>
          <p:nvPr/>
        </p:nvCxnSpPr>
        <p:spPr>
          <a:xfrm>
            <a:off x="6410974" y="637608"/>
            <a:ext cx="0" cy="11778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6EFE44-CDF9-D5CF-B0E1-888CA21EB162}"/>
              </a:ext>
            </a:extLst>
          </p:cNvPr>
          <p:cNvCxnSpPr>
            <a:cxnSpLocks/>
          </p:cNvCxnSpPr>
          <p:nvPr/>
        </p:nvCxnSpPr>
        <p:spPr>
          <a:xfrm>
            <a:off x="7807005" y="740192"/>
            <a:ext cx="0" cy="11778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4ED574-1717-8C8E-7BBA-9D0754D1CB01}"/>
              </a:ext>
            </a:extLst>
          </p:cNvPr>
          <p:cNvCxnSpPr>
            <a:cxnSpLocks/>
          </p:cNvCxnSpPr>
          <p:nvPr/>
        </p:nvCxnSpPr>
        <p:spPr>
          <a:xfrm>
            <a:off x="8298970" y="854448"/>
            <a:ext cx="0" cy="16391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C3502C-CA2A-297B-7CE5-77EB5C9AFCE5}"/>
              </a:ext>
            </a:extLst>
          </p:cNvPr>
          <p:cNvCxnSpPr>
            <a:cxnSpLocks/>
          </p:cNvCxnSpPr>
          <p:nvPr/>
        </p:nvCxnSpPr>
        <p:spPr>
          <a:xfrm flipH="1" flipV="1">
            <a:off x="8678075" y="2534597"/>
            <a:ext cx="1024719" cy="993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9E2F53-7B93-4CB3-AC37-7878BBBD7AD9}"/>
              </a:ext>
            </a:extLst>
          </p:cNvPr>
          <p:cNvCxnSpPr>
            <a:cxnSpLocks/>
          </p:cNvCxnSpPr>
          <p:nvPr/>
        </p:nvCxnSpPr>
        <p:spPr>
          <a:xfrm flipH="1" flipV="1">
            <a:off x="8610699" y="3467587"/>
            <a:ext cx="1092095" cy="1469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092A5F-F3FF-F88E-B8E6-F4655949F174}"/>
              </a:ext>
            </a:extLst>
          </p:cNvPr>
          <p:cNvCxnSpPr>
            <a:cxnSpLocks/>
          </p:cNvCxnSpPr>
          <p:nvPr/>
        </p:nvCxnSpPr>
        <p:spPr>
          <a:xfrm>
            <a:off x="2792061" y="2187201"/>
            <a:ext cx="0" cy="27084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A31394-5657-9926-5E82-7B0F42E8D564}"/>
              </a:ext>
            </a:extLst>
          </p:cNvPr>
          <p:cNvCxnSpPr>
            <a:cxnSpLocks/>
          </p:cNvCxnSpPr>
          <p:nvPr/>
        </p:nvCxnSpPr>
        <p:spPr>
          <a:xfrm>
            <a:off x="3078247" y="4937330"/>
            <a:ext cx="0" cy="104466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262A98-32C0-2686-9198-96205237BA1B}"/>
              </a:ext>
            </a:extLst>
          </p:cNvPr>
          <p:cNvCxnSpPr>
            <a:cxnSpLocks/>
          </p:cNvCxnSpPr>
          <p:nvPr/>
        </p:nvCxnSpPr>
        <p:spPr>
          <a:xfrm>
            <a:off x="9402266" y="2659486"/>
            <a:ext cx="0" cy="85776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F66385-9FB6-34C5-64F0-C45777D00EEC}"/>
              </a:ext>
            </a:extLst>
          </p:cNvPr>
          <p:cNvCxnSpPr>
            <a:cxnSpLocks/>
          </p:cNvCxnSpPr>
          <p:nvPr/>
        </p:nvCxnSpPr>
        <p:spPr>
          <a:xfrm flipH="1" flipV="1">
            <a:off x="4656108" y="637608"/>
            <a:ext cx="1667910" cy="11597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6A45F7D-ACDC-91A8-0A89-B430836165C8}"/>
              </a:ext>
            </a:extLst>
          </p:cNvPr>
          <p:cNvCxnSpPr>
            <a:cxnSpLocks/>
          </p:cNvCxnSpPr>
          <p:nvPr/>
        </p:nvCxnSpPr>
        <p:spPr>
          <a:xfrm flipH="1" flipV="1">
            <a:off x="6438356" y="854448"/>
            <a:ext cx="1357305" cy="745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8CE583-E85D-D01D-5959-6D5384F22402}"/>
              </a:ext>
            </a:extLst>
          </p:cNvPr>
          <p:cNvCxnSpPr>
            <a:cxnSpLocks/>
          </p:cNvCxnSpPr>
          <p:nvPr/>
        </p:nvCxnSpPr>
        <p:spPr>
          <a:xfrm flipH="1" flipV="1">
            <a:off x="7866632" y="1062339"/>
            <a:ext cx="397868" cy="270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B4F29-C559-083C-E77A-A09C7C460618}"/>
                  </a:ext>
                </a:extLst>
              </p:cNvPr>
              <p:cNvSpPr txBox="1"/>
              <p:nvPr/>
            </p:nvSpPr>
            <p:spPr>
              <a:xfrm>
                <a:off x="2548995" y="2991323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71B4F29-C559-083C-E77A-A09C7C460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95" y="2991323"/>
                <a:ext cx="88972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BC734E-9AF6-978A-6A51-7792078D3B78}"/>
                  </a:ext>
                </a:extLst>
              </p:cNvPr>
              <p:cNvSpPr txBox="1"/>
              <p:nvPr/>
            </p:nvSpPr>
            <p:spPr>
              <a:xfrm>
                <a:off x="2865737" y="5354157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BC734E-9AF6-978A-6A51-7792078D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737" y="5354157"/>
                <a:ext cx="8897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ED58BAC-C40A-070C-5604-7FC23A34F4E9}"/>
                  </a:ext>
                </a:extLst>
              </p:cNvPr>
              <p:cNvSpPr txBox="1"/>
              <p:nvPr/>
            </p:nvSpPr>
            <p:spPr>
              <a:xfrm>
                <a:off x="5186058" y="288503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ED58BAC-C40A-070C-5604-7FC23A34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58" y="288503"/>
                <a:ext cx="88972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073C0D-12F7-03C3-2162-31E1FEC5473D}"/>
                  </a:ext>
                </a:extLst>
              </p:cNvPr>
              <p:cNvSpPr txBox="1"/>
              <p:nvPr/>
            </p:nvSpPr>
            <p:spPr>
              <a:xfrm>
                <a:off x="6754343" y="534144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073C0D-12F7-03C3-2162-31E1FEC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43" y="534144"/>
                <a:ext cx="8897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5E17ED7-31C5-E419-D13A-0B873B6E3AD2}"/>
                  </a:ext>
                </a:extLst>
              </p:cNvPr>
              <p:cNvSpPr txBox="1"/>
              <p:nvPr/>
            </p:nvSpPr>
            <p:spPr>
              <a:xfrm>
                <a:off x="7663591" y="723667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5E17ED7-31C5-E419-D13A-0B873B6E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91" y="723667"/>
                <a:ext cx="88972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E15474-6C8A-B8BB-21A3-2A834E9CFBC9}"/>
                  </a:ext>
                </a:extLst>
              </p:cNvPr>
              <p:cNvSpPr txBox="1"/>
              <p:nvPr/>
            </p:nvSpPr>
            <p:spPr>
              <a:xfrm>
                <a:off x="9161099" y="2868030"/>
                <a:ext cx="88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E15474-6C8A-B8BB-21A3-2A834E9C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099" y="2868030"/>
                <a:ext cx="88972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B26C-8CA0-2192-5B29-4B29D1DB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5150-6C5A-E25B-795C-238C588F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2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0DB5-6D01-6B29-FACB-83972EF6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36DA-2E7E-2E8D-005F-0E20BC54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Fanyi</dc:creator>
  <cp:lastModifiedBy>Sun, Fanyi</cp:lastModifiedBy>
  <cp:revision>2</cp:revision>
  <dcterms:created xsi:type="dcterms:W3CDTF">2023-02-16T18:51:03Z</dcterms:created>
  <dcterms:modified xsi:type="dcterms:W3CDTF">2023-02-16T21:26:04Z</dcterms:modified>
</cp:coreProperties>
</file>