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6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8C67-DA33-4E3F-B04B-18425D0BEA5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9C92-AA5B-43C2-823E-ABEA60652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Interoperability Between Dynamic Languages Using Parrot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934200" cy="129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Guide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Prof. NS Kumar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962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Sunny K						       1PI08CS120</a:t>
            </a:r>
          </a:p>
          <a:p>
            <a:r>
              <a:rPr lang="en-US" dirty="0" err="1" smtClean="0"/>
              <a:t>Sushravi</a:t>
            </a:r>
            <a:r>
              <a:rPr lang="en-US" dirty="0" smtClean="0"/>
              <a:t> </a:t>
            </a:r>
            <a:r>
              <a:rPr lang="en-US" dirty="0" err="1" smtClean="0"/>
              <a:t>Nayak</a:t>
            </a:r>
            <a:r>
              <a:rPr lang="en-US" dirty="0" smtClean="0"/>
              <a:t> K					       1PI08CS121</a:t>
            </a:r>
          </a:p>
          <a:p>
            <a:r>
              <a:rPr lang="en-US" dirty="0" err="1" smtClean="0"/>
              <a:t>Swasthi</a:t>
            </a:r>
            <a:r>
              <a:rPr lang="en-US" dirty="0" smtClean="0"/>
              <a:t> S </a:t>
            </a:r>
            <a:r>
              <a:rPr lang="en-US" dirty="0" err="1" smtClean="0"/>
              <a:t>Bhat</a:t>
            </a:r>
            <a:r>
              <a:rPr lang="en-US" dirty="0" smtClean="0"/>
              <a:t>					       1PI08CS124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Class Definition</a:t>
            </a:r>
          </a:p>
          <a:p>
            <a:r>
              <a:rPr lang="en-US" dirty="0" smtClean="0"/>
              <a:t>Constructor </a:t>
            </a:r>
          </a:p>
          <a:p>
            <a:r>
              <a:rPr lang="en-US" dirty="0" smtClean="0"/>
              <a:t>Attribute Assignment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2 -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calling perl: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362200"/>
            <a:ext cx="27432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Python </a:t>
            </a:r>
            <a:r>
              <a:rPr lang="en-US" sz="1600" b="1" u="sng" dirty="0" err="1" smtClean="0"/>
              <a:t>Prog</a:t>
            </a:r>
            <a:r>
              <a:rPr lang="en-US" sz="1600" b="1" u="sng" dirty="0" smtClean="0"/>
              <a:t>.</a:t>
            </a:r>
          </a:p>
          <a:p>
            <a:r>
              <a:rPr lang="en-US" sz="1600" dirty="0" smtClean="0"/>
              <a:t>importperl python2perl</a:t>
            </a:r>
          </a:p>
          <a:p>
            <a:r>
              <a:rPr lang="en-US" sz="1600" dirty="0" smtClean="0"/>
              <a:t>listl = []</a:t>
            </a:r>
          </a:p>
          <a:p>
            <a:r>
              <a:rPr lang="en-US" sz="1600" dirty="0" smtClean="0"/>
              <a:t>l.append(10)</a:t>
            </a:r>
          </a:p>
          <a:p>
            <a:r>
              <a:rPr lang="en-US" sz="1600" dirty="0" smtClean="0"/>
              <a:t>l.append(9)</a:t>
            </a:r>
          </a:p>
          <a:p>
            <a:r>
              <a:rPr lang="en-US" sz="1600" dirty="0" smtClean="0"/>
              <a:t>l.append(8)</a:t>
            </a:r>
          </a:p>
          <a:p>
            <a:r>
              <a:rPr lang="en-US" sz="1600" dirty="0" smtClean="0"/>
              <a:t>l = python2perllist(l)</a:t>
            </a:r>
          </a:p>
          <a:p>
            <a:r>
              <a:rPr lang="en-US" sz="1600" dirty="0" smtClean="0"/>
              <a:t>print(l[2])print(l)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2362200"/>
            <a:ext cx="32766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1600" b="1" u="sng" dirty="0" smtClean="0"/>
              <a:t>Perl Prog.</a:t>
            </a:r>
          </a:p>
          <a:p>
            <a:r>
              <a:rPr lang="da-DK" sz="1600" dirty="0" smtClean="0"/>
              <a:t>sub python2perllist(@a) {</a:t>
            </a:r>
          </a:p>
          <a:p>
            <a:r>
              <a:rPr lang="da-DK" sz="1600" dirty="0" smtClean="0"/>
              <a:t>   say @a;my $var = a.pop();</a:t>
            </a:r>
          </a:p>
          <a:p>
            <a:r>
              <a:rPr lang="da-DK" sz="1600" dirty="0" smtClean="0"/>
              <a:t>   say  $var;</a:t>
            </a:r>
          </a:p>
          <a:p>
            <a:r>
              <a:rPr lang="da-DK" sz="1600" dirty="0" smtClean="0"/>
              <a:t>  @a.push('appendedbyperl');</a:t>
            </a:r>
          </a:p>
          <a:p>
            <a:r>
              <a:rPr lang="da-DK" sz="1600" dirty="0" smtClean="0"/>
              <a:t>   return @a;</a:t>
            </a:r>
          </a:p>
          <a:p>
            <a:r>
              <a:rPr lang="da-DK" sz="1600" dirty="0" smtClean="0"/>
              <a:t>}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828800" y="53340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Pythonprog.pir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86400" y="53340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PerlProg.pir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828006" y="4876800"/>
            <a:ext cx="915194" cy="79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 rot="5400000">
            <a:off x="5676900" y="4762500"/>
            <a:ext cx="1143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48006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Compiler to parrot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4724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Wrapper to </a:t>
            </a:r>
            <a:r>
              <a:rPr lang="en-US" sz="1400" dirty="0" err="1" smtClean="0"/>
              <a:t>rakudo</a:t>
            </a:r>
            <a:endParaRPr lang="en-US" sz="1400" dirty="0"/>
          </a:p>
        </p:txBody>
      </p:sp>
      <p:sp>
        <p:nvSpPr>
          <p:cNvPr id="18" name="Left-Right Arrow 17"/>
          <p:cNvSpPr/>
          <p:nvPr/>
        </p:nvSpPr>
        <p:spPr>
          <a:xfrm>
            <a:off x="3505200" y="5638800"/>
            <a:ext cx="1981200" cy="228600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allAtOnce" animBg="1"/>
      <p:bldP spid="5" grpId="0" animBg="1"/>
      <p:bldP spid="6" grpId="0" animBg="1"/>
      <p:bldP spid="7" grpId="0" animBg="1"/>
      <p:bldP spid="16" grpId="0"/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2 -Interoperability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calling python: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3276600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/>
              <a:t>Perl </a:t>
            </a:r>
            <a:r>
              <a:rPr lang="en-US" b="1" u="sng" dirty="0" err="1" smtClean="0"/>
              <a:t>prog</a:t>
            </a:r>
            <a:r>
              <a:rPr lang="en-US" b="1" u="sng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importpython</a:t>
            </a:r>
            <a:r>
              <a:rPr lang="en-US" dirty="0" smtClean="0"/>
              <a:t> perl2pythonlist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say perl2pythonlist((1, 2, 3))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2438400"/>
            <a:ext cx="35722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Python </a:t>
            </a:r>
            <a:r>
              <a:rPr lang="en-US" b="1" u="sng" dirty="0" err="1" smtClean="0"/>
              <a:t>Prog</a:t>
            </a:r>
            <a:r>
              <a:rPr lang="en-US" b="1" u="sng" dirty="0" smtClean="0"/>
              <a:t>.</a:t>
            </a:r>
          </a:p>
          <a:p>
            <a:r>
              <a:rPr lang="en-US" dirty="0" smtClean="0"/>
              <a:t>def perl2pythonlist(</a:t>
            </a:r>
            <a:r>
              <a:rPr lang="en-US" dirty="0" err="1" smtClean="0"/>
              <a:t>li</a:t>
            </a:r>
            <a:r>
              <a:rPr lang="en-US" dirty="0" smtClean="0"/>
              <a:t>):   </a:t>
            </a:r>
          </a:p>
          <a:p>
            <a:r>
              <a:rPr lang="en-US" dirty="0" smtClean="0"/>
              <a:t>  print(</a:t>
            </a:r>
            <a:r>
              <a:rPr lang="en-US" dirty="0" err="1" smtClean="0"/>
              <a:t>li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a = li.pop()    </a:t>
            </a:r>
          </a:p>
          <a:p>
            <a:r>
              <a:rPr lang="en-US" dirty="0" smtClean="0"/>
              <a:t>  print(a)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li.append</a:t>
            </a:r>
            <a:r>
              <a:rPr lang="en-US" dirty="0" smtClean="0"/>
              <a:t>('appended by python')  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li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54102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Pythonprog.pir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52578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PerlProg.pir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552803" y="4953397"/>
            <a:ext cx="915194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 rot="5400000">
            <a:off x="1562100" y="4533900"/>
            <a:ext cx="14478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4876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Compiler to parrot</a:t>
            </a:r>
            <a:endParaRPr lang="en-US" sz="1400" dirty="0"/>
          </a:p>
        </p:txBody>
      </p:sp>
      <p:sp>
        <p:nvSpPr>
          <p:cNvPr id="11" name="Left-Right Arrow 10"/>
          <p:cNvSpPr/>
          <p:nvPr/>
        </p:nvSpPr>
        <p:spPr>
          <a:xfrm>
            <a:off x="3048000" y="5638800"/>
            <a:ext cx="3200400" cy="304800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4495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Wrapper to </a:t>
            </a:r>
            <a:r>
              <a:rPr lang="en-US" sz="1400" dirty="0" err="1" smtClean="0"/>
              <a:t>rakudo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 animBg="1"/>
      <p:bldP spid="5" grpId="0" animBg="1"/>
      <p:bldP spid="6" grpId="0" animBg="1"/>
      <p:bldP spid="7" grpId="0" animBg="1"/>
      <p:bldP spid="10" grpId="0"/>
      <p:bldP spid="11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Interoperability between python3 and perl6 for a small extent is achieved.</a:t>
            </a:r>
          </a:p>
          <a:p>
            <a:r>
              <a:rPr lang="en-US" dirty="0" smtClean="0"/>
              <a:t>Framework is easily extensible to add more language features.</a:t>
            </a:r>
          </a:p>
          <a:p>
            <a:r>
              <a:rPr lang="en-US" dirty="0" smtClean="0"/>
              <a:t>Unleashing the full potential of CPAN.</a:t>
            </a:r>
          </a:p>
          <a:p>
            <a:r>
              <a:rPr lang="en-US" dirty="0" smtClean="0"/>
              <a:t>Interoperability between more scripting languages can be achieved </a:t>
            </a:r>
            <a:r>
              <a:rPr lang="en-US" smtClean="0"/>
              <a:t>using Parrot VM.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Consists of 2 parts.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a) A </a:t>
            </a:r>
            <a:r>
              <a:rPr lang="en-US" dirty="0" smtClean="0"/>
              <a:t>small compiler </a:t>
            </a:r>
            <a:r>
              <a:rPr lang="en-US" dirty="0" smtClean="0"/>
              <a:t>for python3 to parrot.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b) Interoperability between </a:t>
            </a:r>
            <a:r>
              <a:rPr lang="en-US" i="1" dirty="0" smtClean="0"/>
              <a:t>python3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perl6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Why Parrot VM?</a:t>
            </a:r>
          </a:p>
          <a:p>
            <a:r>
              <a:rPr lang="en-US" dirty="0" smtClean="0"/>
              <a:t>Tools Used: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a) PLY – Python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b) Rakudo – Compiler for perl to parrot.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00200" y="4114800"/>
            <a:ext cx="5867400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Parrot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00200" y="2057400"/>
            <a:ext cx="2286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Example.py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(python module)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29200" y="2057400"/>
            <a:ext cx="2286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Example.pl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(perl module)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28800" y="45720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Parrot Byte Code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81600" y="46482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Rakudo Generated Parrot Byte code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2"/>
            <a:endCxn id="17" idx="0"/>
          </p:cNvCxnSpPr>
          <p:nvPr/>
        </p:nvCxnSpPr>
        <p:spPr>
          <a:xfrm rot="5400000">
            <a:off x="1943100" y="3771900"/>
            <a:ext cx="1600200" cy="1588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rot="5400000">
            <a:off x="5334000" y="3810000"/>
            <a:ext cx="1676400" cy="1588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3657600" y="4876800"/>
            <a:ext cx="1524000" cy="15240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00200" y="32766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Our Python Compiler 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3276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Rakudo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7" grpId="0" animBg="1"/>
      <p:bldP spid="17" grpId="1" animBg="1"/>
      <p:bldP spid="18" grpId="0" animBg="1"/>
      <p:bldP spid="26" grpId="0" animBg="1"/>
      <p:bldP spid="26" grpId="1" animBg="1"/>
      <p:bldP spid="27" grpId="0"/>
      <p:bldP spid="27" grpId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&amp; What are the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CPAN is the most comprehensive and vast library in </a:t>
            </a:r>
            <a:r>
              <a:rPr lang="en-US" dirty="0" err="1" smtClean="0"/>
              <a:t>perl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Interoperability enables Python3 modules to have access to CPAN and hence eliminates the necessity to re-implement the functionality in python.</a:t>
            </a:r>
          </a:p>
          <a:p>
            <a:r>
              <a:rPr lang="en-US" dirty="0" smtClean="0"/>
              <a:t>Flexibility – Programmers can program in their choice of language.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Compiler- Python 2 Parrot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Constructs:</a:t>
            </a:r>
          </a:p>
          <a:p>
            <a:pPr lvl="1"/>
            <a:r>
              <a:rPr lang="en-US" dirty="0" smtClean="0"/>
              <a:t>Assignment Statement</a:t>
            </a:r>
          </a:p>
          <a:p>
            <a:pPr lvl="1"/>
            <a:r>
              <a:rPr lang="en-US" dirty="0" smtClean="0"/>
              <a:t>Strings and Print Statement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28194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Handled:</a:t>
            </a:r>
          </a:p>
          <a:p>
            <a:r>
              <a:rPr lang="en-US" dirty="0" smtClean="0"/>
              <a:t>a = 10</a:t>
            </a:r>
          </a:p>
          <a:p>
            <a:r>
              <a:rPr lang="en-US" dirty="0" smtClean="0"/>
              <a:t>a+ = 2 </a:t>
            </a:r>
          </a:p>
          <a:p>
            <a:r>
              <a:rPr lang="en-US" dirty="0" smtClean="0"/>
              <a:t>c = b + </a:t>
            </a:r>
            <a:r>
              <a:rPr lang="en-US" dirty="0" smtClean="0"/>
              <a:t>a</a:t>
            </a:r>
          </a:p>
          <a:p>
            <a:r>
              <a:rPr lang="en-US" dirty="0" smtClean="0"/>
              <a:t>d = </a:t>
            </a:r>
            <a:r>
              <a:rPr lang="en-US" dirty="0" err="1" smtClean="0"/>
              <a:t>func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4958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Handled:</a:t>
            </a:r>
          </a:p>
          <a:p>
            <a:r>
              <a:rPr lang="en-US" dirty="0" smtClean="0"/>
              <a:t>print(s)</a:t>
            </a:r>
          </a:p>
          <a:p>
            <a:r>
              <a:rPr lang="en-US" dirty="0" smtClean="0"/>
              <a:t>print('</a:t>
            </a:r>
            <a:r>
              <a:rPr lang="en-US" dirty="0" err="1" smtClean="0"/>
              <a:t>abc</a:t>
            </a:r>
            <a:r>
              <a:rPr lang="en-US" dirty="0" smtClean="0"/>
              <a:t>' * 10)</a:t>
            </a:r>
          </a:p>
          <a:p>
            <a:r>
              <a:rPr lang="en-US" dirty="0" smtClean="0"/>
              <a:t>print('</a:t>
            </a:r>
            <a:r>
              <a:rPr lang="en-US" dirty="0" err="1" smtClean="0"/>
              <a:t>abcd</a:t>
            </a:r>
            <a:r>
              <a:rPr lang="en-US" dirty="0" smtClean="0"/>
              <a:t>'[2:6])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('</a:t>
            </a:r>
            <a:r>
              <a:rPr lang="en-US" dirty="0" err="1" smtClean="0"/>
              <a:t>abc</a:t>
            </a:r>
            <a:r>
              <a:rPr lang="en-US" dirty="0" smtClean="0"/>
              <a:t>'))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Compiler- Python 2 Parrot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Indentation Check</a:t>
            </a:r>
          </a:p>
          <a:p>
            <a:r>
              <a:rPr lang="en-US" dirty="0" smtClean="0"/>
              <a:t>Interactive shell simulation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2766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Indentation check 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Spaces and tabs cant be mixed – as in python3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the compiler identifies the beginning of the block, the space &amp; indentation is stacked.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And throughout the block ,indent is checked for the top element of the stack.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the block ends , top most element is popped.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971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shell simulation for python is done.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If and If Else Statement.</a:t>
            </a:r>
          </a:p>
          <a:p>
            <a:r>
              <a:rPr lang="en-US" dirty="0" smtClean="0"/>
              <a:t>For Statement.</a:t>
            </a:r>
          </a:p>
          <a:p>
            <a:r>
              <a:rPr lang="en-US" dirty="0" smtClean="0"/>
              <a:t>While  Statement.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Handled:</a:t>
            </a:r>
          </a:p>
          <a:p>
            <a:endParaRPr lang="en-US" dirty="0"/>
          </a:p>
          <a:p>
            <a:r>
              <a:rPr lang="en-US" dirty="0" smtClean="0"/>
              <a:t>If condition:       if “str” in var :        if condition:             If condition:</a:t>
            </a:r>
          </a:p>
          <a:p>
            <a:r>
              <a:rPr lang="en-US" dirty="0" smtClean="0"/>
              <a:t>   BLOCK                 BLOCK                     BLOCK 1	            BLOCK 1</a:t>
            </a:r>
          </a:p>
          <a:p>
            <a:r>
              <a:rPr lang="en-US" dirty="0" smtClean="0"/>
              <a:t>                                                             else:                          elif condition:</a:t>
            </a:r>
          </a:p>
          <a:p>
            <a:r>
              <a:rPr lang="en-US" dirty="0" smtClean="0"/>
              <a:t>                                                                 BLOCK 2                    BLOCK 2   </a:t>
            </a:r>
          </a:p>
          <a:p>
            <a:r>
              <a:rPr lang="en-US" dirty="0" smtClean="0"/>
              <a:t>					        else:</a:t>
            </a:r>
          </a:p>
          <a:p>
            <a:r>
              <a:rPr lang="en-US" dirty="0"/>
              <a:t>	</a:t>
            </a:r>
            <a:r>
              <a:rPr lang="en-US" dirty="0" smtClean="0"/>
              <a:t>				             BLOCK 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95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Handled: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 x in range(0,99):                     for x in range(99):                          for x in namelist:</a:t>
            </a:r>
          </a:p>
          <a:p>
            <a:r>
              <a:rPr lang="en-US" dirty="0" smtClean="0"/>
              <a:t>       BLOCK 		         BLOCK 			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429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Handled:</a:t>
            </a:r>
          </a:p>
          <a:p>
            <a:r>
              <a:rPr lang="en-US" dirty="0" smtClean="0"/>
              <a:t>while condition :</a:t>
            </a:r>
          </a:p>
          <a:p>
            <a:r>
              <a:rPr lang="en-US" dirty="0"/>
              <a:t> </a:t>
            </a:r>
            <a:r>
              <a:rPr lang="en-US" dirty="0" smtClean="0"/>
              <a:t>   BLOCK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</a:p>
          <a:p>
            <a:r>
              <a:rPr lang="en-US" dirty="0" smtClean="0"/>
              <a:t>Dictionary</a:t>
            </a:r>
          </a:p>
          <a:p>
            <a:r>
              <a:rPr lang="en-US" dirty="0" smtClean="0"/>
              <a:t>In Parrot these are implemented through a resizable PMC Object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9080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Handled:</a:t>
            </a:r>
          </a:p>
          <a:p>
            <a:r>
              <a:rPr lang="en-US" dirty="0" smtClean="0"/>
              <a:t>a = []</a:t>
            </a:r>
          </a:p>
          <a:p>
            <a:r>
              <a:rPr lang="en-US" dirty="0" err="1" smtClean="0"/>
              <a:t>a.append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len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a.pop()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971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Handled:</a:t>
            </a:r>
          </a:p>
          <a:p>
            <a:r>
              <a:rPr lang="en-US" dirty="0" smtClean="0"/>
              <a:t>d = {}</a:t>
            </a:r>
          </a:p>
          <a:p>
            <a:r>
              <a:rPr lang="en-US" dirty="0" smtClean="0"/>
              <a:t>d['first'] = 1</a:t>
            </a:r>
          </a:p>
          <a:p>
            <a:r>
              <a:rPr lang="en-US" dirty="0" smtClean="0"/>
              <a:t>second = d['second']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 and Calls</a:t>
            </a:r>
          </a:p>
          <a:p>
            <a:r>
              <a:rPr lang="en-US" dirty="0" smtClean="0"/>
              <a:t>Parameter Passing</a:t>
            </a:r>
          </a:p>
          <a:p>
            <a:r>
              <a:rPr lang="en-US" dirty="0" smtClean="0"/>
              <a:t>Function Return</a:t>
            </a:r>
          </a:p>
          <a:p>
            <a:r>
              <a:rPr lang="en-US" dirty="0" smtClean="0"/>
              <a:t>Issue – Determining the type of the object to be passed or returned.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052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printList</a:t>
            </a:r>
            <a:r>
              <a:rPr lang="en-US" dirty="0" smtClean="0"/>
              <a:t>(z, y, </a:t>
            </a:r>
            <a:r>
              <a:rPr lang="en-US" dirty="0" err="1" smtClean="0"/>
              <a:t>li</a:t>
            </a:r>
            <a:r>
              <a:rPr lang="en-US" dirty="0" smtClean="0"/>
              <a:t>):    			</a:t>
            </a:r>
            <a:r>
              <a:rPr lang="nb-NO" dirty="0" smtClean="0"/>
              <a:t>x = printList('hello', 1, z)</a:t>
            </a:r>
            <a:endParaRPr lang="en-US" dirty="0" smtClean="0"/>
          </a:p>
          <a:p>
            <a:r>
              <a:rPr lang="en-US" dirty="0" smtClean="0"/>
              <a:t>    print(z) </a:t>
            </a:r>
          </a:p>
          <a:p>
            <a:r>
              <a:rPr lang="en-US" dirty="0" smtClean="0"/>
              <a:t>    print(y)   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li</a:t>
            </a:r>
            <a:r>
              <a:rPr lang="en-US" dirty="0" smtClean="0"/>
              <a:t>[2])  </a:t>
            </a:r>
          </a:p>
          <a:p>
            <a:r>
              <a:rPr lang="en-US" dirty="0" smtClean="0"/>
              <a:t>    print("inside </a:t>
            </a:r>
            <a:r>
              <a:rPr lang="en-US" dirty="0" err="1" smtClean="0"/>
              <a:t>funct</a:t>
            </a:r>
            <a:r>
              <a:rPr lang="en-US" dirty="0" smtClean="0"/>
              <a:t>")    </a:t>
            </a:r>
          </a:p>
          <a:p>
            <a:r>
              <a:rPr lang="en-US" dirty="0" smtClean="0"/>
              <a:t>    return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5052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appendList</a:t>
            </a:r>
            <a:r>
              <a:rPr lang="en-US" dirty="0" smtClean="0"/>
              <a:t>(z):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z.append</a:t>
            </a:r>
            <a:r>
              <a:rPr lang="en-US" dirty="0" smtClean="0"/>
              <a:t>(44)	</a:t>
            </a:r>
          </a:p>
          <a:p>
            <a:r>
              <a:rPr lang="en-US" dirty="0" smtClean="0"/>
              <a:t>     return 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583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Interoperability Between Dynamic Languages Using Parrot VM</vt:lpstr>
      <vt:lpstr>Introduction</vt:lpstr>
      <vt:lpstr>System Architecture</vt:lpstr>
      <vt:lpstr>Why &amp; What are the Benefits?</vt:lpstr>
      <vt:lpstr>Compiler- Python 2 Parrot</vt:lpstr>
      <vt:lpstr>Compiler- Python 2 Parrot</vt:lpstr>
      <vt:lpstr>Control Structures</vt:lpstr>
      <vt:lpstr>Data structures</vt:lpstr>
      <vt:lpstr>Functions</vt:lpstr>
      <vt:lpstr>Classes</vt:lpstr>
      <vt:lpstr>Part 2 - Interoperability</vt:lpstr>
      <vt:lpstr>Part 2 -Interoperability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Interoperability Between Dynamic Languages Using Parrot VM</dc:title>
  <dc:creator>sushravi</dc:creator>
  <cp:lastModifiedBy>sushravi</cp:lastModifiedBy>
  <cp:revision>57</cp:revision>
  <dcterms:created xsi:type="dcterms:W3CDTF">2012-05-23T17:38:27Z</dcterms:created>
  <dcterms:modified xsi:type="dcterms:W3CDTF">2012-05-24T04:07:51Z</dcterms:modified>
</cp:coreProperties>
</file>