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8"/>
  </p:notesMasterIdLst>
  <p:sldIdLst>
    <p:sldId id="259" r:id="rId2"/>
    <p:sldId id="265" r:id="rId3"/>
    <p:sldId id="266" r:id="rId4"/>
    <p:sldId id="273" r:id="rId5"/>
    <p:sldId id="274" r:id="rId6"/>
    <p:sldId id="275" r:id="rId7"/>
    <p:sldId id="267" r:id="rId8"/>
    <p:sldId id="276" r:id="rId9"/>
    <p:sldId id="277" r:id="rId10"/>
    <p:sldId id="278" r:id="rId11"/>
    <p:sldId id="268" r:id="rId12"/>
    <p:sldId id="279" r:id="rId13"/>
    <p:sldId id="280" r:id="rId14"/>
    <p:sldId id="281" r:id="rId15"/>
    <p:sldId id="269" r:id="rId16"/>
    <p:sldId id="283" r:id="rId17"/>
    <p:sldId id="282" r:id="rId18"/>
    <p:sldId id="270" r:id="rId19"/>
    <p:sldId id="285" r:id="rId20"/>
    <p:sldId id="287" r:id="rId21"/>
    <p:sldId id="271" r:id="rId22"/>
    <p:sldId id="288" r:id="rId23"/>
    <p:sldId id="272" r:id="rId24"/>
    <p:sldId id="289" r:id="rId25"/>
    <p:sldId id="263" r:id="rId26"/>
    <p:sldId id="257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1555" autoAdjust="0"/>
  </p:normalViewPr>
  <p:slideViewPr>
    <p:cSldViewPr snapToGrid="0" snapToObjects="1">
      <p:cViewPr>
        <p:scale>
          <a:sx n="75" d="100"/>
          <a:sy n="75" d="100"/>
        </p:scale>
        <p:origin x="1878" y="49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088"/>
        <c:axId val="46831360"/>
      </c:barChart>
      <c:catAx>
        <c:axId val="468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31360"/>
        <c:crosses val="autoZero"/>
        <c:auto val="1"/>
        <c:lblAlgn val="ctr"/>
        <c:lblOffset val="100"/>
        <c:noMultiLvlLbl val="0"/>
      </c:catAx>
      <c:valAx>
        <c:axId val="46831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0.11055</cdr:x>
      <cdr:y>0.31984</cdr:y>
    </cdr:from>
    <cdr:to>
      <cdr:x>0.35327</cdr:x>
      <cdr:y>0.68016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887002" y="1728844"/>
          <a:ext cx="1947597" cy="19475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0.72773</cdr:x>
      <cdr:y>0.35565</cdr:y>
    </cdr:from>
    <cdr:to>
      <cdr:x>0.92221</cdr:x>
      <cdr:y>0.64435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5839165" y="1922394"/>
          <a:ext cx="1560498" cy="15604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13BD-EFE8-47F1-932D-1D1CF95CC5CF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35515-DD72-457E-B163-F29D2B34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6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搜索一个人的身份证号，我们的智能搜索引擎可以返回与这个人相关的所有联系人信息、行为特征和每一个实体的标签（比如黑名单，同业等）。另外，可视化的好处不言而喻，通过可视化把复杂的信息以非常直观的方式呈现出来， 使得我们对隐藏信息的来龙去脉一目了然。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35515-DD72-457E-B163-F29D2B34BB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0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51864" y="2360410"/>
            <a:ext cx="124957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基于表示学习的用户模糊需求补全技术的研究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涂</a:t>
            </a:r>
            <a:r>
              <a:rPr lang="zh-CN" altLang="en-US" sz="1400" dirty="0" smtClean="0">
                <a:solidFill>
                  <a:schemeClr val="tx1"/>
                </a:solidFill>
              </a:rPr>
              <a:t>志莹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章汉铭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95859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450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824297249"/>
              </p:ext>
            </p:extLst>
          </p:nvPr>
        </p:nvGraphicFramePr>
        <p:xfrm>
          <a:off x="3988101" y="189365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rgbClr val="00B050"/>
                </a:solidFill>
              </a:rPr>
              <a:t>26%</a:t>
            </a:r>
            <a:endParaRPr lang="en-US" altLang="zh-CN" sz="66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</a:rPr>
              <a:t>47%</a:t>
            </a:r>
            <a:endParaRPr lang="en-US" altLang="zh-CN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243244931"/>
              </p:ext>
            </p:extLst>
          </p:nvPr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分析讨论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452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输入标题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主要结论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2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PART</a:t>
            </a:r>
            <a:r>
              <a:rPr lang="zh-CN" altLang="en-US" dirty="0" smtClean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选题背景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研究内容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研究</a:t>
            </a:r>
            <a:r>
              <a:rPr lang="zh-CN" altLang="en-US" sz="2800" b="1" dirty="0">
                <a:latin typeface="+mj-lt"/>
                <a:ea typeface="微软雅黑" charset="0"/>
              </a:rPr>
              <a:t>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主要问题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 smtClean="0">
                <a:latin typeface="+mj-lt"/>
                <a:ea typeface="微软雅黑" charset="0"/>
              </a:rPr>
              <a:t>技术关键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 dirty="0" smtClean="0">
                <a:latin typeface="+mj-lt"/>
                <a:ea typeface="微软雅黑" charset="0"/>
              </a:rPr>
              <a:t>研究进展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1495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14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 smtClean="0"/>
              <a:t>参考</a:t>
            </a:r>
            <a:r>
              <a:rPr lang="zh-CN" altLang="en-US" sz="1400" b="1" dirty="0"/>
              <a:t>文献</a:t>
            </a: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8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376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55285" y="4128161"/>
            <a:ext cx="28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OfficePLUS</a:t>
            </a: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John </a:t>
            </a:r>
            <a:r>
              <a:rPr lang="en-US" altLang="zh-CN" sz="1400" dirty="0" smtClean="0">
                <a:solidFill>
                  <a:schemeClr val="tx1"/>
                </a:solidFill>
              </a:rPr>
              <a:t>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Jane 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28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048" r="54675" b="2377"/>
          <a:stretch/>
        </p:blipFill>
        <p:spPr>
          <a:xfrm>
            <a:off x="988074" y="1973180"/>
            <a:ext cx="3070936" cy="3388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4586594" y="2097692"/>
            <a:ext cx="3202380" cy="29755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1489" t="25058" r="12143" b="25081"/>
          <a:stretch/>
        </p:blipFill>
        <p:spPr>
          <a:xfrm>
            <a:off x="8931108" y="2562780"/>
            <a:ext cx="2045368" cy="20453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6083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 smtClean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charset="0"/>
              </a:rPr>
              <a:t>选题背景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信息爆炸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现代科学技术的突飞猛进，并伴随国际互联网络发展而在世界上的迅速传播，导致全球知识呈爆炸式的增长，数据量的爆炸式增长使得人们获取有效信息越来越困难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20319" y="2594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51226" y="2669953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搜索</a:t>
            </a:r>
            <a:r>
              <a:rPr lang="en-US" altLang="zh-CN" dirty="0"/>
              <a:t>&amp;</a:t>
            </a:r>
            <a:r>
              <a:rPr lang="zh-CN" altLang="zh-CN" dirty="0" smtClean="0"/>
              <a:t>推荐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69146" y="3146661"/>
            <a:ext cx="655031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搜索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&amp;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推荐成为了目前人们获取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知识、信息的基本手段。如何有效、快速、准确地在信息海洋中找到人们所需要的信息，使之成为重要资源，已是信息时代人们的重要需求，因而，信息检索技术在信息社会中将发挥越来越重要的作用。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29844" y="4263343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60751" y="43387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知识图谱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78671" y="4815427"/>
            <a:ext cx="655031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月，搜索引擎巨头谷歌在它的搜索页面中首次引入“知识图谱”：用户除了得到搜索网页链接外，还将看到与查询词有关的更加智能化的答案。知识图谱本质上是语义网络，是一种基于图的数据结构。其结点代表实体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(entity)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或者概念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(concept)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，边代表实体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概念之间的各种语义关系。搜索引擎中使用知识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图谱可用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来更好地查询复杂的关联信息，从语义层面理解用户意图，改进搜索质量。</a:t>
            </a:r>
          </a:p>
        </p:txBody>
      </p:sp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矩形 5"/>
          <p:cNvSpPr/>
          <p:nvPr/>
        </p:nvSpPr>
        <p:spPr>
          <a:xfrm>
            <a:off x="950374" y="869596"/>
            <a:ext cx="376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知识图谱的基本概念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59621" y="1619857"/>
            <a:ext cx="6717529" cy="205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一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条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知识可以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表示为一个三元组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sub,rel,obj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。举个例子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：李四的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爸爸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是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张三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表示成三元组是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（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张三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_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father_of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李四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。前者是主体，中间是关系，后者是客体。主体和客体统称为实体（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entity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）。关系有一个属性，不可逆，也就是说主体和客体不能颠倒过来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  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知识的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集合，链接起来成为一个图（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graph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），每个节点是一个一个实体，每条边是一个关系，或者说是一个事实（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fact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）。也就是有向图，主体指向客体。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0" y="3952875"/>
            <a:ext cx="62674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知识</a:t>
            </a:r>
            <a:r>
              <a:rPr lang="zh-CN" altLang="en-US" sz="2800" b="1" dirty="0" smtClean="0"/>
              <a:t>图谱相关应用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994858" y="286270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查询理解</a:t>
            </a: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谷歌等搜索引擎巨头之所以致力于构建大规模知识图谱，其重要目标之一就是能够更好地理解用户输入的查询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词、并对用户的查询意图进行简单推理以实现更优质的搜索体验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78262" y="283128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自动问答</a:t>
            </a:r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人们一直在探索比关键词查询更高效的互联网搜索方式。很多学者预测，下一代搜索引擎将能够直接回答人们提出的问题，这种形式被称为自动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问答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94858" y="494872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文档表示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117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知识图谱的出现和发展，为文档表示带来新的希望，那就是基于知识的文档表示方案。一篇文章不再只是由一组代表词汇的字符串来表示，而是由文章中的实体及其复杂语义关系来表示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776812" y="488826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反欺诈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1611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反欺诈是风控中非常重要的一道环节。基于大数据的反欺诈的难点在于如何把不同来源的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数据整合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在一起，并构建反欺诈引擎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，而不少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欺诈案件会涉及到复杂的关系网络，这也给欺诈审核带来了新的挑战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。知识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图谱，作为关系的直接表示方式，可以很好地解决这两个问题。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smtClean="0">
                <a:latin typeface="+mj-lt"/>
                <a:ea typeface="微软雅黑" charset="0"/>
              </a:rPr>
              <a:t>研究内容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682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2325</Words>
  <Application>Microsoft Office PowerPoint</Application>
  <PresentationFormat>宽屏</PresentationFormat>
  <Paragraphs>201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微软雅黑</vt:lpstr>
      <vt:lpstr>Arial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zhm</cp:lastModifiedBy>
  <cp:revision>75</cp:revision>
  <dcterms:created xsi:type="dcterms:W3CDTF">2015-08-18T02:51:41Z</dcterms:created>
  <dcterms:modified xsi:type="dcterms:W3CDTF">2017-12-06T09:39:08Z</dcterms:modified>
  <cp:category/>
</cp:coreProperties>
</file>