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  <p:sldId id="289" r:id="rId25"/>
    <p:sldId id="263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84" y="-354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1864" y="2360410"/>
            <a:ext cx="12495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基于表示学习的用户模糊需求补全技术的研究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涂</a:t>
            </a:r>
            <a:r>
              <a:rPr lang="zh-CN" altLang="en-US" sz="1400" dirty="0" smtClean="0">
                <a:solidFill>
                  <a:schemeClr val="tx1"/>
                </a:solidFill>
              </a:rPr>
              <a:t>志莹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章汉铭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24297249"/>
              </p:ext>
            </p:extLst>
          </p:nvPr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输入标题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选题背景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研究内容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</a:t>
            </a:r>
            <a:r>
              <a:rPr lang="zh-CN" altLang="en-US" sz="2800" b="1" dirty="0">
                <a:latin typeface="+mj-lt"/>
                <a:ea typeface="微软雅黑" charset="0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主要问题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+mj-lt"/>
                <a:ea typeface="微软雅黑" charset="0"/>
              </a:rPr>
              <a:t>技术关键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+mj-lt"/>
                <a:ea typeface="微软雅黑" charset="0"/>
              </a:rPr>
              <a:t>研究进展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76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</a:t>
            </a:r>
            <a:r>
              <a:rPr lang="en-US" altLang="zh-CN" sz="1400" dirty="0" smtClean="0">
                <a:solidFill>
                  <a:schemeClr val="tx1"/>
                </a:solidFill>
              </a:rPr>
              <a:t>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Jane 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28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083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选题背景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2204</Words>
  <Application>Microsoft Office PowerPoint</Application>
  <PresentationFormat>宽屏</PresentationFormat>
  <Paragraphs>202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zhm</cp:lastModifiedBy>
  <cp:revision>56</cp:revision>
  <dcterms:created xsi:type="dcterms:W3CDTF">2015-08-18T02:51:41Z</dcterms:created>
  <dcterms:modified xsi:type="dcterms:W3CDTF">2017-12-06T02:41:04Z</dcterms:modified>
  <cp:category/>
</cp:coreProperties>
</file>