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" pitchFamily="2" charset="0"/>
      <p:regular r:id="rId18"/>
      <p:bold r:id="rId19"/>
      <p:italic r:id="rId20"/>
      <p:boldItalic r:id="rId21"/>
    </p:embeddedFont>
    <p:embeddedFont>
      <p:font typeface="PMingLiu" panose="02020500000000000000" pitchFamily="18" charset="-12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E523A-3509-4EA5-91BA-921C0B859274}" v="32" dt="2023-04-05T09:40:51.777"/>
    <p1510:client id="{2BB229DE-2073-4EB3-803E-73AA7912D2C9}" v="5" dt="2023-04-05T09:35:33.771"/>
    <p1510:client id="{43F43610-D7BA-4935-AF1D-4ED2E4576A43}" v="5" dt="2023-04-05T09:30:59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0700e87ec_6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10700e87ec_6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0700e87ec_6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0700e87ec_6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0700e87ec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0700e87ec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0700e87ec_4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10700e87ec_4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0700e87ec_4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0700e87ec_4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0700e87ec_6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0700e87ec_6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0700e87ec_4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0700e87ec_4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0700e87ec_6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0700e87ec_6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0700e87ec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0700e87ec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0700e87ec_4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10700e87ec_4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NEDJYOwpI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700" y="2571750"/>
            <a:ext cx="3750350" cy="18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>
            <a:spLocks noGrp="1"/>
          </p:cNvSpPr>
          <p:nvPr>
            <p:ph type="ctrTitle"/>
          </p:nvPr>
        </p:nvSpPr>
        <p:spPr>
          <a:xfrm>
            <a:off x="398600" y="593350"/>
            <a:ext cx="41349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914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rgbClr val="434343"/>
                </a:solidFill>
                <a:latin typeface="PMingLiu"/>
                <a:ea typeface="PMingLiu"/>
                <a:cs typeface="PMingLiu"/>
                <a:sym typeface="PMingLiu"/>
              </a:rPr>
              <a:t>英國 </a:t>
            </a:r>
            <a:r>
              <a:rPr lang="zh-TW" sz="8000" b="1">
                <a:solidFill>
                  <a:srgbClr val="434343"/>
                </a:solidFill>
              </a:rPr>
              <a:t>£</a:t>
            </a:r>
            <a:r>
              <a:rPr lang="zh-TW" sz="10000" b="1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r>
              <a:rPr lang="zh-TW" sz="7200" b="1">
                <a:solidFill>
                  <a:srgbClr val="111111"/>
                </a:solidFill>
                <a:highlight>
                  <a:srgbClr val="FFFFFF"/>
                </a:highlight>
              </a:rPr>
              <a:t> </a:t>
            </a:r>
            <a:endParaRPr sz="72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443450" y="3875130"/>
            <a:ext cx="8520600" cy="415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成員</a:t>
            </a:r>
            <a:r>
              <a:rPr lang="zh-TW" altLang="en-US"/>
              <a:t>：</a:t>
            </a:r>
            <a:endParaRPr lang="zh-TW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body" idx="1"/>
          </p:nvPr>
        </p:nvSpPr>
        <p:spPr>
          <a:xfrm>
            <a:off x="692400" y="799550"/>
            <a:ext cx="76326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在這個簡報中，我們介紹了英國的地理環境、位置和著名景點，包括英格蘭的低地和山地、、英國的溫帶海洋性氣候、以及倫敦塔橋和大笨鐘等著名景點。</a:t>
            </a:r>
            <a:endParaRPr sz="30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3000">
                <a:solidFill>
                  <a:srgbClr val="4C1130"/>
                </a:solidFill>
                <a:latin typeface="Arial"/>
                <a:ea typeface="Arial"/>
                <a:cs typeface="Arial"/>
                <a:sym typeface="Arial"/>
              </a:rPr>
              <a:t>感謝大家的聆聽</a:t>
            </a:r>
            <a:endParaRPr sz="30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body" idx="1"/>
          </p:nvPr>
        </p:nvSpPr>
        <p:spPr>
          <a:xfrm>
            <a:off x="786175" y="19989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Google 圖片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https://zh.wikipedia.org/zh-tw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https://youtube.com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19150" y="7633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650"/>
              <a:t>地理位置介紹</a:t>
            </a:r>
            <a:endParaRPr sz="66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629100" y="1906125"/>
            <a:ext cx="7885800" cy="21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˙英國是一個位於西歐的一個島國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˙總面積約為24.5萬平方千米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˙本土位於北緯49°N和59°N，東經11°W到2°E之間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˙位於東南倫敦的格林威治天文台是本初子午線的標準。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/>
              <a:t>知名景點</a:t>
            </a:r>
            <a:endParaRPr sz="8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5163100" y="3620275"/>
            <a:ext cx="25521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倫敦塔橋</a:t>
            </a:r>
            <a:endParaRPr sz="400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296750" y="604175"/>
            <a:ext cx="4025100" cy="38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/>
          </a:bodyPr>
          <a:lstStyle/>
          <a:p>
            <a:pPr marL="457200" lvl="0" indent="-324773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AutoNum type="arabicPeriod"/>
            </a:pPr>
            <a:r>
              <a:rPr lang="zh-TW" sz="466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倫敦塔橋是一座跨越泰晤士河的橋樑。</a:t>
            </a:r>
            <a:endParaRPr sz="466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477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AutoNum type="arabicPeriod"/>
            </a:pPr>
            <a:r>
              <a:rPr lang="zh-TW" sz="466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倫敦塔橋建於19世紀，採用哥德式風格，有兩座塔樓和多個拱門。</a:t>
            </a:r>
            <a:endParaRPr sz="466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477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AutoNum type="arabicPeriod"/>
            </a:pPr>
            <a:r>
              <a:rPr lang="zh-TW" sz="466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倫敦塔橋是倫敦著名的觀光景點，每年吸引數百萬遊客參觀。</a:t>
            </a:r>
            <a:endParaRPr sz="466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477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AutoNum type="arabicPeriod"/>
            </a:pPr>
            <a:r>
              <a:rPr lang="zh-TW" sz="466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遊客可以漫步於橋上，欣賞泰晤士河美景，參觀兩座塔樓。</a:t>
            </a:r>
            <a:endParaRPr sz="466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2477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AutoNum type="arabicPeriod"/>
            </a:pPr>
            <a:r>
              <a:rPr lang="zh-TW" sz="466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倫敦塔橋是英國的象徵之一，也是英國重要的文化遺產，於1984年被列為英國國家級古蹟。</a:t>
            </a:r>
            <a:endParaRPr sz="466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11111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950" y="449950"/>
            <a:ext cx="4480925" cy="298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4855875" y="540625"/>
            <a:ext cx="37527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大笨鐘</a:t>
            </a:r>
            <a:endParaRPr sz="4000"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437100" y="540625"/>
            <a:ext cx="4134900" cy="39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51274" algn="l" rtl="0"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AutoNum type="arabicPeriod"/>
            </a:pPr>
            <a:r>
              <a:rPr lang="zh-TW" sz="2272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大笨鐘是倫敦的一個著名地標，位於威斯敏斯特宮的鐘樓上方。</a:t>
            </a:r>
            <a:endParaRPr sz="2272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1274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AutoNum type="arabicPeriod"/>
            </a:pPr>
            <a:r>
              <a:rPr lang="zh-TW" sz="2272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大笨鐘是世界上最大的時鐘之一，每個整點都會鳴響，聲音可以聽到數公里之外。</a:t>
            </a:r>
            <a:endParaRPr sz="2272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1274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AutoNum type="arabicPeriod"/>
            </a:pPr>
            <a:r>
              <a:rPr lang="zh-TW" sz="2272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大笨鐘也是英國的象徵之一，出現在許多電影和電視劇中。</a:t>
            </a:r>
            <a:endParaRPr sz="2272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1274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AutoNum type="arabicPeriod"/>
            </a:pPr>
            <a:r>
              <a:rPr lang="zh-TW" sz="2272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目前大笨鐘正在進行維修，預計於2022年重新啟用。</a:t>
            </a:r>
            <a:endParaRPr sz="2272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51274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ct val="100000"/>
              <a:buFont typeface="Arial"/>
              <a:buAutoNum type="arabicPeriod"/>
            </a:pPr>
            <a:r>
              <a:rPr lang="zh-TW" sz="2272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大笨鐘吸引數百萬遊客參觀，是倫敦最受歡迎的觀光景點之一。</a:t>
            </a:r>
            <a:endParaRPr sz="2272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625" y="1536933"/>
            <a:ext cx="3941950" cy="25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1388554" y="13853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/>
              <a:t>自然地理</a:t>
            </a:r>
            <a:endParaRPr sz="8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3569125" y="711925"/>
            <a:ext cx="4755900" cy="3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●英國的地理環境差異很大</a:t>
            </a:r>
            <a:endParaRPr sz="24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●英格蘭大部分地區由低地組成，只有在西北方的Tees-Exe線外有一些山地。</a:t>
            </a:r>
            <a:endParaRPr sz="24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4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●英國地處中緯，常年受西風帶控制，北大西洋暖流流經北部，全年溫和多雨，為溫帶海洋性氣候。</a:t>
            </a:r>
            <a:endParaRPr sz="24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75" y="233800"/>
            <a:ext cx="2872725" cy="443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3857625" y="635550"/>
            <a:ext cx="4879800" cy="3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●東部位於西風的背風地帶，所以東部較西部乾燥。</a:t>
            </a:r>
            <a:endParaRPr sz="24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●夏季最溫暖的是英格蘭南部；較寒冷的是緯度較高的蘇格蘭北部。</a:t>
            </a:r>
            <a:endParaRPr sz="24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374151"/>
              </a:solidFill>
              <a:highlight>
                <a:srgbClr val="F7F7F8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400">
                <a:solidFill>
                  <a:srgbClr val="374151"/>
                </a:solidFill>
                <a:highlight>
                  <a:srgbClr val="F7F7F8"/>
                </a:highlight>
                <a:latin typeface="Arial"/>
                <a:ea typeface="Arial"/>
                <a:cs typeface="Arial"/>
                <a:sym typeface="Arial"/>
              </a:rPr>
              <a:t>●冬季和高地的早春多大雪。</a:t>
            </a:r>
            <a:endParaRPr sz="2400"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24" y="283638"/>
            <a:ext cx="3567000" cy="444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4E900D1-30F7-DECC-857B-89B7A9684C08}"/>
              </a:ext>
            </a:extLst>
          </p:cNvPr>
          <p:cNvSpPr txBox="1"/>
          <p:nvPr/>
        </p:nvSpPr>
        <p:spPr>
          <a:xfrm>
            <a:off x="6365370" y="1009751"/>
            <a:ext cx="2695138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9600" dirty="0">
                <a:hlinkClick r:id="rId3"/>
              </a:rPr>
              <a:t>影</a:t>
            </a:r>
            <a:endParaRPr lang="zh-TW" altLang="en-US" sz="9600">
              <a:hlinkClick r:id="rId3"/>
            </a:endParaRPr>
          </a:p>
          <a:p>
            <a:pPr algn="ctr"/>
            <a:r>
              <a:rPr lang="zh-TW" altLang="en-US" sz="9600" dirty="0">
                <a:hlinkClick r:id="rId3"/>
              </a:rPr>
              <a:t>片</a:t>
            </a:r>
            <a:endParaRPr lang="zh-TW" altLang="en-US" sz="9600">
              <a:hlinkClick r:id=""/>
            </a:endParaRPr>
          </a:p>
        </p:txBody>
      </p:sp>
      <p:pic>
        <p:nvPicPr>
          <p:cNvPr id="2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456FC0DD-D09E-EE4D-B101-2F50DF150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37" y="184390"/>
            <a:ext cx="6333945" cy="47639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如螢幕大小 (16:9)</PresentationFormat>
  <Slides>11</Slides>
  <Notes>11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Shift</vt:lpstr>
      <vt:lpstr>英國 £  </vt:lpstr>
      <vt:lpstr>地理位置介紹 </vt:lpstr>
      <vt:lpstr>知名景點</vt:lpstr>
      <vt:lpstr>倫敦塔橋</vt:lpstr>
      <vt:lpstr>大笨鐘</vt:lpstr>
      <vt:lpstr>自然地理 </vt:lpstr>
      <vt:lpstr>PowerPoint 簡報</vt:lpstr>
      <vt:lpstr>PowerPoint 簡報</vt:lpstr>
      <vt:lpstr>PowerPoint 簡報</vt:lpstr>
      <vt:lpstr>PowerPoint 簡報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英國 £  </dc:title>
  <cp:revision>22</cp:revision>
  <dcterms:modified xsi:type="dcterms:W3CDTF">2023-04-05T09:47:09Z</dcterms:modified>
</cp:coreProperties>
</file>