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5179"/>
  </p:normalViewPr>
  <p:slideViewPr>
    <p:cSldViewPr snapToGrid="0" snapToObjects="1">
      <p:cViewPr varScale="1">
        <p:scale>
          <a:sx n="91" d="100"/>
          <a:sy n="91" d="100"/>
        </p:scale>
        <p:origin x="90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A62CB-0B46-5E40-8EBA-B3055B954C85}" type="datetimeFigureOut">
              <a:rPr lang="en-US" smtClean="0"/>
              <a:t>11/12/18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60B54-06A1-944F-ABD1-9A91EDF09048}" type="slidenum">
              <a:rPr lang="en-US" smtClean="0"/>
              <a:t>‹#›</a:t>
            </a:fld>
            <a:endParaRPr lang="en-US"/>
          </a:p>
        </p:txBody>
      </p:sp>
    </p:spTree>
    <p:extLst>
      <p:ext uri="{BB962C8B-B14F-4D97-AF65-F5344CB8AC3E}">
        <p14:creationId xmlns:p14="http://schemas.microsoft.com/office/powerpoint/2010/main" val="84725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these projections would lead to some extremely intriguing matchups in the opening round of the 2019 NBA playoffs as the action on the floor would not be the only storylines worth watching if this is how things play out.</a:t>
            </a:r>
            <a:endParaRPr lang="en-US" dirty="0"/>
          </a:p>
        </p:txBody>
      </p:sp>
      <p:sp>
        <p:nvSpPr>
          <p:cNvPr id="4" name="Slide Number Placeholder 3"/>
          <p:cNvSpPr>
            <a:spLocks noGrp="1"/>
          </p:cNvSpPr>
          <p:nvPr>
            <p:ph type="sldNum" sz="quarter" idx="10"/>
          </p:nvPr>
        </p:nvSpPr>
        <p:spPr/>
        <p:txBody>
          <a:bodyPr/>
          <a:lstStyle/>
          <a:p>
            <a:fld id="{DF260B54-06A1-944F-ABD1-9A91EDF09048}" type="slidenum">
              <a:rPr lang="en-US" smtClean="0"/>
              <a:t>3</a:t>
            </a:fld>
            <a:endParaRPr lang="en-US"/>
          </a:p>
        </p:txBody>
      </p:sp>
    </p:spTree>
    <p:extLst>
      <p:ext uri="{BB962C8B-B14F-4D97-AF65-F5344CB8AC3E}">
        <p14:creationId xmlns:p14="http://schemas.microsoft.com/office/powerpoint/2010/main" val="195334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7CED30-91BB-1F42-8D5F-F72E6FB384C8}"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7CED30-91BB-1F42-8D5F-F72E6FB384C8}"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7CED30-91BB-1F42-8D5F-F72E6FB384C8}"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7CED30-91BB-1F42-8D5F-F72E6FB384C8}"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CED30-91BB-1F42-8D5F-F72E6FB384C8}" type="datetimeFigureOut">
              <a:rPr lang="en-US" smtClean="0"/>
              <a:t>11/12/18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7CED30-91BB-1F42-8D5F-F72E6FB384C8}"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7CED30-91BB-1F42-8D5F-F72E6FB384C8}" type="datetimeFigureOut">
              <a:rPr lang="en-US" smtClean="0"/>
              <a:t>11/12/18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7CED30-91BB-1F42-8D5F-F72E6FB384C8}" type="datetimeFigureOut">
              <a:rPr lang="en-US" smtClean="0"/>
              <a:t>11/12/18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CED30-91BB-1F42-8D5F-F72E6FB384C8}" type="datetimeFigureOut">
              <a:rPr lang="en-US" smtClean="0"/>
              <a:t>11/12/18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CED30-91BB-1F42-8D5F-F72E6FB384C8}"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CED30-91BB-1F42-8D5F-F72E6FB384C8}" type="datetimeFigureOut">
              <a:rPr lang="en-US" smtClean="0"/>
              <a:t>11/12/18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50045-9C95-4F4A-91FE-203782A99A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CED30-91BB-1F42-8D5F-F72E6FB384C8}" type="datetimeFigureOut">
              <a:rPr lang="en-US" smtClean="0"/>
              <a:t>11/12/18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50045-9C95-4F4A-91FE-203782A99AA6}" type="slidenum">
              <a:rPr lang="en-US" smtClean="0"/>
              <a:t>‹#›</a:t>
            </a:fld>
            <a:endParaRPr lang="en-US"/>
          </a:p>
        </p:txBody>
      </p:sp>
    </p:spTree>
    <p:extLst>
      <p:ext uri="{BB962C8B-B14F-4D97-AF65-F5344CB8AC3E}">
        <p14:creationId xmlns:p14="http://schemas.microsoft.com/office/powerpoint/2010/main" val="2008053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5843" y="628649"/>
            <a:ext cx="7072313" cy="2600327"/>
          </a:xfrm>
        </p:spPr>
        <p:txBody>
          <a:bodyPr>
            <a:normAutofit/>
          </a:bodyPr>
          <a:lstStyle/>
          <a:p>
            <a:r>
              <a:rPr lang="en-US" dirty="0" smtClean="0"/>
              <a:t>Prediction of </a:t>
            </a:r>
            <a:r>
              <a:rPr lang="en-US" smtClean="0"/>
              <a:t>NBA game winner</a:t>
            </a:r>
            <a:endParaRPr lang="en-US" dirty="0"/>
          </a:p>
        </p:txBody>
      </p:sp>
      <p:sp>
        <p:nvSpPr>
          <p:cNvPr id="3" name="Subtitle 2"/>
          <p:cNvSpPr>
            <a:spLocks noGrp="1"/>
          </p:cNvSpPr>
          <p:nvPr>
            <p:ph type="subTitle" idx="1"/>
          </p:nvPr>
        </p:nvSpPr>
        <p:spPr>
          <a:xfrm>
            <a:off x="1142999" y="4602163"/>
            <a:ext cx="6858000" cy="1655762"/>
          </a:xfrm>
        </p:spPr>
        <p:txBody>
          <a:bodyPr/>
          <a:lstStyle/>
          <a:p>
            <a:r>
              <a:rPr lang="en-US" dirty="0" smtClean="0"/>
              <a:t>Dandan Ji</a:t>
            </a:r>
            <a:endParaRPr lang="en-US" dirty="0"/>
          </a:p>
        </p:txBody>
      </p:sp>
    </p:spTree>
    <p:extLst>
      <p:ext uri="{BB962C8B-B14F-4D97-AF65-F5344CB8AC3E}">
        <p14:creationId xmlns:p14="http://schemas.microsoft.com/office/powerpoint/2010/main" val="116988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262" y="0"/>
            <a:ext cx="4743450" cy="1325563"/>
          </a:xfrm>
        </p:spPr>
        <p:txBody>
          <a:bodyPr/>
          <a:lstStyle/>
          <a:p>
            <a:r>
              <a:rPr lang="en-US" dirty="0"/>
              <a:t>P</a:t>
            </a:r>
            <a:r>
              <a:rPr lang="en-US" dirty="0" smtClean="0"/>
              <a:t>rediction Model</a:t>
            </a:r>
            <a:endParaRPr lang="en-US" dirty="0"/>
          </a:p>
        </p:txBody>
      </p:sp>
      <p:sp>
        <p:nvSpPr>
          <p:cNvPr id="3" name="Content Placeholder 2"/>
          <p:cNvSpPr>
            <a:spLocks noGrp="1"/>
          </p:cNvSpPr>
          <p:nvPr>
            <p:ph idx="1"/>
          </p:nvPr>
        </p:nvSpPr>
        <p:spPr>
          <a:xfrm>
            <a:off x="642937" y="1482724"/>
            <a:ext cx="7958138" cy="5375275"/>
          </a:xfrm>
        </p:spPr>
        <p:txBody>
          <a:bodyPr>
            <a:normAutofit/>
          </a:bodyPr>
          <a:lstStyle/>
          <a:p>
            <a:r>
              <a:rPr lang="en-US" dirty="0" err="1" smtClean="0"/>
              <a:t>Elo</a:t>
            </a:r>
            <a:r>
              <a:rPr lang="en-US" dirty="0" smtClean="0"/>
              <a:t> score</a:t>
            </a:r>
          </a:p>
          <a:p>
            <a:endParaRPr lang="en-US" dirty="0" smtClean="0"/>
          </a:p>
          <a:p>
            <a:endParaRPr lang="en-US" dirty="0"/>
          </a:p>
          <a:p>
            <a:endParaRPr lang="en-US" dirty="0" smtClean="0"/>
          </a:p>
          <a:p>
            <a:r>
              <a:rPr lang="en-US" dirty="0" smtClean="0"/>
              <a:t>Feature Vector </a:t>
            </a:r>
          </a:p>
          <a:p>
            <a:pPr marL="0" indent="0">
              <a:buNone/>
            </a:pPr>
            <a:r>
              <a:rPr lang="en-US" dirty="0" smtClean="0"/>
              <a:t>     (team A/B: </a:t>
            </a:r>
            <a:r>
              <a:rPr lang="en-US" dirty="0" err="1" smtClean="0"/>
              <a:t>Elo</a:t>
            </a:r>
            <a:r>
              <a:rPr lang="en-US" dirty="0" smtClean="0"/>
              <a:t> score, Team per game stats, Opponent per game stats, </a:t>
            </a:r>
            <a:r>
              <a:rPr lang="en-US" altLang="zh-CN" dirty="0" smtClean="0"/>
              <a:t>Miscellaneous </a:t>
            </a:r>
            <a:r>
              <a:rPr lang="en-US" dirty="0" smtClean="0"/>
              <a:t>stats )</a:t>
            </a:r>
          </a:p>
          <a:p>
            <a:endParaRPr lang="en-US" dirty="0" smtClean="0"/>
          </a:p>
          <a:p>
            <a:r>
              <a:rPr lang="en-US" dirty="0" smtClean="0"/>
              <a:t>Logistical regression </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69" t="65938" r="66875"/>
          <a:stretch/>
        </p:blipFill>
        <p:spPr>
          <a:xfrm>
            <a:off x="4586287" y="2043113"/>
            <a:ext cx="2757488" cy="802005"/>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69" t="17361" r="66875" b="48051"/>
          <a:stretch/>
        </p:blipFill>
        <p:spPr>
          <a:xfrm>
            <a:off x="1614487" y="2043113"/>
            <a:ext cx="2757488" cy="81438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6661"/>
          <a:stretch/>
        </p:blipFill>
        <p:spPr>
          <a:xfrm>
            <a:off x="3234530" y="2867026"/>
            <a:ext cx="2909095" cy="550862"/>
          </a:xfrm>
          <a:prstGeom prst="rect">
            <a:avLst/>
          </a:prstGeom>
        </p:spPr>
      </p:pic>
    </p:spTree>
    <p:extLst>
      <p:ext uri="{BB962C8B-B14F-4D97-AF65-F5344CB8AC3E}">
        <p14:creationId xmlns:p14="http://schemas.microsoft.com/office/powerpoint/2010/main" val="35028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0"/>
            <a:ext cx="6100763" cy="849312"/>
          </a:xfrm>
        </p:spPr>
        <p:txBody>
          <a:bodyPr/>
          <a:lstStyle/>
          <a:p>
            <a:r>
              <a:rPr lang="en-US" smtClean="0"/>
              <a:t>Stats of Play-off teams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49" y="849312"/>
            <a:ext cx="5486400" cy="3657600"/>
          </a:xfrm>
          <a:prstGeom prst="rect">
            <a:avLst/>
          </a:prstGeom>
        </p:spPr>
      </p:pic>
      <p:sp>
        <p:nvSpPr>
          <p:cNvPr id="5" name="TextBox 4"/>
          <p:cNvSpPr txBox="1"/>
          <p:nvPr/>
        </p:nvSpPr>
        <p:spPr>
          <a:xfrm>
            <a:off x="1671638" y="4772992"/>
            <a:ext cx="6468533" cy="830997"/>
          </a:xfrm>
          <a:prstGeom prst="rect">
            <a:avLst/>
          </a:prstGeom>
          <a:noFill/>
        </p:spPr>
        <p:txBody>
          <a:bodyPr wrap="square" rtlCol="0">
            <a:spAutoFit/>
          </a:bodyPr>
          <a:lstStyle/>
          <a:p>
            <a:pPr marL="285750" indent="-285750">
              <a:buFont typeface="Arial" charset="0"/>
              <a:buChar char="•"/>
            </a:pPr>
            <a:r>
              <a:rPr lang="en-US" sz="2400" dirty="0" smtClean="0"/>
              <a:t>Total winning games for each team </a:t>
            </a:r>
          </a:p>
          <a:p>
            <a:pPr marL="285750" indent="-285750">
              <a:buFont typeface="Arial" charset="0"/>
              <a:buChar char="•"/>
            </a:pPr>
            <a:r>
              <a:rPr lang="en-US" sz="2400" dirty="0" smtClean="0"/>
              <a:t>Projected play-off matchups</a:t>
            </a:r>
          </a:p>
        </p:txBody>
      </p:sp>
    </p:spTree>
    <p:extLst>
      <p:ext uri="{BB962C8B-B14F-4D97-AF65-F5344CB8AC3E}">
        <p14:creationId xmlns:p14="http://schemas.microsoft.com/office/powerpoint/2010/main" val="60563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611" y="128587"/>
            <a:ext cx="6915152" cy="985838"/>
          </a:xfrm>
        </p:spPr>
        <p:txBody>
          <a:bodyPr>
            <a:normAutofit fontScale="90000"/>
          </a:bodyPr>
          <a:lstStyle/>
          <a:p>
            <a:r>
              <a:rPr lang="en-US" dirty="0" smtClean="0"/>
              <a:t>Winning </a:t>
            </a:r>
            <a:r>
              <a:rPr lang="en-US" smtClean="0"/>
              <a:t>probability prediction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212" y="1114425"/>
            <a:ext cx="5486400" cy="3657600"/>
          </a:xfrm>
          <a:prstGeom prst="rect">
            <a:avLst/>
          </a:prstGeom>
        </p:spPr>
      </p:pic>
      <p:sp>
        <p:nvSpPr>
          <p:cNvPr id="5" name="TextBox 4"/>
          <p:cNvSpPr txBox="1"/>
          <p:nvPr/>
        </p:nvSpPr>
        <p:spPr>
          <a:xfrm>
            <a:off x="1694920" y="4926866"/>
            <a:ext cx="6468533" cy="461665"/>
          </a:xfrm>
          <a:prstGeom prst="rect">
            <a:avLst/>
          </a:prstGeom>
          <a:noFill/>
        </p:spPr>
        <p:txBody>
          <a:bodyPr wrap="square" rtlCol="0">
            <a:spAutoFit/>
          </a:bodyPr>
          <a:lstStyle/>
          <a:p>
            <a:pPr marL="285750" indent="-285750">
              <a:buFont typeface="Arial" charset="0"/>
              <a:buChar char="•"/>
            </a:pPr>
            <a:r>
              <a:rPr lang="en-US" sz="2400" dirty="0" smtClean="0"/>
              <a:t>Winning probability of matchups</a:t>
            </a:r>
          </a:p>
        </p:txBody>
      </p:sp>
    </p:spTree>
    <p:extLst>
      <p:ext uri="{BB962C8B-B14F-4D97-AF65-F5344CB8AC3E}">
        <p14:creationId xmlns:p14="http://schemas.microsoft.com/office/powerpoint/2010/main" val="3604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546" y="0"/>
            <a:ext cx="4266907" cy="718086"/>
          </a:xfrm>
        </p:spPr>
        <p:txBody>
          <a:bodyPr/>
          <a:lstStyle/>
          <a:p>
            <a:r>
              <a:rPr lang="en-US" smtClean="0"/>
              <a:t>Future work</a:t>
            </a: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39230"/>
          <a:stretch/>
        </p:blipFill>
        <p:spPr>
          <a:xfrm>
            <a:off x="1406769" y="1958390"/>
            <a:ext cx="5556739" cy="1627398"/>
          </a:xfrm>
          <a:prstGeom prst="rect">
            <a:avLst/>
          </a:prstGeom>
        </p:spPr>
      </p:pic>
    </p:spTree>
    <p:extLst>
      <p:ext uri="{BB962C8B-B14F-4D97-AF65-F5344CB8AC3E}">
        <p14:creationId xmlns:p14="http://schemas.microsoft.com/office/powerpoint/2010/main" val="547443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99</Words>
  <Application>Microsoft Macintosh PowerPoint</Application>
  <PresentationFormat>On-screen Show (4:3)</PresentationFormat>
  <Paragraphs>19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等线</vt:lpstr>
      <vt:lpstr>Arial</vt:lpstr>
      <vt:lpstr>Office Theme</vt:lpstr>
      <vt:lpstr>Prediction of NBA game winner</vt:lpstr>
      <vt:lpstr>Prediction Model</vt:lpstr>
      <vt:lpstr>Stats of Play-off teams</vt:lpstr>
      <vt:lpstr>Winning probability prediction</vt:lpstr>
      <vt:lpstr>Future work</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Dandan Ji</dc:creator>
  <cp:lastModifiedBy>Dandan Ji</cp:lastModifiedBy>
  <cp:revision>7</cp:revision>
  <dcterms:created xsi:type="dcterms:W3CDTF">2018-11-12T13:50:13Z</dcterms:created>
  <dcterms:modified xsi:type="dcterms:W3CDTF">2018-11-12T15:43:32Z</dcterms:modified>
</cp:coreProperties>
</file>