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19" r:id="rId5"/>
    <p:sldId id="353" r:id="rId6"/>
    <p:sldId id="354" r:id="rId7"/>
    <p:sldId id="326" r:id="rId8"/>
    <p:sldId id="351" r:id="rId9"/>
    <p:sldId id="352" r:id="rId10"/>
    <p:sldId id="308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51310" y="2630117"/>
            <a:ext cx="40754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10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接口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547495" y="4274820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91880" y="3682821"/>
            <a:ext cx="2205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10.9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嵌套接口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嵌套接口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如同嵌套类一般，虽然嵌套接口在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Java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编程中较少用到，但若能正确使用，会在一定程度上提高设计的质量，包括接口设计的简单性、灵活性与合理性。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嵌套接口的定义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89805" y="1835785"/>
            <a:ext cx="5452110" cy="4850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接口可以嵌套在类和其他接口中。</a:t>
            </a: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在类中的嵌套接口可以定义为：</a:t>
            </a:r>
            <a:endParaRPr 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default</a:t>
            </a:r>
            <a:endParaRPr lang="en-US" alt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public</a:t>
            </a:r>
            <a:endParaRPr lang="en-US" alt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private</a:t>
            </a:r>
            <a:endParaRPr lang="en-US" alt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在接口中的嵌套接口可以定义为：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default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（默认为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public,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因为原则要求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所有接口元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素必须是public）</a:t>
            </a:r>
            <a:endParaRPr lang="en-US" altLang="zh-CN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public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（实际上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,publis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的声明是多余的）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Clr>
                <a:srgbClr val="231B23"/>
              </a:buClr>
              <a:buFont typeface="Wingdings" panose="05000000000000000000" charset="0"/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当实现一个接口时，并不需要实现嵌套在其中的接口。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类的嵌套接口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1464945"/>
            <a:ext cx="64001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class A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interface B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class BImp implements B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private class BImp2 implements B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interface C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class CImp implements C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private class CImp2 implements C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7950" y="1464945"/>
            <a:ext cx="536956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private interface D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void 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private class DImp implements D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class DImp2 implements D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D getD() { return new DImp2();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private D dRef;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void receiveD(D d)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dRef = d;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dRef.f();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接口的嵌套接口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15" y="2309495"/>
            <a:ext cx="45897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interface E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interface G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// Redundant "public":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interface H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f();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void g();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// Cannot be private within an interface: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//- private interface I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7865" y="2282190"/>
            <a:ext cx="601281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class NestingInterfaces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class EImp implements E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g()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class EGImp implements E.G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class EImp2 implements E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@Override public void g()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class EG implements E.G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@Override public void f() {}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嵌套接口的价值：</a:t>
            </a:r>
            <a:r>
              <a:rPr lang="en-US" altLang="zh-CN" dirty="0"/>
              <a:t>Map</a:t>
            </a:r>
            <a:r>
              <a:rPr lang="zh-CN" altLang="en-US" dirty="0"/>
              <a:t>的设计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202430" y="1324610"/>
            <a:ext cx="6400165" cy="539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我们可以思考一下对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的遍历方式：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 sz="14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2430" y="2001520"/>
            <a:ext cx="640016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for (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Map.Entry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&lt;String, String&gt; entry : map.entrySet())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String mapKey = entry.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getKey()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String mapValue = entry.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getValue()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System.out.println(mapKey + "：" + mapValue);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47" y="2512693"/>
            <a:ext cx="52582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4202430" y="3307080"/>
            <a:ext cx="6400165" cy="34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对于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的遍历者而言，需要获得每个元素的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key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和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value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；这一要求与访问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元素的要求并不相同，这意味着操作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与遍历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元素属于不同的接口。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但是，除了遍历之外，调用者并不需要访问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Entry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接口，这意味着需要对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Entry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接口提供不同的封装层次。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同时，只有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的实现者才会需要实现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Entry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接口，这意味着这两个接口具有紧密的关系。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嵌套接口的价值：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Entry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46200" y="1666875"/>
            <a:ext cx="64001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interface Map&lt;K, V&gt;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int size();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boolean isEmpty();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boolean containsKey(Object key);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boolean containsValue(Object value);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 get(Object key);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 put(K key, V value);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 remove(Object key);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putAll(Map&lt;? extends K, ? extends V&gt; m);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void clear();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Set&lt;K&gt; keySet();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Collection&lt;V&gt; values();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Set&lt;Map.Entry&lt;K, V&gt;&gt; entrySet();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interface Entry&lt;K, V&gt; {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K getKey();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V getValue();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V setValue(V value);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}   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818630" y="3335020"/>
            <a:ext cx="4454525" cy="106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此时的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Entry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接口就是</a:t>
            </a:r>
            <a:r>
              <a:rPr lang="en-US" altLang="zh-CN" sz="1800" dirty="0">
                <a:latin typeface="Consolas Regular" panose="020B0609020204030204" charset="0"/>
                <a:cs typeface="Consolas Regular" panose="020B0609020204030204" charset="0"/>
              </a:rPr>
              <a:t>Map</a:t>
            </a: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接口的嵌套接口。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嵌套接口的价值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216400" y="2089785"/>
            <a:ext cx="7188835" cy="4214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嵌套接口的价值：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不同的使用角度要求设计为不同的接口，但是，在分离的接口中，一个接口只会在另一个接口中使用；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分离的两个接口其实现类是保持一致的；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接口类型只限于少量的调用者使用，因而需要增强接口的封装性；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Consolas Regular" panose="020B0609020204030204" charset="0"/>
                <a:cs typeface="Consolas Regular" panose="020B0609020204030204" charset="0"/>
              </a:rPr>
              <a:t>嵌套接口可以在主接口或类中形成对不同成员的分类；</a:t>
            </a:r>
            <a:endParaRPr lang="zh-CN" altLang="en-US" sz="1800" dirty="0"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3647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2531</Words>
  <Application>WPS 演示</Application>
  <PresentationFormat>宽屏</PresentationFormat>
  <Paragraphs>154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7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方正博雅宋_GBK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Agency FB (正文)</vt:lpstr>
      <vt:lpstr>Gill Sans</vt:lpstr>
      <vt:lpstr>Microsoft YaHei UI</vt:lpstr>
      <vt:lpstr>方正博雅宋_GBK</vt:lpstr>
      <vt:lpstr>最小和静音</vt:lpstr>
      <vt:lpstr>PowerPoint 演示文稿</vt:lpstr>
      <vt:lpstr>PowerPoint 演示文稿</vt:lpstr>
      <vt:lpstr>01 构造器的调用顺序</vt:lpstr>
      <vt:lpstr>01 嵌套接口的定义</vt:lpstr>
      <vt:lpstr>01 类的嵌套接口</vt:lpstr>
      <vt:lpstr>04 编写构造器的原则</vt:lpstr>
      <vt:lpstr>01 嵌套接口的价值</vt:lpstr>
      <vt:lpstr>04 编写构造器的原则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110</cp:revision>
  <dcterms:created xsi:type="dcterms:W3CDTF">2022-02-01T13:42:58Z</dcterms:created>
  <dcterms:modified xsi:type="dcterms:W3CDTF">2022-02-01T13:42:58Z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