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3"/>
    <p:sldId id="305" r:id="rId4"/>
    <p:sldId id="319" r:id="rId5"/>
    <p:sldId id="353" r:id="rId6"/>
    <p:sldId id="359" r:id="rId7"/>
    <p:sldId id="360" r:id="rId8"/>
    <p:sldId id="354" r:id="rId9"/>
    <p:sldId id="361" r:id="rId10"/>
    <p:sldId id="308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07775" y="2630117"/>
            <a:ext cx="476250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11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内部类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1219200" y="4274185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68030" y="3682821"/>
            <a:ext cx="25101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11.6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匿名内部类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匿名内部类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详细讲解匿名内部类的各种用法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实现接口的匿名内部类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09795" y="2854325"/>
            <a:ext cx="5452110" cy="194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的接口需要定义实现类，方可对其进行实例化，从而调用类的成员。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如果一个接口的实现类只需要使用一次，要定义这样的实现类就有些多余了，此时就可以使用匿名内部类。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对比内部类和匿名内部类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79825" y="1425575"/>
            <a:ext cx="40005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interface Contents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int value();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650" y="2725420"/>
            <a:ext cx="55841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public class Parcel7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Contents contents()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return new Contents() { // Insert class definition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private int i = 11;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@Override public int value() { return i;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}; // Semicolon required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Parcel7 p = new Parcel7();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Contents c = p.contents();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55650" y="1630045"/>
            <a:ext cx="3668395" cy="532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定义了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Contents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接口：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7810" y="2725420"/>
            <a:ext cx="558419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public class Parcel7b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  <a:sym typeface="+mn-ea"/>
              </a:rPr>
              <a:t>class MyContents implements Contents {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private int i = 11;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@Override public int value() { return i; }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Contents contents()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return new MyContents();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Parcel7b p = new Parcel7b();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Contents c = p.contents();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210435" y="5859145"/>
            <a:ext cx="2126615" cy="532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匿名内部类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680325" y="5859145"/>
            <a:ext cx="2126615" cy="532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内部类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继承类的匿名内部类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09795" y="2854325"/>
            <a:ext cx="5452110" cy="194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匿名内部类不止限于实现接口，也可以创建类的匿名内部类。在创建的匿名内部类中，可以重写基类的方法。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如果基类的构造函数定义了参数，创建匿名内部类时，也需要传入参数。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类的匿名内部类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6300" y="3212465"/>
            <a:ext cx="425640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public class Wrapping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private int i;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Wrapping(int x) { i = x;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int value() { return i;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4665" y="2242820"/>
            <a:ext cx="558419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public class Parcel8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Wrapping wrapping(int x)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// Base constructor call: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return new Wrapping(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  <a:sym typeface="+mn-ea"/>
              </a:rPr>
              <a:t>x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) {          // [1]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@Override public int value()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  <a:sym typeface="+mn-ea"/>
              </a:rPr>
              <a:t>return super.value() * 47;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};                                // [2]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Parcel8 p = new Parcel8();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Wrapping w = p.wrapping(10);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210435" y="5859145"/>
            <a:ext cx="2126615" cy="532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基类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34480" y="5859145"/>
            <a:ext cx="2702560" cy="532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基类的匿名内部类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初始化匿名内部类的字段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15" y="2309495"/>
            <a:ext cx="601091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class Parcel9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// Argument must be final or "effectively final"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// to use within the anonymous inner class: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Destination destination(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final String dest</a:t>
            </a:r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return new Destination()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private String label = dest;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@Override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public String readLabel() { return label;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Parcel9 p = new Parcel9();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Destination d = p.destination("Tasmania");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752590" y="2747010"/>
            <a:ext cx="4965700" cy="210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如果你正在定义一个匿名类，而且一定要用到一个在该匿名类之外定义的对象，编译器要求参数引用用 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final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 修饰，或者是“实际上的最终变量”（也就是说，在初始化之后它永远不会改变，所以它可以被视为 final 的），就像你在destination()的参数中看到的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dest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参数。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在匿名内部类使用实例初始化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1680" y="1772920"/>
            <a:ext cx="601091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public class Parcel10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Destination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destination(final String dest, final float price)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return new Destination()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private int cost;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// Instance initialization for each object: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  </a:t>
            </a:r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cost = Math.round(price);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if(cost &gt; 100)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          System.out.println("Over budget!");</a:t>
            </a:r>
            <a:endParaRPr lang="zh-CN" altLang="en-US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private String label = dest;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@Override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  public String readLabel() { return label;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};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public static void main(String[] args) {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Parcel10 p = new Parcel10();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  Destination d = p.destination("Tasmania", 101.395F);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  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752590" y="3390900"/>
            <a:ext cx="4965700" cy="80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在效果上，实例初始化部分就是匿名内部类的构造器。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2696</Words>
  <Application>WPS 演示</Application>
  <PresentationFormat>宽屏</PresentationFormat>
  <Paragraphs>148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最小和静音</vt:lpstr>
      <vt:lpstr>PowerPoint 演示文稿</vt:lpstr>
      <vt:lpstr>PowerPoint 演示文稿</vt:lpstr>
      <vt:lpstr>01 嵌套接口的定义</vt:lpstr>
      <vt:lpstr>01 类的嵌套接口</vt:lpstr>
      <vt:lpstr>01 使用匿名内部类</vt:lpstr>
      <vt:lpstr>01 对比内部类和匿名内部类</vt:lpstr>
      <vt:lpstr>01 接口的嵌套接口</vt:lpstr>
      <vt:lpstr>01 初始化匿名类的字段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120</cp:revision>
  <dcterms:created xsi:type="dcterms:W3CDTF">2022-02-02T09:38:07Z</dcterms:created>
  <dcterms:modified xsi:type="dcterms:W3CDTF">2022-02-02T09:38:07Z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