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4" r:id="rId3"/>
    <p:sldId id="305" r:id="rId4"/>
    <p:sldId id="319" r:id="rId5"/>
    <p:sldId id="365" r:id="rId6"/>
    <p:sldId id="371" r:id="rId7"/>
    <p:sldId id="351" r:id="rId8"/>
    <p:sldId id="372" r:id="rId9"/>
    <p:sldId id="373" r:id="rId10"/>
    <p:sldId id="375" r:id="rId11"/>
    <p:sldId id="377" r:id="rId12"/>
    <p:sldId id="308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6467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13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函数式编程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8765" y="3682821"/>
            <a:ext cx="2205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13.3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方法引用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99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构造器</a:t>
            </a:r>
            <a:r>
              <a:rPr dirty="0"/>
              <a:t>方法引用</a:t>
            </a:r>
            <a:endParaRPr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42595" y="2712085"/>
            <a:ext cx="4104640" cy="203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我们也可以捕获对某个构造器的引用，之后通过该引用来调用那个构造器。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要引用构造器，就是引用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new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方法。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985" y="3100705"/>
            <a:ext cx="648000" cy="6480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6631940" y="3140075"/>
            <a:ext cx="382968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CtorReference-&gt;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方法引用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介绍方法引用的特征和使用方式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Shape 2906"/>
          <p:cNvSpPr/>
          <p:nvPr/>
        </p:nvSpPr>
        <p:spPr>
          <a:xfrm>
            <a:off x="4882542" y="341600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4" name="TextBox 34"/>
          <p:cNvSpPr txBox="1"/>
          <p:nvPr/>
        </p:nvSpPr>
        <p:spPr>
          <a:xfrm>
            <a:off x="5419725" y="346837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未绑定方法引用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6" name="TextBox 33"/>
          <p:cNvSpPr txBox="1"/>
          <p:nvPr/>
        </p:nvSpPr>
        <p:spPr>
          <a:xfrm>
            <a:off x="5533824" y="377542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介绍一种特殊的方法引用方式，了解方法引用的正确用法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Shape 2906"/>
          <p:cNvSpPr/>
          <p:nvPr/>
        </p:nvSpPr>
        <p:spPr>
          <a:xfrm>
            <a:off x="4882542" y="45653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5419725" y="46177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构造器方法引用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5533824" y="49247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介绍构造器的方法引用方式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2" grpId="0" bldLvl="0" animBg="1"/>
      <p:bldP spid="4" grpId="0"/>
      <p:bldP spid="6" grpId="0"/>
      <p:bldP spid="7" grpId="0" bldLvl="0" animBg="1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方法引用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39445" y="1477645"/>
            <a:ext cx="6749415" cy="525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Java 8 方法引用指向的是方法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，格式是</a:t>
            </a:r>
            <a:r>
              <a:rPr sz="1800" dirty="0">
                <a:effectLst/>
                <a:latin typeface="Monaco" charset="0"/>
                <a:cs typeface="Monaco" charset="0"/>
              </a:rPr>
              <a:t>用类名或对象名，后面跟 ::A，然后跟方法名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，如左边代码所示的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d::show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。</a:t>
            </a:r>
            <a:r>
              <a:rPr sz="1400" dirty="0">
                <a:effectLst/>
                <a:latin typeface="Monaco" charset="0"/>
                <a:cs typeface="Monaco" charset="0"/>
              </a:rPr>
              <a:t>           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方法引用体现了函数的概念，只要方法的签名以及返回值完全相同，就可以用方法引用，而不用管方法的名称，也不管所属类型。</a:t>
            </a:r>
            <a:endParaRPr lang="zh-CN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例如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Callable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接口的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call()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方法与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Describe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show()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方法，方法签名完全相同，返回值皆为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void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，虽然它们方法名称不同，属于不同的类型，仍然可以将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Describe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show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作为方法引用传递给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Callable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注意，这里定义的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Callable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接口只能是一个方法。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17790" y="2982595"/>
            <a:ext cx="40024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interface Callable {  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  void call(String s);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}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class Describe {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  void show(String msg) {      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    System.out.println(msg);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  }</a:t>
            </a:r>
            <a:endParaRPr lang="zh-CN"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sz="1400" dirty="0">
                <a:effectLst/>
                <a:latin typeface="Monaco" charset="0"/>
                <a:cs typeface="Monaco" charset="0"/>
                <a:sym typeface="+mn-ea"/>
              </a:rPr>
              <a:t>}</a:t>
            </a:r>
            <a:endParaRPr lang="zh-CN" sz="14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Describe d = new Describe();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Callable c = d::show;  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方法引用的例子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40" y="397129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5357495" y="4010660"/>
            <a:ext cx="415988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MethodReference-&gt;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Runnable</a:t>
            </a:r>
            <a:r>
              <a:rPr lang="zh-CN" altLang="en-US" dirty="0"/>
              <a:t>的三种形式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40" y="397129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3996055" y="4010660"/>
            <a:ext cx="552132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RunnableMethodReference-&gt;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dirty="0"/>
              <a:t>未绑定方法引用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5172710" y="1391285"/>
            <a:ext cx="661924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class X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String f() { return "X::f()";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interface MakeString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String make();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interface TransformX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String transform(X x);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public class UnboundMethodReference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public static void main(String[] args)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</a:t>
            </a:r>
            <a:r>
              <a:rPr lang="zh-CN" altLang="en-US" sz="1400">
                <a:solidFill>
                  <a:srgbClr val="C00000"/>
                </a:solidFill>
                <a:latin typeface="Monaco" charset="0"/>
                <a:cs typeface="Monaco" charset="0"/>
              </a:rPr>
              <a:t>// MakeString ms = X::f; </a:t>
            </a:r>
            <a:r>
              <a:rPr lang="zh-CN" altLang="en-US" sz="1400">
                <a:latin typeface="Monaco" charset="0"/>
                <a:cs typeface="Monaco" charset="0"/>
              </a:rPr>
              <a:t>               // [1]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</a:t>
            </a:r>
            <a:r>
              <a:rPr lang="zh-CN" altLang="en-US" sz="1400">
                <a:solidFill>
                  <a:srgbClr val="C00000"/>
                </a:solidFill>
                <a:latin typeface="Monaco" charset="0"/>
                <a:cs typeface="Monaco" charset="0"/>
              </a:rPr>
              <a:t>TransformX sp = X::f;</a:t>
            </a:r>
            <a:endParaRPr lang="zh-CN" altLang="en-US" sz="1400">
              <a:solidFill>
                <a:srgbClr val="C00000"/>
              </a:solidFill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X x = new X();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System.out.println(sp.transform(x));    // [2]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System.out.println(x.f()); // Same effect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03860" y="1899285"/>
            <a:ext cx="4104640" cy="374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未绑定方法引用（unbound method reference）指的是尚未关联到某个对象的普通（非静态）方法。对于未绑定引用，必须先提供对象，然后才能使用</a:t>
            </a:r>
            <a:r>
              <a:rPr lang="en-US" sz="1800" dirty="0">
                <a:effectLst/>
                <a:latin typeface="Monaco" charset="0"/>
                <a:cs typeface="Monaco" charset="0"/>
              </a:rPr>
              <a:t>。</a:t>
            </a:r>
            <a:endParaRPr 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右侧代码所示的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X::f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分别赋值给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MakeString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与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TransformX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类型，产生了不同的结果。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985" y="600710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8728710" y="6046470"/>
            <a:ext cx="173291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为什么会出现未绑定方法引用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4481830" y="1911985"/>
            <a:ext cx="7199630" cy="374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为什么方法签名相同，却不能使用方法引用呢？</a:t>
            </a:r>
            <a:r>
              <a:rPr sz="1800" dirty="0">
                <a:effectLst/>
                <a:latin typeface="Monaco" charset="0"/>
                <a:cs typeface="Monaco" charset="0"/>
              </a:rPr>
              <a:t>事实上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，这里</a:t>
            </a:r>
            <a:r>
              <a:rPr sz="1800" dirty="0">
                <a:effectLst/>
                <a:latin typeface="Monaco" charset="0"/>
                <a:cs typeface="Monaco" charset="0"/>
              </a:rPr>
              <a:t>还涉及另一个（隐藏的）参数：this。如果没有一个可供附着的 X对象，就无法调用 f()。因此，X::f 代表的是一个未绑定方法引用，因为它没有“绑定到”某个对象。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为解决这个问题，我们需要一个X对象，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因此，</a:t>
            </a:r>
            <a:r>
              <a:rPr sz="1800" dirty="0">
                <a:effectLst/>
                <a:latin typeface="Monaco" charset="0"/>
                <a:cs typeface="Monaco" charset="0"/>
              </a:rPr>
              <a:t>接口事实上还需要一个额外的参数，如TransformX中所示。如果将 X::f 赋值给一个 TransformX，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编译就正常了</a:t>
            </a:r>
            <a:r>
              <a:rPr sz="1800" dirty="0">
                <a:effectLst/>
                <a:latin typeface="Monaco" charset="0"/>
                <a:cs typeface="Monaco" charset="0"/>
              </a:rPr>
              <a:t>。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未绑定方法引用的特征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4180205" y="2941955"/>
            <a:ext cx="7199630" cy="134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在未绑定引用的情况下，函数式方法（接口中的单一方法）的</a:t>
            </a:r>
            <a:endParaRPr sz="18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签名与方法引用的签名不再完全匹配。</a:t>
            </a:r>
            <a:endParaRPr sz="18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dirty="0"/>
              <a:t>未绑定方法引用</a:t>
            </a:r>
            <a:r>
              <a:rPr lang="zh-CN" dirty="0"/>
              <a:t>的特征</a:t>
            </a:r>
            <a:endParaRPr lang="zh-CN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16560" y="2961640"/>
            <a:ext cx="4104640" cy="1264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如果方法有更多参数，只要遵循第一个参数取的是this这种模式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。</a:t>
            </a:r>
            <a:endParaRPr lang="zh-CN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985" y="3100705"/>
            <a:ext cx="648000" cy="6480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6958965" y="3140075"/>
            <a:ext cx="350266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MultiUnbound-&gt;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1717</Words>
  <Application>WPS 演示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Wingdings</vt:lpstr>
      <vt:lpstr>Monaco</vt:lpstr>
      <vt:lpstr>方正博雅宋_GBK</vt:lpstr>
      <vt:lpstr>Meiryo UI</vt:lpstr>
      <vt:lpstr>微软雅黑</vt:lpstr>
      <vt:lpstr>汉仪旗黑</vt:lpstr>
      <vt:lpstr>宋体</vt:lpstr>
      <vt:lpstr>Arial Unicode MS</vt:lpstr>
      <vt:lpstr>宋体-简</vt:lpstr>
      <vt:lpstr>Calibri</vt:lpstr>
      <vt:lpstr>Helvetica Neue</vt:lpstr>
      <vt:lpstr>Agency FB (正文)</vt:lpstr>
      <vt:lpstr>Gill Sans</vt:lpstr>
      <vt:lpstr>Microsoft YaHei UI</vt:lpstr>
      <vt:lpstr>方正博雅宋_GBK</vt:lpstr>
      <vt:lpstr>最小和静音</vt:lpstr>
      <vt:lpstr>PowerPoint 演示文稿</vt:lpstr>
      <vt:lpstr>PowerPoint 演示文稿</vt:lpstr>
      <vt:lpstr>01 Lambda表达式</vt:lpstr>
      <vt:lpstr>01 Lambda表达式的语法要求</vt:lpstr>
      <vt:lpstr>01 方法引用的例子</vt:lpstr>
      <vt:lpstr>01 Labmda表达式的使用</vt:lpstr>
      <vt:lpstr>01 Runnable的三种形式</vt:lpstr>
      <vt:lpstr>02 为什么会出现未绑定方法引用</vt:lpstr>
      <vt:lpstr>02 未绑定方法引用</vt:lpstr>
      <vt:lpstr>02 未绑定方法引用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150</cp:revision>
  <dcterms:created xsi:type="dcterms:W3CDTF">2022-02-09T01:33:27Z</dcterms:created>
  <dcterms:modified xsi:type="dcterms:W3CDTF">2022-02-09T01:33:27Z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