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4" r:id="rId3"/>
    <p:sldId id="305" r:id="rId4"/>
    <p:sldId id="306" r:id="rId5"/>
    <p:sldId id="310" r:id="rId6"/>
    <p:sldId id="311" r:id="rId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292C48"/>
    <a:srgbClr val="2C2D39"/>
    <a:srgbClr val="242630"/>
    <a:srgbClr val="2A1F43"/>
    <a:srgbClr val="0C1B43"/>
    <a:srgbClr val="000000"/>
    <a:srgbClr val="1D2225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4260" y="2644775"/>
            <a:ext cx="47625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17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文件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62575" y="41773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81670" y="3566616"/>
            <a:ext cx="23063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17.6 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读写文件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1405" y="4228465"/>
            <a:ext cx="476250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分享导师：梁桂钊</a:t>
            </a:r>
            <a:endParaRPr lang="zh-CN" altLang="en-US" sz="2800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930" y="3873500"/>
            <a:ext cx="3204845" cy="1614805"/>
          </a:xfrm>
          <a:prstGeom prst="rect">
            <a:avLst/>
          </a:prstGeom>
          <a:noFill/>
        </p:spPr>
        <p:txBody>
          <a:bodyPr wrap="square" tIns="36195">
            <a:spAutoFit/>
          </a:bodyPr>
          <a:lstStyle/>
          <a:p>
            <a:pPr algn="l" defTabSz="913765">
              <a:lnSpc>
                <a:spcPct val="15000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ct val="150000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《高可用可伸缩微服务架构》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en-US" altLang="zh-CN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Spring 5 </a:t>
            </a: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设计模式》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316990" y="2713355"/>
            <a:ext cx="1028700" cy="321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梁桂钊</a:t>
            </a:r>
            <a:endParaRPr lang="zh-CN" alt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398828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389823"/>
            <a:ext cx="320484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读写文件的操作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47258" y="2758251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通过代码演示来学习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Java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读写文件操作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3810679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00040" y="3851275"/>
            <a:ext cx="416814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</a:t>
            </a:r>
            <a:r>
              <a:rPr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pache FileUtils</a:t>
            </a:r>
            <a:r>
              <a:rPr 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类库</a:t>
            </a:r>
            <a:endParaRPr lang="zh-CN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47159" y="417305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学习apache.commons.io.FileUtils的常用操作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526" y="573115"/>
            <a:ext cx="1833503" cy="1833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图片占位符 4" descr="/Users/liangguizhao/Documents/我的文档/On Java 8/教材/头像.png头像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0580" y="693414"/>
            <a:ext cx="1482090" cy="1593189"/>
          </a:xfrm>
          <a:prstGeom prst="ellipse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读写文件的操作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2112010"/>
            <a:ext cx="11501120" cy="40017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FileWriter / FileReader </a:t>
            </a:r>
            <a:r>
              <a:rPr lang="zh-CN" altLang="en-US" sz="2400" dirty="0"/>
              <a:t>：</a:t>
            </a:r>
            <a:r>
              <a:rPr lang="en-US" sz="2400" dirty="0">
                <a:sym typeface="+mn-ea"/>
              </a:rPr>
              <a:t>按字符</a:t>
            </a:r>
            <a:r>
              <a:rPr lang="zh-CN" altLang="en-US" sz="2400" dirty="0">
                <a:sym typeface="+mn-ea"/>
              </a:rPr>
              <a:t>读写</a:t>
            </a:r>
            <a:r>
              <a:rPr lang="en-US" sz="2400" dirty="0"/>
              <a:t>文件内容</a:t>
            </a:r>
            <a:endParaRPr lang="en-US" sz="2400" dirty="0"/>
          </a:p>
          <a:p>
            <a:r>
              <a:rPr lang="zh-CN" altLang="en-US" sz="2400" dirty="0"/>
              <a:t>BuffredReader </a:t>
            </a:r>
            <a:r>
              <a:rPr lang="en-US" altLang="zh-CN" sz="2400" dirty="0"/>
              <a:t>/ </a:t>
            </a:r>
            <a:r>
              <a:rPr lang="zh-CN" altLang="en-US" sz="2400" dirty="0"/>
              <a:t>BufferedWriter（</a:t>
            </a:r>
            <a:r>
              <a:rPr lang="zh-CN" altLang="en-US" sz="2400" dirty="0">
                <a:sym typeface="+mn-ea"/>
              </a:rPr>
              <a:t>包装类）：</a:t>
            </a:r>
            <a:r>
              <a:rPr lang="zh-CN" altLang="en-US" sz="2400" dirty="0">
                <a:sym typeface="+mn-ea"/>
              </a:rPr>
              <a:t>读写</a:t>
            </a:r>
            <a:r>
              <a:rPr lang="en-US" sz="2400" dirty="0">
                <a:sym typeface="+mn-ea"/>
              </a:rPr>
              <a:t>文件内容</a:t>
            </a:r>
            <a:endParaRPr lang="en-US" sz="2400" dirty="0">
              <a:sym typeface="+mn-ea"/>
            </a:endParaRPr>
          </a:p>
          <a:p>
            <a:r>
              <a:rPr lang="zh-CN" altLang="en-US" sz="2400" dirty="0"/>
              <a:t>FileInputStream </a:t>
            </a:r>
            <a:r>
              <a:rPr lang="en-US" altLang="zh-CN" sz="2400" dirty="0"/>
              <a:t>/ </a:t>
            </a:r>
            <a:r>
              <a:rPr lang="zh-CN" altLang="en-US" sz="2400" dirty="0"/>
              <a:t>FileOutputStream：以字节的形式</a:t>
            </a:r>
            <a:r>
              <a:rPr lang="zh-CN" altLang="en-US" sz="2400" dirty="0">
                <a:sym typeface="+mn-ea"/>
              </a:rPr>
              <a:t>读写</a:t>
            </a:r>
            <a:r>
              <a:rPr lang="en-US" sz="2400" dirty="0">
                <a:sym typeface="+mn-ea"/>
              </a:rPr>
              <a:t>文件内容</a:t>
            </a:r>
            <a:endParaRPr lang="en-US" sz="2400" dirty="0">
              <a:sym typeface="+mn-ea"/>
            </a:endParaRPr>
          </a:p>
          <a:p>
            <a:r>
              <a:rPr lang="zh-CN" altLang="en-US" sz="2400" dirty="0"/>
              <a:t>简化的写法</a:t>
            </a:r>
            <a:endParaRPr lang="zh-CN" altLang="en-US" sz="2400" dirty="0"/>
          </a:p>
          <a:p>
            <a:pPr lvl="1"/>
            <a:r>
              <a:rPr lang="en-US" altLang="zh-CN" sz="2400" dirty="0"/>
              <a:t>Files.readAllLines()、</a:t>
            </a:r>
            <a:r>
              <a:rPr lang="en-US" altLang="zh-CN" sz="2400" dirty="0">
                <a:sym typeface="+mn-ea"/>
              </a:rPr>
              <a:t>Files.</a:t>
            </a:r>
            <a:r>
              <a:rPr lang="zh-CN" altLang="en-US" sz="2400" dirty="0"/>
              <a:t>readString​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/>
              <a:t>Files.write()、</a:t>
            </a:r>
            <a:r>
              <a:rPr lang="en-US" altLang="zh-CN" sz="2400" dirty="0">
                <a:sym typeface="+mn-ea"/>
              </a:rPr>
              <a:t>Files.write</a:t>
            </a:r>
            <a:r>
              <a:rPr lang="zh-CN" altLang="en-US" sz="2400" dirty="0">
                <a:sym typeface="+mn-ea"/>
              </a:rPr>
              <a:t>String​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A</a:t>
            </a:r>
            <a:r>
              <a:rPr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pache FileUtils</a:t>
            </a:r>
            <a:r>
              <a:rPr lang="zh-CN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类库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1814195"/>
            <a:ext cx="11501120" cy="47834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dirty="0"/>
              <a:t>compile()</a:t>
            </a:r>
            <a:endParaRPr sz="3600" dirty="0"/>
          </a:p>
          <a:p>
            <a:r>
              <a:rPr sz="3600" dirty="0"/>
              <a:t>matcher()</a:t>
            </a:r>
            <a:endParaRPr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350" y="5398770"/>
            <a:ext cx="12595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ourier New Regular" panose="02070409020205090404" charset="0"/>
                <a:cs typeface="Courier New Regular" panose="02070409020205090404" charset="0"/>
              </a:rPr>
              <a:t>Pattern pattern = Pattern.compile("^\\d{4}-\\d{1,2}-\\d{1,2}$");</a:t>
            </a:r>
            <a:endParaRPr lang="zh-CN" altLang="en-US" sz="2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2400">
                <a:latin typeface="Courier New Regular" panose="02070409020205090404" charset="0"/>
                <a:cs typeface="Courier New Regular" panose="02070409020205090404" charset="0"/>
              </a:rPr>
              <a:t>Matcher matcher = pattern.matcher("2021-01-01");</a:t>
            </a:r>
            <a:endParaRPr lang="zh-CN" altLang="en-US" sz="2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2400">
                <a:latin typeface="Courier New Regular" panose="02070409020205090404" charset="0"/>
                <a:cs typeface="Courier New Regular" panose="02070409020205090404" charset="0"/>
              </a:rPr>
              <a:t>boolean isMatch = matcher.matches();</a:t>
            </a:r>
            <a:endParaRPr lang="zh-CN" altLang="en-US" sz="2400">
              <a:latin typeface="Courier New Regular" panose="02070409020205090404" charset="0"/>
              <a:cs typeface="Courier New Regular" panose="020704090202050904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495" y="4855845"/>
            <a:ext cx="240792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400" b="1" dirty="0">
                <a:solidFill>
                  <a:schemeClr val="tx1"/>
                </a:solidFill>
                <a:latin typeface="Meiryo UI (正文)"/>
                <a:ea typeface="+mj-ea"/>
              </a:rPr>
              <a:t>代码片段</a:t>
            </a:r>
            <a:endParaRPr lang="zh-CN" altLang="en-US" sz="2400" b="1" dirty="0">
              <a:solidFill>
                <a:schemeClr val="tx1"/>
              </a:solidFill>
              <a:latin typeface="Meiryo UI (正文)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57020" y="595630"/>
            <a:ext cx="85991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effectLst/>
                <a:latin typeface="Arial Black" panose="020B0A04020102020204" charset="0"/>
                <a:cs typeface="Arial Black" panose="020B0A04020102020204" charset="0"/>
              </a:rPr>
              <a:t>THANK YOU</a:t>
            </a:r>
            <a:br>
              <a:rPr lang="en-US" altLang="zh-CN" sz="7200" b="0" i="0" dirty="0">
                <a:solidFill>
                  <a:srgbClr val="000000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</a:br>
            <a:endParaRPr lang="zh-CN" altLang="en-US" sz="72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403" y="2417408"/>
            <a:ext cx="830580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572</Words>
  <Application>WPS 表格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0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Meiryo UI (正文)</vt:lpstr>
      <vt:lpstr>Courier New Regular</vt:lpstr>
      <vt:lpstr>Arial Black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liangguizhao</cp:lastModifiedBy>
  <cp:revision>11</cp:revision>
  <dcterms:created xsi:type="dcterms:W3CDTF">2022-02-27T02:46:43Z</dcterms:created>
  <dcterms:modified xsi:type="dcterms:W3CDTF">2022-02-27T02:46:43Z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