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4" r:id="rId3"/>
    <p:sldId id="305" r:id="rId4"/>
    <p:sldId id="306" r:id="rId5"/>
    <p:sldId id="310" r:id="rId6"/>
    <p:sldId id="311" r:id="rId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34347C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4260" y="2644775"/>
            <a:ext cx="47625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18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字符串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62575" y="41773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81670" y="3566616"/>
            <a:ext cx="26111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18.7  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正则表达式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81405" y="4228465"/>
            <a:ext cx="476250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分享导师：梁桂钊</a:t>
            </a:r>
            <a:endParaRPr lang="zh-CN" altLang="en-US" sz="2800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930" y="3873500"/>
            <a:ext cx="3204845" cy="1614805"/>
          </a:xfrm>
          <a:prstGeom prst="rect">
            <a:avLst/>
          </a:prstGeom>
          <a:noFill/>
        </p:spPr>
        <p:txBody>
          <a:bodyPr wrap="square" tIns="36195">
            <a:spAutoFit/>
          </a:bodyPr>
          <a:lstStyle/>
          <a:p>
            <a:pPr algn="l" defTabSz="913765">
              <a:lnSpc>
                <a:spcPct val="150000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作品包括：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ct val="150000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《高可用可伸缩微服务架构》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《</a:t>
            </a:r>
            <a:r>
              <a:rPr lang="en-US" altLang="zh-CN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Spring 5 </a:t>
            </a:r>
            <a:r>
              <a:rPr lang="zh-CN" altLang="en-US" sz="18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设计模式》</a:t>
            </a:r>
            <a:endParaRPr lang="zh-CN" altLang="en-US" sz="18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1316990" y="2713355"/>
            <a:ext cx="1028700" cy="321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 defTabSz="913765"/>
            <a:r>
              <a:rPr lang="zh-CN" altLang="en-US" sz="1500" b="1" spc="300" dirty="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梁桂钊</a:t>
            </a:r>
            <a:endParaRPr lang="zh-CN" alt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398828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389823"/>
            <a:ext cx="320484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正则表达式的场景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47258" y="2758251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通过案例剖析正则表达式的使用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3810679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00040" y="3850958"/>
            <a:ext cx="3862705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 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Pattern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和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Matcher</a:t>
            </a:r>
            <a:endParaRPr lang="en-US" altLang="zh-CN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47159" y="417305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探讨使用</a:t>
            </a: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  <a:sym typeface="+mn-ea"/>
              </a:rPr>
              <a:t>Pattern和Matcher的语法特性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526" y="573115"/>
            <a:ext cx="1833503" cy="183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图片占位符 4" descr="/Users/liangguizhao/Documents/我的文档/On Java 8/教材/头像.png头像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90580" y="693414"/>
            <a:ext cx="1482090" cy="1593189"/>
          </a:xfrm>
          <a:prstGeom prst="ellipse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01 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正则表达式的场景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2112010"/>
            <a:ext cx="11501120" cy="400177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使用场景</a:t>
            </a:r>
            <a:endParaRPr lang="en-US" sz="2400" dirty="0"/>
          </a:p>
          <a:p>
            <a:pPr lvl="1"/>
            <a:r>
              <a:rPr lang="en-US" sz="2400" dirty="0"/>
              <a:t>字符串匹配</a:t>
            </a:r>
            <a:endParaRPr lang="en-US" sz="2400" dirty="0"/>
          </a:p>
          <a:p>
            <a:pPr lvl="1"/>
            <a:r>
              <a:rPr lang="en-US" sz="2400" dirty="0"/>
              <a:t>字符串查找</a:t>
            </a:r>
            <a:endParaRPr lang="en-US" sz="2400" dirty="0"/>
          </a:p>
          <a:p>
            <a:pPr lvl="1"/>
            <a:r>
              <a:rPr lang="en-US" sz="2400" dirty="0"/>
              <a:t>字符串替换</a:t>
            </a:r>
            <a:endParaRPr lang="en-US" sz="2400" dirty="0"/>
          </a:p>
          <a:p>
            <a:r>
              <a:rPr lang="zh-CN" altLang="en-US" sz="2400" dirty="0"/>
              <a:t>使用案例</a:t>
            </a:r>
            <a:endParaRPr lang="zh-CN" altLang="en-US" sz="2400" dirty="0"/>
          </a:p>
          <a:p>
            <a:pPr lvl="1"/>
            <a:r>
              <a:rPr lang="zh-CN" altLang="en-US" sz="2400" dirty="0"/>
              <a:t>日期</a:t>
            </a:r>
            <a:endParaRPr lang="zh-CN" altLang="en-US" sz="2400" dirty="0"/>
          </a:p>
          <a:p>
            <a:pPr lvl="1"/>
            <a:r>
              <a:rPr lang="zh-CN" altLang="en-US" sz="2400" dirty="0"/>
              <a:t>UUID</a:t>
            </a:r>
            <a:endParaRPr lang="zh-CN" altLang="en-US" sz="2400" dirty="0"/>
          </a:p>
          <a:p>
            <a:pPr lvl="1"/>
            <a:r>
              <a:rPr lang="zh-CN" altLang="en-US" sz="2400" dirty="0"/>
              <a:t>IP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745" y="1290320"/>
            <a:ext cx="5924550" cy="3181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45" y="4799965"/>
            <a:ext cx="5943600" cy="164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499"/>
            <a:ext cx="4981575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en-US" altLang="zh-CN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Pattern</a:t>
            </a:r>
            <a:r>
              <a:rPr lang="zh-CN" altLang="en-US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和</a:t>
            </a:r>
            <a:r>
              <a:rPr lang="en-US" altLang="zh-CN" sz="24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Matcher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345440" y="1814195"/>
            <a:ext cx="11501120" cy="47834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dirty="0"/>
              <a:t>compile()</a:t>
            </a:r>
            <a:endParaRPr sz="3600" dirty="0"/>
          </a:p>
          <a:p>
            <a:r>
              <a:rPr sz="3600" dirty="0"/>
              <a:t>matcher()</a:t>
            </a:r>
            <a:endParaRPr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350" y="5398770"/>
            <a:ext cx="12595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Pattern pattern = Pattern.compile("^\\d{4}-\\d{1,2}-\\d{1,2}$");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Matcher matcher = pattern.matcher("2021-01-01");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  <a:p>
            <a:r>
              <a:rPr lang="zh-CN" altLang="en-US" sz="2400">
                <a:latin typeface="Courier New Regular" panose="02070409020205090404" charset="0"/>
                <a:cs typeface="Courier New Regular" panose="02070409020205090404" charset="0"/>
              </a:rPr>
              <a:t>boolean isMatch = matcher.matches();</a:t>
            </a:r>
            <a:endParaRPr lang="zh-CN" altLang="en-US" sz="2400">
              <a:latin typeface="Courier New Regular" panose="02070409020205090404" charset="0"/>
              <a:cs typeface="Courier New Regular" panose="020704090202050904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0495" y="4855845"/>
            <a:ext cx="240792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2400" b="1" dirty="0">
                <a:solidFill>
                  <a:schemeClr val="tx1"/>
                </a:solidFill>
                <a:latin typeface="Meiryo UI (正文)"/>
                <a:ea typeface="+mj-ea"/>
              </a:rPr>
              <a:t>代码片段</a:t>
            </a:r>
            <a:endParaRPr lang="zh-CN" altLang="en-US" sz="2400" b="1" dirty="0">
              <a:solidFill>
                <a:schemeClr val="tx1"/>
              </a:solidFill>
              <a:latin typeface="Meiryo UI (正文)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57020" y="595630"/>
            <a:ext cx="85991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effectLst/>
                <a:latin typeface="Arial Black" panose="020B0A04020102020204" charset="0"/>
                <a:cs typeface="Arial Black" panose="020B0A04020102020204" charset="0"/>
              </a:rPr>
              <a:t>THANK YOU</a:t>
            </a:r>
            <a:br>
              <a:rPr lang="en-US" altLang="zh-CN" sz="7200" b="0" i="0" dirty="0">
                <a:solidFill>
                  <a:srgbClr val="00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</a:br>
            <a:endParaRPr lang="zh-CN" altLang="en-US" sz="72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403" y="2417408"/>
            <a:ext cx="830580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384</Words>
  <Application>WPS 表格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4" baseType="lpstr">
      <vt:lpstr>Arial</vt:lpstr>
      <vt:lpstr>方正书宋_GBK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Courier New Regular</vt:lpstr>
      <vt:lpstr>Arial Black</vt:lpstr>
      <vt:lpstr>Meiryo UI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Agency FB (正文)</vt:lpstr>
      <vt:lpstr>Gill Sans</vt:lpstr>
      <vt:lpstr>Meiryo UI (正文)</vt:lpstr>
      <vt:lpstr>Microsoft YaHei UI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liangguizhao</cp:lastModifiedBy>
  <cp:revision>10</cp:revision>
  <dcterms:created xsi:type="dcterms:W3CDTF">2022-02-26T12:56:48Z</dcterms:created>
  <dcterms:modified xsi:type="dcterms:W3CDTF">2022-02-26T12:56:48Z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