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4" r:id="rId3"/>
    <p:sldId id="305" r:id="rId4"/>
    <p:sldId id="306" r:id="rId5"/>
    <p:sldId id="310" r:id="rId6"/>
    <p:sldId id="311" r:id="rId7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292C48"/>
    <a:srgbClr val="2C2D39"/>
    <a:srgbClr val="242630"/>
    <a:srgbClr val="2A1F43"/>
    <a:srgbClr val="0C1B43"/>
    <a:srgbClr val="000000"/>
    <a:srgbClr val="1D2225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64260" y="2644775"/>
            <a:ext cx="47625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19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反射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571012" y="3828424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文本占位符 11"/>
          <p:cNvSpPr txBox="1"/>
          <p:nvPr/>
        </p:nvSpPr>
        <p:spPr>
          <a:xfrm>
            <a:off x="1262575" y="4177339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81670" y="3566616"/>
            <a:ext cx="32207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19.1 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为什么需要反射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1405" y="4228465"/>
            <a:ext cx="4762500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800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分享导师：梁桂钊</a:t>
            </a:r>
            <a:endParaRPr lang="zh-CN" altLang="en-US" sz="2800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8930" y="3873500"/>
            <a:ext cx="3204845" cy="1614805"/>
          </a:xfrm>
          <a:prstGeom prst="rect">
            <a:avLst/>
          </a:prstGeom>
          <a:noFill/>
        </p:spPr>
        <p:txBody>
          <a:bodyPr wrap="square" tIns="36195">
            <a:spAutoFit/>
          </a:bodyPr>
          <a:lstStyle/>
          <a:p>
            <a:pPr algn="l" defTabSz="913765">
              <a:lnSpc>
                <a:spcPct val="150000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ct val="150000"/>
              </a:lnSpc>
            </a:pP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《高可用可伸缩微服务架构》</a:t>
            </a: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en-US" altLang="zh-CN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Spring 5 </a:t>
            </a: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设计模式》</a:t>
            </a: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316990" y="2713355"/>
            <a:ext cx="1028700" cy="321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梁桂钊</a:t>
            </a:r>
            <a:endParaRPr lang="zh-CN" alt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95976" y="2398828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00040" y="2386965"/>
            <a:ext cx="409321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反射要解决什么问题？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47258" y="2758251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思考“反射要解决什么问题”，让我们更好地理解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  <a:sym typeface="+mn-ea"/>
              </a:rPr>
              <a:t>反射在编程中的价值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hape 2906"/>
          <p:cNvSpPr/>
          <p:nvPr/>
        </p:nvSpPr>
        <p:spPr>
          <a:xfrm>
            <a:off x="4895976" y="3810679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5400040" y="3850958"/>
            <a:ext cx="3862705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反射的应用场景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547159" y="4173052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探讨反射在工程实践中的几种常见的应用场景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526" y="573115"/>
            <a:ext cx="1833503" cy="18335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图片占位符 4" descr="/Users/liangguizhao/Documents/我的文档/On Java 8/教材/头像.png头像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0580" y="693414"/>
            <a:ext cx="1482090" cy="1593189"/>
          </a:xfrm>
          <a:prstGeom prst="ellipse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01 </a:t>
            </a:r>
            <a:r>
              <a:rPr lang="zh-CN" altLang="en-US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反射要解决什么问题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45440" y="2122170"/>
            <a:ext cx="11501120" cy="400177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编译类型</a:t>
            </a:r>
            <a:endParaRPr lang="en-US" sz="2400" dirty="0"/>
          </a:p>
          <a:p>
            <a:pPr lvl="1"/>
            <a:r>
              <a:rPr lang="en-US" sz="2400" dirty="0"/>
              <a:t>静态编译：编译时</a:t>
            </a:r>
            <a:r>
              <a:rPr lang="zh-CN" altLang="en-US" sz="2400" dirty="0"/>
              <a:t>，</a:t>
            </a:r>
            <a:r>
              <a:rPr lang="en-US" sz="2400" dirty="0"/>
              <a:t>确定类型，绑定对象。</a:t>
            </a:r>
            <a:r>
              <a:rPr lang="zh-CN" altLang="en-US" sz="2400" dirty="0"/>
              <a:t>（一次性编译）</a:t>
            </a:r>
            <a:endParaRPr lang="en-US" sz="2400" dirty="0"/>
          </a:p>
          <a:p>
            <a:pPr lvl="1"/>
            <a:r>
              <a:rPr lang="en-US" sz="2400" dirty="0"/>
              <a:t>动态编译：运行时</a:t>
            </a:r>
            <a:r>
              <a:rPr lang="zh-CN" altLang="en-US" sz="2400" dirty="0"/>
              <a:t>，</a:t>
            </a:r>
            <a:r>
              <a:rPr lang="en-US" sz="2400" dirty="0"/>
              <a:t>确定类型，绑定对象。</a:t>
            </a:r>
            <a:r>
              <a:rPr lang="zh-CN" altLang="en-US" sz="2400" dirty="0"/>
              <a:t>（按需编译）</a:t>
            </a:r>
            <a:endParaRPr lang="en-US" sz="2400" dirty="0"/>
          </a:p>
          <a:p>
            <a:r>
              <a:rPr lang="zh-CN" altLang="en-US" sz="2400" dirty="0"/>
              <a:t>解决什么问题？</a:t>
            </a:r>
            <a:endParaRPr lang="zh-CN" altLang="en-US" sz="2400" dirty="0"/>
          </a:p>
          <a:p>
            <a:pPr lvl="1"/>
            <a:r>
              <a:rPr lang="zh-CN" altLang="en-US" sz="2400" dirty="0"/>
              <a:t>赋予</a:t>
            </a:r>
            <a:r>
              <a:rPr lang="en-US" altLang="zh-CN" sz="2400" dirty="0"/>
              <a:t>JVM</a:t>
            </a:r>
            <a:r>
              <a:rPr lang="zh-CN" altLang="en-US" sz="2400" dirty="0"/>
              <a:t>动态编译的能力，例如热加载。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降低类之间的耦合性，提高系统的灵活性。</a:t>
            </a:r>
            <a:endParaRPr lang="zh-CN" altLang="en-US" sz="2400" dirty="0"/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499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02 </a:t>
            </a:r>
            <a:r>
              <a:rPr lang="zh-CN" altLang="en-US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反射的应用场景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45440" y="1814195"/>
            <a:ext cx="11501120" cy="4783455"/>
          </a:xfrm>
          <a:prstGeom prst="rect">
            <a:avLst/>
          </a:prstGeom>
        </p:spPr>
        <p:txBody>
          <a:bodyPr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600" dirty="0"/>
              <a:t>实现驱动加载 </a:t>
            </a:r>
            <a:endParaRPr sz="3600" dirty="0"/>
          </a:p>
          <a:p>
            <a:pPr lvl="1"/>
            <a:r>
              <a:rPr sz="2285" dirty="0"/>
              <a:t>JDBC的数据库连接 </a:t>
            </a:r>
            <a:r>
              <a:rPr sz="2285" dirty="0">
                <a:solidFill>
                  <a:schemeClr val="accent3">
                    <a:lumMod val="50000"/>
                  </a:schemeClr>
                </a:solidFill>
              </a:rPr>
              <a:t>Class.forName("com.mysql.jdbc.Driver")</a:t>
            </a:r>
            <a:endParaRPr sz="2285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sz="3600" dirty="0"/>
              <a:t>实现配置文件加载 </a:t>
            </a:r>
            <a:endParaRPr sz="3600" dirty="0"/>
          </a:p>
          <a:p>
            <a:pPr lvl="1"/>
            <a:r>
              <a:rPr sz="2285" dirty="0"/>
              <a:t>Spring框架的加载XML或Properties配置文件</a:t>
            </a:r>
            <a:endParaRPr sz="3600" dirty="0"/>
          </a:p>
          <a:p>
            <a:r>
              <a:rPr sz="3600" dirty="0"/>
              <a:t>实现工厂模式 </a:t>
            </a:r>
            <a:endParaRPr sz="3600" dirty="0"/>
          </a:p>
          <a:p>
            <a:pPr lvl="1"/>
            <a:r>
              <a:rPr sz="2285" dirty="0"/>
              <a:t>Spring框架的IoC</a:t>
            </a:r>
            <a:r>
              <a:rPr lang="zh-CN" sz="2285" dirty="0"/>
              <a:t>：</a:t>
            </a:r>
            <a:r>
              <a:rPr sz="2285" dirty="0"/>
              <a:t>简单工厂模式</a:t>
            </a:r>
            <a:endParaRPr sz="3600" dirty="0"/>
          </a:p>
          <a:p>
            <a:r>
              <a:rPr sz="3600" dirty="0"/>
              <a:t>实现代理模式 </a:t>
            </a:r>
            <a:endParaRPr sz="3600" dirty="0"/>
          </a:p>
          <a:p>
            <a:pPr lvl="1"/>
            <a:r>
              <a:rPr sz="2000" dirty="0"/>
              <a:t>Spring框架的AOP</a:t>
            </a:r>
            <a:r>
              <a:rPr lang="zh-CN" sz="2000" dirty="0"/>
              <a:t>：</a:t>
            </a:r>
            <a:r>
              <a:rPr sz="2000" dirty="0"/>
              <a:t>代理模式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57020" y="595630"/>
            <a:ext cx="859917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effectLst/>
                <a:latin typeface="Arial Black" panose="020B0A04020102020204" charset="0"/>
                <a:cs typeface="Arial Black" panose="020B0A04020102020204" charset="0"/>
              </a:rPr>
              <a:t>THANK YOU</a:t>
            </a:r>
            <a:br>
              <a:rPr lang="en-US" altLang="zh-CN" sz="7200" b="0" i="0" dirty="0">
                <a:solidFill>
                  <a:srgbClr val="000000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</a:br>
            <a:endParaRPr lang="zh-CN" altLang="en-US" sz="72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403" y="2417408"/>
            <a:ext cx="830580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428</Words>
  <Application>WPS 演示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9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Meiryo UI (正文)</vt:lpstr>
      <vt:lpstr>Arial Black</vt:lpstr>
      <vt:lpstr>Meiryo UI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最小和静音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liangguizhao</cp:lastModifiedBy>
  <cp:revision>13</cp:revision>
  <dcterms:created xsi:type="dcterms:W3CDTF">2022-03-14T15:22:37Z</dcterms:created>
  <dcterms:modified xsi:type="dcterms:W3CDTF">2022-03-14T15:22:37Z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