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3"/>
    <p:sldId id="305" r:id="rId4"/>
    <p:sldId id="445" r:id="rId5"/>
    <p:sldId id="458" r:id="rId6"/>
    <p:sldId id="459" r:id="rId7"/>
    <p:sldId id="467" r:id="rId8"/>
    <p:sldId id="308" r:id="rId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44983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20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范型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5328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5080" y="3682821"/>
            <a:ext cx="3018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20.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15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潜在类型机制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99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潜在类型机制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43218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对比了几种主要语言对潜在类型机制的支持，然后介绍了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的实现方式。为帮助理解，本部分内容还介绍了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20.17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节中的部分内容。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潜在类型机制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938655"/>
            <a:ext cx="11104880" cy="3173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简单说来，潜在类型机制（latent typing）就是忽略类型的约束，只要类对外公开的方法与要求的接口一致，就可以认为是“同一个类型”，这样就不用显式地实现或继承某个接口了。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潜在类型机制又称为结构化类型机制（structural typing），也被形象地称之为是鸭子类型（</a:t>
            </a:r>
            <a:r>
              <a:rPr lang="en-US" altLang="zh-CN" sz="1800" dirty="0">
                <a:latin typeface="Monaco" charset="0"/>
                <a:cs typeface="Monaco" charset="0"/>
              </a:rPr>
              <a:t>duck typing</a:t>
            </a:r>
            <a:r>
              <a:rPr lang="zh-CN" altLang="en-US" sz="1800" dirty="0">
                <a:latin typeface="Monaco" charset="0"/>
                <a:cs typeface="Monaco" charset="0"/>
              </a:rPr>
              <a:t>）机制，也就是说：如果某个事物走路像鸭子，说话也像鸭子，那么你就可以把它也当成鸭子。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其他语言的潜在类型机制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938655"/>
            <a:ext cx="11104880" cy="128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支持潜在类型机制的语言有 Python、C++、Ruby、SmallTalk 以及 Go。Python 是一种动态类型语言（实际上所有的类型检查都发生在运行时），而 C++ 和 Go 是静态类型语言（类型检查发生在编译时）。</a:t>
            </a:r>
            <a:endParaRPr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4210" y="4170680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6789420" y="4170680"/>
            <a:ext cx="383159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DogsAndRobots-&gt;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Java 中的直接潜在类型机制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664335"/>
            <a:ext cx="11104880" cy="1995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如果试图在 Java 8 之前实现 dog 和 robots 的例子，就必须用到一个类或接口，并将其指定在边界表达式</a:t>
            </a:r>
            <a:r>
              <a:rPr lang="zh-CN" sz="1800" dirty="0">
                <a:latin typeface="Monaco" charset="0"/>
                <a:cs typeface="Monaco" charset="0"/>
              </a:rPr>
              <a:t>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注意，代码中perform()的运行并不需要泛型，可以指定它接受 Performs 对象。前面在讲解类型擦除时，已经提到了这一点。</a:t>
            </a:r>
            <a:endParaRPr lang="zh-CN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07936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5288280" y="5079365"/>
            <a:ext cx="540448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DogsAndRobots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.java-&gt;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Java 8 中的辅助潜在类型机制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664335"/>
            <a:ext cx="11104880" cy="1995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Java 8 中的未绑定方法引用使得我们可以实现某种形式的潜在类型机制，以满足创建跨不相关类型工作的单个代码段的需求。</a:t>
            </a:r>
            <a:r>
              <a:rPr lang="zh-CN" sz="1800" dirty="0">
                <a:latin typeface="Monaco" charset="0"/>
                <a:cs typeface="Monaco" charset="0"/>
              </a:rPr>
              <a:t>本书作者将其称为“辅助潜在类型机制”。阅读代码，可以发现CommunicateA.perform()可以用于任何拥有相同签名的方法引用的类型。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说明：本部分内容在</a:t>
            </a:r>
            <a:r>
              <a:rPr lang="en-US" altLang="zh-CN" sz="1800" dirty="0">
                <a:latin typeface="Monaco" charset="0"/>
                <a:cs typeface="Monaco" charset="0"/>
              </a:rPr>
              <a:t>20.17</a:t>
            </a:r>
            <a:r>
              <a:rPr lang="zh-CN" altLang="en-US" sz="1800" dirty="0">
                <a:latin typeface="Monaco" charset="0"/>
                <a:cs typeface="Monaco" charset="0"/>
              </a:rPr>
              <a:t>节。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079365"/>
            <a:ext cx="648000" cy="6480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646170" y="5079365"/>
            <a:ext cx="704659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DogsAndRobotMethodReferences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.java-&gt;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903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混型</vt:lpstr>
      <vt:lpstr>C++中的混型</vt:lpstr>
      <vt:lpstr>与接口混合</vt:lpstr>
      <vt:lpstr>Java 中的直接潜在类型机制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340</cp:revision>
  <dcterms:created xsi:type="dcterms:W3CDTF">2022-03-13T13:25:31Z</dcterms:created>
  <dcterms:modified xsi:type="dcterms:W3CDTF">2022-03-13T13:25:31Z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