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4"/>
  </p:handoutMasterIdLst>
  <p:sldIdLst>
    <p:sldId id="304" r:id="rId3"/>
    <p:sldId id="305" r:id="rId5"/>
    <p:sldId id="309" r:id="rId6"/>
    <p:sldId id="310" r:id="rId7"/>
    <p:sldId id="315" r:id="rId8"/>
    <p:sldId id="316" r:id="rId9"/>
    <p:sldId id="323" r:id="rId10"/>
    <p:sldId id="313" r:id="rId11"/>
    <p:sldId id="322" r:id="rId12"/>
    <p:sldId id="321" r:id="rId13"/>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34347C"/>
    <a:srgbClr val="292C48"/>
    <a:srgbClr val="2C2D39"/>
    <a:srgbClr val="242630"/>
    <a:srgbClr val="2A1F43"/>
    <a:srgbClr val="0C1B43"/>
    <a:srgbClr val="000000"/>
    <a:srgbClr val="1D2225"/>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551" autoAdjust="0"/>
  </p:normalViewPr>
  <p:slideViewPr>
    <p:cSldViewPr snapToGrid="0" snapToObjects="1">
      <p:cViewPr varScale="1">
        <p:scale>
          <a:sx n="86" d="100"/>
          <a:sy n="86" d="100"/>
        </p:scale>
        <p:origin x="562" y="62"/>
      </p:cViewPr>
      <p:guideLst/>
    </p:cSldViewPr>
  </p:slideViewPr>
  <p:notesTextViewPr>
    <p:cViewPr>
      <p:scale>
        <a:sx n="1" d="1"/>
        <a:sy n="1" d="1"/>
      </p:scale>
      <p:origin x="0" y="0"/>
    </p:cViewPr>
  </p:notesTextViewPr>
  <p:notesViewPr>
    <p:cSldViewPr snapToGrid="0" snapToObjects="1">
      <p:cViewPr varScale="1">
        <p:scale>
          <a:sx n="120" d="100"/>
          <a:sy n="120" d="100"/>
        </p:scale>
        <p:origin x="5040" y="12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E69A474-9C4A-439C-A6F5-E9BE9F1BBA91}" type="datetime1">
              <a:rPr lang="zh-CN" altLang="en-US" smtClean="0">
                <a:latin typeface="Microsoft YaHei UI" panose="020B0503020204020204" pitchFamily="34" charset="-122"/>
                <a:ea typeface="Microsoft YaHei UI" panose="020B0503020204020204" pitchFamily="34" charset="-122"/>
              </a:rPr>
            </a:fld>
            <a:endParaRPr 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icrosoft YaHei UI" panose="020B0503020204020204" pitchFamily="34" charset="-122"/>
                <a:ea typeface="Microsoft YaHei UI" panose="020B0503020204020204" pitchFamily="34" charset="-122"/>
              </a:rPr>
            </a:fld>
            <a:endParaRPr 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3F56DDB4-5354-4248-8F88-47D23400AF9F}" type="datetime1">
              <a:rPr lang="zh-CN" altLang="en-US" smtClean="0"/>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US" noProof="0" dirty="0"/>
              <a:t>单击此处编辑母版文本样式</a:t>
            </a:r>
            <a:endParaRPr lang="en-US" noProof="0" dirty="0"/>
          </a:p>
          <a:p>
            <a:pPr lvl="1" rtl="0"/>
            <a:r>
              <a:rPr lang="en-US" noProof="0" dirty="0"/>
              <a:t>第二级</a:t>
            </a:r>
            <a:endParaRPr lang="en-US" noProof="0" dirty="0"/>
          </a:p>
          <a:p>
            <a:pPr lvl="2" rtl="0"/>
            <a:r>
              <a:rPr lang="en-US" noProof="0" dirty="0"/>
              <a:t>第三级</a:t>
            </a:r>
            <a:endParaRPr lang="en-US" noProof="0" dirty="0"/>
          </a:p>
          <a:p>
            <a:pPr lvl="3" rtl="0"/>
            <a:r>
              <a:rPr lang="en-US" noProof="0" dirty="0"/>
              <a:t>第四级</a:t>
            </a:r>
            <a:endParaRPr lang="en-US" noProof="0" dirty="0"/>
          </a:p>
          <a:p>
            <a:pPr lvl="4" rtl="0"/>
            <a:r>
              <a:rPr lang="en-US" noProof="0" dirty="0"/>
              <a:t>第五级</a:t>
            </a:r>
            <a:endParaRPr 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B303FA8-A3F3-7640-B13D-36C73B3E5587}" type="slidenum">
              <a:rPr lang="en-US" smtClean="0"/>
            </a:fld>
            <a:endParaRPr lang="en-US" dirty="0"/>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F56DDB4-5354-4248-8F88-47D23400AF9F}" type="datetime1">
              <a:rPr lang="zh-CN" altLang="en-US" smtClean="0"/>
            </a:fld>
            <a:endParaRPr lang="en-US" dirty="0"/>
          </a:p>
        </p:txBody>
      </p:sp>
      <p:sp>
        <p:nvSpPr>
          <p:cNvPr id="5" name="Slide Number Placeholder 4"/>
          <p:cNvSpPr>
            <a:spLocks noGrp="1"/>
          </p:cNvSpPr>
          <p:nvPr>
            <p:ph type="sldNum" sz="quarter" idx="5"/>
          </p:nvPr>
        </p:nvSpPr>
        <p:spPr/>
        <p:txBody>
          <a:bodyPr/>
          <a:p>
            <a:fld id="{DB303FA8-A3F3-7640-B13D-36C73B3E5587}"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由于注解是一种结构化且会被编译器进行类型检查的向代码中添加元数据的方法，并且在某些情况下使用注解比注释对程序的解释性更好。当前注解</a:t>
            </a:r>
            <a:endParaRPr lang="zh-CN" altLang="en-US"/>
          </a:p>
        </p:txBody>
      </p:sp>
      <p:sp>
        <p:nvSpPr>
          <p:cNvPr id="4" name="Date Placeholder 3"/>
          <p:cNvSpPr>
            <a:spLocks noGrp="1"/>
          </p:cNvSpPr>
          <p:nvPr>
            <p:ph type="dt" idx="1"/>
          </p:nvPr>
        </p:nvSpPr>
        <p:spPr/>
        <p:txBody>
          <a:bodyPr/>
          <a:p>
            <a:fld id="{3F56DDB4-5354-4248-8F88-47D23400AF9F}" type="datetime1">
              <a:rPr lang="zh-CN" altLang="en-US" smtClean="0"/>
            </a:fld>
            <a:endParaRPr lang="en-US" dirty="0"/>
          </a:p>
        </p:txBody>
      </p:sp>
      <p:sp>
        <p:nvSpPr>
          <p:cNvPr id="5" name="Slide Number Placeholder 4"/>
          <p:cNvSpPr>
            <a:spLocks noGrp="1"/>
          </p:cNvSpPr>
          <p:nvPr>
            <p:ph type="sldNum" sz="quarter" idx="5"/>
          </p:nvPr>
        </p:nvSpPr>
        <p:spPr/>
        <p:txBody>
          <a:bodyPr/>
          <a:p>
            <a:fld id="{DB303FA8-A3F3-7640-B13D-36C73B3E5587}"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本节需要大家掌握</a:t>
            </a:r>
            <a:r>
              <a:rPr lang="en-US" altLang="zh-CN"/>
              <a:t>2</a:t>
            </a:r>
            <a:r>
              <a:rPr lang="zh-CN" altLang="en-US"/>
              <a:t>个知识点</a:t>
            </a:r>
            <a:endParaRPr lang="zh-CN" altLang="en-US"/>
          </a:p>
        </p:txBody>
      </p:sp>
      <p:sp>
        <p:nvSpPr>
          <p:cNvPr id="4" name="Date Placeholder 3"/>
          <p:cNvSpPr>
            <a:spLocks noGrp="1"/>
          </p:cNvSpPr>
          <p:nvPr>
            <p:ph type="dt" idx="1"/>
          </p:nvPr>
        </p:nvSpPr>
        <p:spPr/>
        <p:txBody>
          <a:bodyPr/>
          <a:p>
            <a:fld id="{3F56DDB4-5354-4248-8F88-47D23400AF9F}" type="datetime1">
              <a:rPr lang="zh-CN" altLang="en-US" smtClean="0"/>
            </a:fld>
            <a:endParaRPr lang="en-US" dirty="0"/>
          </a:p>
        </p:txBody>
      </p:sp>
      <p:sp>
        <p:nvSpPr>
          <p:cNvPr id="5" name="Slide Number Placeholder 4"/>
          <p:cNvSpPr>
            <a:spLocks noGrp="1"/>
          </p:cNvSpPr>
          <p:nvPr>
            <p:ph type="sldNum" sz="quarter" idx="5"/>
          </p:nvPr>
        </p:nvSpPr>
        <p:spPr/>
        <p:txBody>
          <a:bodyPr/>
          <a:p>
            <a:fld id="{DB303FA8-A3F3-7640-B13D-36C73B3E5587}"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首先我们来认识下注解元素，那什么是注解元素呢。。。</a:t>
            </a:r>
            <a:endParaRPr lang="zh-CN" altLang="en-US"/>
          </a:p>
        </p:txBody>
      </p:sp>
      <p:sp>
        <p:nvSpPr>
          <p:cNvPr id="4" name="Date Placeholder 3"/>
          <p:cNvSpPr>
            <a:spLocks noGrp="1"/>
          </p:cNvSpPr>
          <p:nvPr>
            <p:ph type="dt" idx="1"/>
          </p:nvPr>
        </p:nvSpPr>
        <p:spPr/>
        <p:txBody>
          <a:bodyPr/>
          <a:p>
            <a:fld id="{3F56DDB4-5354-4248-8F88-47D23400AF9F}" type="datetime1">
              <a:rPr lang="zh-CN" altLang="en-US" smtClean="0"/>
            </a:fld>
            <a:endParaRPr lang="en-US" dirty="0"/>
          </a:p>
        </p:txBody>
      </p:sp>
      <p:sp>
        <p:nvSpPr>
          <p:cNvPr id="5" name="Slide Number Placeholder 4"/>
          <p:cNvSpPr>
            <a:spLocks noGrp="1"/>
          </p:cNvSpPr>
          <p:nvPr>
            <p:ph type="sldNum" sz="quarter" idx="5"/>
          </p:nvPr>
        </p:nvSpPr>
        <p:spPr/>
        <p:txBody>
          <a:bodyPr/>
          <a:p>
            <a:fld id="{DB303FA8-A3F3-7640-B13D-36C73B3E5587}"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另一个一点呢，就是元素的默认值，由于编译器对元素对默认值要求非常苛刻，所有对元素都要有确定都值。那就会产生一个问题，我们如何识别。。。。</a:t>
            </a:r>
            <a:endParaRPr lang="zh-CN" altLang="en-US"/>
          </a:p>
          <a:p>
            <a:endParaRPr lang="zh-CN" altLang="en-US"/>
          </a:p>
        </p:txBody>
      </p:sp>
      <p:sp>
        <p:nvSpPr>
          <p:cNvPr id="4" name="Date Placeholder 3"/>
          <p:cNvSpPr>
            <a:spLocks noGrp="1"/>
          </p:cNvSpPr>
          <p:nvPr>
            <p:ph type="dt" idx="1"/>
          </p:nvPr>
        </p:nvSpPr>
        <p:spPr/>
        <p:txBody>
          <a:bodyPr/>
          <a:p>
            <a:fld id="{3F56DDB4-5354-4248-8F88-47D23400AF9F}" type="datetime1">
              <a:rPr lang="zh-CN" altLang="en-US" smtClean="0"/>
            </a:fld>
            <a:endParaRPr lang="en-US" dirty="0"/>
          </a:p>
        </p:txBody>
      </p:sp>
      <p:sp>
        <p:nvSpPr>
          <p:cNvPr id="5" name="Slide Number Placeholder 4"/>
          <p:cNvSpPr>
            <a:spLocks noGrp="1"/>
          </p:cNvSpPr>
          <p:nvPr>
            <p:ph type="sldNum" sz="quarter" idx="5"/>
          </p:nvPr>
        </p:nvSpPr>
        <p:spPr/>
        <p:txBody>
          <a:bodyPr/>
          <a:p>
            <a:fld id="{DB303FA8-A3F3-7640-B13D-36C73B3E5587}"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dirty="0">
                <a:sym typeface="+mn-ea"/>
              </a:rPr>
              <a:t>注解还有快捷方式，所谓的快捷方式，其实就是。。。。</a:t>
            </a:r>
            <a:endParaRPr lang="zh-CN" altLang="en-US" dirty="0">
              <a:sym typeface="+mn-ea"/>
            </a:endParaRPr>
          </a:p>
          <a:p>
            <a:endParaRPr lang="en-US" dirty="0"/>
          </a:p>
          <a:p>
            <a:r>
              <a:rPr lang="zh-CN" altLang="en-US"/>
              <a:t>所以说，这种方式呢，在某些情况下，的确会增加一定的可读性，特别是当注解定义中只有一个元素时，此时可以将这个元素的名字定义为</a:t>
            </a:r>
            <a:r>
              <a:rPr lang="en-US" altLang="zh-CN"/>
              <a:t>value</a:t>
            </a:r>
            <a:r>
              <a:rPr lang="zh-CN" altLang="en-US"/>
              <a:t>。</a:t>
            </a:r>
            <a:endParaRPr lang="zh-CN" altLang="en-US"/>
          </a:p>
        </p:txBody>
      </p:sp>
      <p:sp>
        <p:nvSpPr>
          <p:cNvPr id="4" name="Date Placeholder 3"/>
          <p:cNvSpPr>
            <a:spLocks noGrp="1"/>
          </p:cNvSpPr>
          <p:nvPr>
            <p:ph type="dt" idx="1"/>
          </p:nvPr>
        </p:nvSpPr>
        <p:spPr/>
        <p:txBody>
          <a:bodyPr/>
          <a:p>
            <a:fld id="{3F56DDB4-5354-4248-8F88-47D23400AF9F}" type="datetime1">
              <a:rPr lang="zh-CN" altLang="en-US" smtClean="0"/>
            </a:fld>
            <a:endParaRPr lang="en-US" dirty="0"/>
          </a:p>
        </p:txBody>
      </p:sp>
      <p:sp>
        <p:nvSpPr>
          <p:cNvPr id="5" name="Slide Number Placeholder 4"/>
          <p:cNvSpPr>
            <a:spLocks noGrp="1"/>
          </p:cNvSpPr>
          <p:nvPr>
            <p:ph type="sldNum" sz="quarter" idx="5"/>
          </p:nvPr>
        </p:nvSpPr>
        <p:spPr/>
        <p:txBody>
          <a:bodyPr/>
          <a:p>
            <a:fld id="{DB303FA8-A3F3-7640-B13D-36C73B3E5587}"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好，注解还可以嵌套注解，也就是。。。。我们来看合格例子</a:t>
            </a:r>
            <a:endParaRPr lang="zh-CN" altLang="en-US"/>
          </a:p>
          <a:p>
            <a:r>
              <a:rPr lang="zh-CN" altLang="en-US"/>
              <a:t>但需要注意的是。。。</a:t>
            </a:r>
            <a:endParaRPr lang="zh-CN" altLang="en-US"/>
          </a:p>
        </p:txBody>
      </p:sp>
      <p:sp>
        <p:nvSpPr>
          <p:cNvPr id="4" name="Date Placeholder 3"/>
          <p:cNvSpPr>
            <a:spLocks noGrp="1"/>
          </p:cNvSpPr>
          <p:nvPr>
            <p:ph type="dt" idx="1"/>
          </p:nvPr>
        </p:nvSpPr>
        <p:spPr/>
        <p:txBody>
          <a:bodyPr/>
          <a:p>
            <a:fld id="{3F56DDB4-5354-4248-8F88-47D23400AF9F}" type="datetime1">
              <a:rPr lang="zh-CN" altLang="en-US" smtClean="0"/>
            </a:fld>
            <a:endParaRPr lang="en-US" dirty="0"/>
          </a:p>
        </p:txBody>
      </p:sp>
      <p:sp>
        <p:nvSpPr>
          <p:cNvPr id="5" name="Slide Number Placeholder 4"/>
          <p:cNvSpPr>
            <a:spLocks noGrp="1"/>
          </p:cNvSpPr>
          <p:nvPr>
            <p:ph type="sldNum" sz="quarter" idx="5"/>
          </p:nvPr>
        </p:nvSpPr>
        <p:spPr/>
        <p:txBody>
          <a:bodyPr/>
          <a:p>
            <a:fld id="{DB303FA8-A3F3-7640-B13D-36C73B3E5587}"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最后呢，在使用注解的时候，大家可能会有疑问，注解类似于这样的例子。。。使用继承好像是顺其自然的想法，但需要注意，注解现在不支持继承和被继承，所以不能这么写。</a:t>
            </a:r>
            <a:endParaRPr lang="zh-CN" altLang="en-US"/>
          </a:p>
        </p:txBody>
      </p:sp>
      <p:sp>
        <p:nvSpPr>
          <p:cNvPr id="4" name="Date Placeholder 3"/>
          <p:cNvSpPr>
            <a:spLocks noGrp="1"/>
          </p:cNvSpPr>
          <p:nvPr>
            <p:ph type="dt" idx="1"/>
          </p:nvPr>
        </p:nvSpPr>
        <p:spPr/>
        <p:txBody>
          <a:bodyPr/>
          <a:p>
            <a:fld id="{3F56DDB4-5354-4248-8F88-47D23400AF9F}" type="datetime1">
              <a:rPr lang="zh-CN" altLang="en-US" smtClean="0"/>
            </a:fld>
            <a:endParaRPr lang="en-US" dirty="0"/>
          </a:p>
        </p:txBody>
      </p:sp>
      <p:sp>
        <p:nvSpPr>
          <p:cNvPr id="5" name="Slide Number Placeholder 4"/>
          <p:cNvSpPr>
            <a:spLocks noGrp="1"/>
          </p:cNvSpPr>
          <p:nvPr>
            <p:ph type="sldNum" sz="quarter" idx="5"/>
          </p:nvPr>
        </p:nvSpPr>
        <p:spPr/>
        <p:txBody>
          <a:bodyPr/>
          <a:p>
            <a:fld id="{DB303FA8-A3F3-7640-B13D-36C73B3E5587}"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zh-CN" altLang="en-US"/>
          </a:p>
          <a:p>
            <a:r>
              <a:rPr lang="zh-CN" altLang="en-US"/>
              <a:t>我们前面深入的了解了注解在编写的过程中需要注意的点以及一些技巧，但。。。。</a:t>
            </a:r>
            <a:endParaRPr lang="zh-CN" altLang="en-US"/>
          </a:p>
          <a:p>
            <a:endParaRPr lang="zh-CN" altLang="en-US"/>
          </a:p>
        </p:txBody>
      </p:sp>
      <p:sp>
        <p:nvSpPr>
          <p:cNvPr id="4" name="Date Placeholder 3"/>
          <p:cNvSpPr>
            <a:spLocks noGrp="1"/>
          </p:cNvSpPr>
          <p:nvPr>
            <p:ph type="dt" idx="1"/>
          </p:nvPr>
        </p:nvSpPr>
        <p:spPr/>
        <p:txBody>
          <a:bodyPr/>
          <a:p>
            <a:fld id="{3F56DDB4-5354-4248-8F88-47D23400AF9F}" type="datetime1">
              <a:rPr lang="zh-CN" altLang="en-US" smtClean="0"/>
            </a:fld>
            <a:endParaRPr lang="en-US" dirty="0"/>
          </a:p>
        </p:txBody>
      </p:sp>
      <p:sp>
        <p:nvSpPr>
          <p:cNvPr id="5" name="Slide Number Placeholder 4"/>
          <p:cNvSpPr>
            <a:spLocks noGrp="1"/>
          </p:cNvSpPr>
          <p:nvPr>
            <p:ph type="sldNum" sz="quarter" idx="5"/>
          </p:nvPr>
        </p:nvSpPr>
        <p:spPr/>
        <p:txBody>
          <a:bodyPr/>
          <a:p>
            <a:fld id="{DB303FA8-A3F3-7640-B13D-36C73B3E5587}"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zh-CN" altLang="en-US"/>
              <a:t>我们刚刚演示了其中一种注解处理器，其实按照</a:t>
            </a:r>
            <a:r>
              <a:rPr lang="en-US" altLang="zh-CN"/>
              <a:t>Retention</a:t>
            </a:r>
            <a:r>
              <a:rPr lang="zh-CN" altLang="en-US"/>
              <a:t>的定义，一共可分为三类注解处理器</a:t>
            </a:r>
            <a:endParaRPr lang="zh-CN" altLang="en-US"/>
          </a:p>
          <a:p>
            <a:r>
              <a:rPr lang="zh-CN" altLang="en-US"/>
              <a:t>功能扩展：如性能监测，安全测试，日志埋点</a:t>
            </a:r>
            <a:endParaRPr lang="zh-CN" altLang="en-US"/>
          </a:p>
          <a:p>
            <a:endParaRPr lang="zh-CN" altLang="en-US"/>
          </a:p>
          <a:p>
            <a:r>
              <a:rPr lang="zh-CN" altLang="en-US">
                <a:sym typeface="+mn-ea"/>
              </a:rPr>
              <a:t>注解和注解处理器的方式的确已经给</a:t>
            </a:r>
            <a:r>
              <a:rPr lang="en-US" altLang="zh-CN">
                <a:sym typeface="+mn-ea"/>
              </a:rPr>
              <a:t>Java</a:t>
            </a:r>
            <a:r>
              <a:rPr lang="zh-CN" altLang="en-US">
                <a:sym typeface="+mn-ea"/>
              </a:rPr>
              <a:t>的编程体验带来了巨大的改变，特别对于一些开源框架，如</a:t>
            </a:r>
            <a:r>
              <a:rPr lang="en-US" altLang="zh-CN">
                <a:sym typeface="+mn-ea"/>
              </a:rPr>
              <a:t>Spring</a:t>
            </a:r>
            <a:r>
              <a:rPr lang="zh-CN" altLang="en-US">
                <a:sym typeface="+mn-ea"/>
              </a:rPr>
              <a:t>，和</a:t>
            </a:r>
            <a:r>
              <a:rPr lang="en-US" altLang="zh-CN">
                <a:sym typeface="+mn-ea"/>
              </a:rPr>
              <a:t>ORM</a:t>
            </a:r>
            <a:r>
              <a:rPr lang="zh-CN" altLang="en-US">
                <a:sym typeface="+mn-ea"/>
              </a:rPr>
              <a:t>框架等，大量的使用了注解。但大家可以看到，注解和注解处理器更好的还是适用于非业务逻辑的封装，如果在注解中大量封装业务逻辑，会使业务代码难懂且难以维护，这个点呢大家需要注意下。</a:t>
            </a:r>
            <a:endParaRPr lang="zh-CN" altLang="en-US">
              <a:sym typeface="+mn-ea"/>
            </a:endParaRPr>
          </a:p>
        </p:txBody>
      </p:sp>
      <p:sp>
        <p:nvSpPr>
          <p:cNvPr id="4" name="Date Placeholder 3"/>
          <p:cNvSpPr>
            <a:spLocks noGrp="1"/>
          </p:cNvSpPr>
          <p:nvPr>
            <p:ph type="dt" idx="1"/>
          </p:nvPr>
        </p:nvSpPr>
        <p:spPr/>
        <p:txBody>
          <a:bodyPr/>
          <a:p>
            <a:fld id="{3F56DDB4-5354-4248-8F88-47D23400AF9F}" type="datetime1">
              <a:rPr lang="zh-CN" altLang="en-US" smtClean="0"/>
            </a:fld>
            <a:endParaRPr lang="en-US" dirty="0"/>
          </a:p>
        </p:txBody>
      </p:sp>
      <p:sp>
        <p:nvSpPr>
          <p:cNvPr id="5" name="Slide Number Placeholder 4"/>
          <p:cNvSpPr>
            <a:spLocks noGrp="1"/>
          </p:cNvSpPr>
          <p:nvPr>
            <p:ph type="sldNum" sz="quarter" idx="5"/>
          </p:nvPr>
        </p:nvSpPr>
        <p:spPr/>
        <p:txBody>
          <a:bodyPr/>
          <a:p>
            <a:fld id="{DB303FA8-A3F3-7640-B13D-36C73B3E5587}"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alpha val="30000"/>
          </a:schemeClr>
        </a:solidFill>
        <a:effectLst/>
      </p:bgPr>
    </p:bg>
    <p:spTree>
      <p:nvGrpSpPr>
        <p:cNvPr id="1" name=""/>
        <p:cNvGrpSpPr/>
        <p:nvPr/>
      </p:nvGrpSpPr>
      <p:grpSpPr>
        <a:xfrm>
          <a:off x="0" y="0"/>
          <a:ext cx="0" cy="0"/>
          <a:chOff x="0" y="0"/>
          <a:chExt cx="0" cy="0"/>
        </a:xfrm>
      </p:grpSpPr>
      <p:sp>
        <p:nvSpPr>
          <p:cNvPr id="7" name="长方形 6"/>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3" name="长方形 12"/>
          <p:cNvSpPr/>
          <p:nvPr userDrawn="1"/>
        </p:nvSpPr>
        <p:spPr>
          <a:xfrm>
            <a:off x="763425" y="2818150"/>
            <a:ext cx="6207001" cy="25718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8" name="标题 1"/>
          <p:cNvSpPr>
            <a:spLocks noGrp="1"/>
          </p:cNvSpPr>
          <p:nvPr>
            <p:ph type="title" hasCustomPrompt="1"/>
          </p:nvPr>
        </p:nvSpPr>
        <p:spPr>
          <a:xfrm>
            <a:off x="1108430" y="3277472"/>
            <a:ext cx="5651293" cy="1086304"/>
          </a:xfrm>
          <a:prstGeom prst="rect">
            <a:avLst/>
          </a:prstGeom>
        </p:spPr>
        <p:txBody>
          <a:bodyPr lIns="91440" rIns="91440" rtlCol="0">
            <a:noAutofit/>
          </a:bodyPr>
          <a:lstStyle>
            <a:lvl1pPr algn="l">
              <a:defRPr sz="8800" b="1" i="0" spc="150" baseline="0">
                <a:solidFill>
                  <a:schemeClr val="accent3">
                    <a:lumMod val="90000"/>
                  </a:schemeClr>
                </a:solidFill>
                <a:latin typeface="Microsoft YaHei UI" panose="020B0503020204020204" pitchFamily="34" charset="-122"/>
                <a:ea typeface="Microsoft YaHei UI" panose="020B0503020204020204" pitchFamily="34" charset="-122"/>
              </a:defRPr>
            </a:lvl1pPr>
          </a:lstStyle>
          <a:p>
            <a:pPr rtl="0"/>
            <a:r>
              <a:rPr lang="en-US" noProof="0"/>
              <a:t>标题</a:t>
            </a:r>
            <a:endParaRPr lang="en-US" noProof="0"/>
          </a:p>
        </p:txBody>
      </p:sp>
      <p:sp>
        <p:nvSpPr>
          <p:cNvPr id="11" name="图片占位符 10"/>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bg2"/>
          </a:solidFill>
        </p:spPr>
        <p:txBody>
          <a:bodyPr wrap="square" rtlCol="0">
            <a:noAutofit/>
          </a:bodyPr>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en-US" noProof="0"/>
          </a:p>
        </p:txBody>
      </p:sp>
      <p:sp>
        <p:nvSpPr>
          <p:cNvPr id="4" name="文本占位符 3"/>
          <p:cNvSpPr>
            <a:spLocks noGrp="1"/>
          </p:cNvSpPr>
          <p:nvPr>
            <p:ph type="body" sz="quarter" idx="15" hasCustomPrompt="1"/>
          </p:nvPr>
        </p:nvSpPr>
        <p:spPr>
          <a:xfrm>
            <a:off x="1108430" y="4450080"/>
            <a:ext cx="5651294" cy="607103"/>
          </a:xfrm>
        </p:spPr>
        <p:txBody>
          <a:bodyPr rtlCol="0" anchor="ctr">
            <a:normAutofit/>
          </a:bodyPr>
          <a:lstStyle>
            <a:lvl1pPr marL="0" indent="0">
              <a:buNone/>
              <a:defRPr sz="2400" b="0" cap="all" spc="600" baseline="0">
                <a:solidFill>
                  <a:schemeClr val="bg1"/>
                </a:solidFill>
                <a:latin typeface="Microsoft YaHei UI" panose="020B0503020204020204" pitchFamily="34" charset="-122"/>
                <a:ea typeface="Microsoft YaHei UI" panose="020B0503020204020204" pitchFamily="34" charset="-122"/>
              </a:defRPr>
            </a:lvl1pPr>
          </a:lstStyle>
          <a:p>
            <a:pPr lvl="0" rtl="0"/>
            <a:r>
              <a:rPr lang="en-US" noProof="0"/>
              <a:t>副标题</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
    <p:bg>
      <p:bgPr>
        <a:solidFill>
          <a:schemeClr val="bg2">
            <a:alpha val="40000"/>
          </a:schemeClr>
        </a:solidFill>
        <a:effectLst/>
      </p:bgPr>
    </p:bg>
    <p:spTree>
      <p:nvGrpSpPr>
        <p:cNvPr id="1" name=""/>
        <p:cNvGrpSpPr/>
        <p:nvPr/>
      </p:nvGrpSpPr>
      <p:grpSpPr>
        <a:xfrm>
          <a:off x="0" y="0"/>
          <a:ext cx="0" cy="0"/>
          <a:chOff x="0" y="0"/>
          <a:chExt cx="0" cy="0"/>
        </a:xfrm>
      </p:grpSpPr>
      <p:sp>
        <p:nvSpPr>
          <p:cNvPr id="5" name="长方形 4"/>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6" name="长方形 5"/>
          <p:cNvSpPr/>
          <p:nvPr userDrawn="1"/>
        </p:nvSpPr>
        <p:spPr>
          <a:xfrm>
            <a:off x="350520" y="279792"/>
            <a:ext cx="11475720" cy="9863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icrosoft YaHei UI" panose="020B0503020204020204" pitchFamily="34" charset="-122"/>
              <a:ea typeface="Microsoft YaHei UI" panose="020B0503020204020204" pitchFamily="34" charset="-122"/>
            </a:endParaRPr>
          </a:p>
        </p:txBody>
      </p:sp>
      <p:sp>
        <p:nvSpPr>
          <p:cNvPr id="8" name="标题 1"/>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en-US" noProof="0"/>
          </a:p>
        </p:txBody>
      </p:sp>
      <p:sp>
        <p:nvSpPr>
          <p:cNvPr id="13" name="页脚占位符 12"/>
          <p:cNvSpPr>
            <a:spLocks noGrp="1"/>
          </p:cNvSpPr>
          <p:nvPr>
            <p:ph type="ftr" sz="quarter" idx="11"/>
          </p:nvPr>
        </p:nvSpPr>
        <p:spPr>
          <a:xfrm>
            <a:off x="639247" y="6356350"/>
            <a:ext cx="7514153" cy="365125"/>
          </a:xfrm>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14" name="灯片编号占位符 13"/>
          <p:cNvSpPr>
            <a:spLocks noGrp="1"/>
          </p:cNvSpPr>
          <p:nvPr>
            <p:ph type="sldNum" sz="quarter" idx="12"/>
          </p:nvPr>
        </p:nvSpPr>
        <p:spPr>
          <a:xfrm>
            <a:off x="11011711" y="6356349"/>
            <a:ext cx="532140" cy="365125"/>
          </a:xfrm>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
        <p:nvSpPr>
          <p:cNvPr id="16" name="内容占位符 15"/>
          <p:cNvSpPr>
            <a:spLocks noGrp="1"/>
          </p:cNvSpPr>
          <p:nvPr>
            <p:ph sz="quarter" idx="13"/>
          </p:nvPr>
        </p:nvSpPr>
        <p:spPr>
          <a:xfrm>
            <a:off x="638986" y="1470025"/>
            <a:ext cx="10904865" cy="4706938"/>
          </a:xfrm>
        </p:spPr>
        <p:txBody>
          <a:bodyPr rtlCol="0"/>
          <a:lstStyle>
            <a:lvl1pPr>
              <a:defRPr>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项内容 ">
    <p:bg>
      <p:bgPr>
        <a:solidFill>
          <a:schemeClr val="bg2">
            <a:alpha val="40000"/>
          </a:schemeClr>
        </a:solidFill>
        <a:effectLst/>
      </p:bgPr>
    </p:bg>
    <p:spTree>
      <p:nvGrpSpPr>
        <p:cNvPr id="1" name=""/>
        <p:cNvGrpSpPr/>
        <p:nvPr/>
      </p:nvGrpSpPr>
      <p:grpSpPr>
        <a:xfrm>
          <a:off x="0" y="0"/>
          <a:ext cx="0" cy="0"/>
          <a:chOff x="0" y="0"/>
          <a:chExt cx="0" cy="0"/>
        </a:xfrm>
      </p:grpSpPr>
      <p:sp>
        <p:nvSpPr>
          <p:cNvPr id="6" name="长方形 5"/>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7" name="长方形 6"/>
          <p:cNvSpPr/>
          <p:nvPr userDrawn="1"/>
        </p:nvSpPr>
        <p:spPr>
          <a:xfrm>
            <a:off x="4921026" y="0"/>
            <a:ext cx="718969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2"/>
          </p:nvPr>
        </p:nvSpPr>
        <p:spPr>
          <a:xfrm>
            <a:off x="11103659" y="6356350"/>
            <a:ext cx="449094" cy="365125"/>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
        <p:nvSpPr>
          <p:cNvPr id="9" name="标题 1"/>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en-US" noProof="0"/>
          </a:p>
        </p:txBody>
      </p:sp>
      <p:sp>
        <p:nvSpPr>
          <p:cNvPr id="12" name="图片占位符 10"/>
          <p:cNvSpPr>
            <a:spLocks noGrp="1"/>
          </p:cNvSpPr>
          <p:nvPr>
            <p:ph type="pic" sz="quarter" idx="14"/>
          </p:nvPr>
        </p:nvSpPr>
        <p:spPr>
          <a:xfrm>
            <a:off x="542925" y="571500"/>
            <a:ext cx="5553075" cy="5715000"/>
          </a:xfrm>
          <a:prstGeom prst="rect">
            <a:avLst/>
          </a:prstGeom>
          <a:solidFill>
            <a:schemeClr val="bg2"/>
          </a:solidFill>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en-US" noProof="0"/>
          </a:p>
        </p:txBody>
      </p:sp>
      <p:sp>
        <p:nvSpPr>
          <p:cNvPr id="5" name="页脚占位符 4"/>
          <p:cNvSpPr>
            <a:spLocks noGrp="1"/>
          </p:cNvSpPr>
          <p:nvPr>
            <p:ph type="ftr" sz="quarter" idx="15"/>
          </p:nvPr>
        </p:nvSpPr>
        <p:spPr>
          <a:xfrm>
            <a:off x="542925" y="6356350"/>
            <a:ext cx="7315200" cy="365125"/>
          </a:xfrm>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11" name="内容占位符 10"/>
          <p:cNvSpPr>
            <a:spLocks noGrp="1"/>
          </p:cNvSpPr>
          <p:nvPr>
            <p:ph sz="quarter" idx="16"/>
          </p:nvPr>
        </p:nvSpPr>
        <p:spPr>
          <a:xfrm>
            <a:off x="6761117" y="1265238"/>
            <a:ext cx="4791637" cy="4911725"/>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zh-CN" altLang="en-US" noProof="0"/>
              <a:t>单击此处编辑母版文本样式</a:t>
            </a:r>
            <a:endParaRPr lang="zh-CN" alt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bg2">
            <a:alpha val="40000"/>
          </a:schemeClr>
        </a:solidFill>
        <a:effectLst/>
      </p:bgPr>
    </p:bg>
    <p:spTree>
      <p:nvGrpSpPr>
        <p:cNvPr id="1" name=""/>
        <p:cNvGrpSpPr/>
        <p:nvPr/>
      </p:nvGrpSpPr>
      <p:grpSpPr>
        <a:xfrm>
          <a:off x="0" y="0"/>
          <a:ext cx="0" cy="0"/>
          <a:chOff x="0" y="0"/>
          <a:chExt cx="0" cy="0"/>
        </a:xfrm>
      </p:grpSpPr>
      <p:sp>
        <p:nvSpPr>
          <p:cNvPr id="16" name="长方形 15"/>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
        <p:nvSpPr>
          <p:cNvPr id="6" name="长方形 5"/>
          <p:cNvSpPr/>
          <p:nvPr userDrawn="1"/>
        </p:nvSpPr>
        <p:spPr>
          <a:xfrm>
            <a:off x="350520" y="279792"/>
            <a:ext cx="11475720" cy="9863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icrosoft YaHei UI" panose="020B0503020204020204" pitchFamily="34" charset="-122"/>
              <a:ea typeface="Microsoft YaHei UI" panose="020B0503020204020204" pitchFamily="34" charset="-122"/>
            </a:endParaRPr>
          </a:p>
        </p:txBody>
      </p:sp>
      <p:sp>
        <p:nvSpPr>
          <p:cNvPr id="8" name="标题 1"/>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en-US" noProof="0"/>
          </a:p>
        </p:txBody>
      </p:sp>
      <p:sp>
        <p:nvSpPr>
          <p:cNvPr id="10" name="文本占位符 2"/>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accent3">
                    <a:lumMod val="50000"/>
                  </a:schemeClr>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12" name="文本占位符 2"/>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accent3">
                    <a:lumMod val="50000"/>
                  </a:schemeClr>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cxnSp>
        <p:nvCxnSpPr>
          <p:cNvPr id="14" name="直接连接符​​(S) 13"/>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内容占位符 6"/>
          <p:cNvSpPr>
            <a:spLocks noGrp="1"/>
          </p:cNvSpPr>
          <p:nvPr>
            <p:ph sz="quarter" idx="15"/>
          </p:nvPr>
        </p:nvSpPr>
        <p:spPr>
          <a:xfrm>
            <a:off x="838200" y="2894471"/>
            <a:ext cx="5041900" cy="3093579"/>
          </a:xfrm>
        </p:spPr>
        <p:txBody>
          <a:bodyPr rtlCol="0"/>
          <a:lstStyle>
            <a:lvl1pPr>
              <a:defRPr>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endParaRPr lang="zh-CN" altLang="en-US" noProof="0"/>
          </a:p>
        </p:txBody>
      </p:sp>
      <p:sp>
        <p:nvSpPr>
          <p:cNvPr id="15" name="内容占位符 6"/>
          <p:cNvSpPr>
            <a:spLocks noGrp="1"/>
          </p:cNvSpPr>
          <p:nvPr>
            <p:ph sz="quarter" idx="16"/>
          </p:nvPr>
        </p:nvSpPr>
        <p:spPr>
          <a:xfrm>
            <a:off x="6501205" y="2894471"/>
            <a:ext cx="5041900" cy="3093579"/>
          </a:xfrm>
        </p:spPr>
        <p:txBody>
          <a:bodyPr rtlCol="0"/>
          <a:lstStyle>
            <a:lvl1pPr>
              <a:defRPr>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endParaRPr lang="zh-CN"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片和字幕">
    <p:bg>
      <p:bgPr>
        <a:solidFill>
          <a:schemeClr val="bg2">
            <a:alpha val="40000"/>
          </a:schemeClr>
        </a:solidFill>
        <a:effectLst/>
      </p:bgPr>
    </p:bg>
    <p:spTree>
      <p:nvGrpSpPr>
        <p:cNvPr id="1" name=""/>
        <p:cNvGrpSpPr/>
        <p:nvPr/>
      </p:nvGrpSpPr>
      <p:grpSpPr>
        <a:xfrm>
          <a:off x="0" y="0"/>
          <a:ext cx="0" cy="0"/>
          <a:chOff x="0" y="0"/>
          <a:chExt cx="0" cy="0"/>
        </a:xfrm>
      </p:grpSpPr>
      <p:sp>
        <p:nvSpPr>
          <p:cNvPr id="10" name="矩形 9"/>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1" name="矩形 10"/>
          <p:cNvSpPr/>
          <p:nvPr userDrawn="1"/>
        </p:nvSpPr>
        <p:spPr>
          <a:xfrm>
            <a:off x="5951621" y="1803214"/>
            <a:ext cx="6240379" cy="32528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2" name="日期占位符 1"/>
          <p:cNvSpPr>
            <a:spLocks noGrp="1"/>
          </p:cNvSpPr>
          <p:nvPr>
            <p:ph type="dt" sz="half" idx="10"/>
          </p:nvPr>
        </p:nvSpPr>
        <p:spPr>
          <a:xfrm>
            <a:off x="838200" y="6356350"/>
            <a:ext cx="2743200" cy="365125"/>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fld id="{2F7E77FB-0806-4C98-8186-4A8C4DDBA0D7}" type="datetime1">
              <a:rPr lang="zh-CN" altLang="en-US" smtClean="0"/>
            </a:fld>
            <a:endParaRPr lang="en-US" dirty="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
        <p:nvSpPr>
          <p:cNvPr id="9" name="标题 1"/>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en-US" noProof="0"/>
          </a:p>
        </p:txBody>
      </p:sp>
      <p:sp>
        <p:nvSpPr>
          <p:cNvPr id="13" name="图片占位符 10"/>
          <p:cNvSpPr>
            <a:spLocks noGrp="1"/>
          </p:cNvSpPr>
          <p:nvPr>
            <p:ph type="pic" sz="quarter" idx="14"/>
          </p:nvPr>
        </p:nvSpPr>
        <p:spPr>
          <a:xfrm>
            <a:off x="542925" y="0"/>
            <a:ext cx="5408696" cy="6858000"/>
          </a:xfrm>
          <a:prstGeom prst="rect">
            <a:avLst/>
          </a:prstGeom>
          <a:solidFill>
            <a:schemeClr val="bg2"/>
          </a:solidFill>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en-US" noProof="0"/>
          </a:p>
        </p:txBody>
      </p:sp>
      <p:sp>
        <p:nvSpPr>
          <p:cNvPr id="6" name="内容占位符 5"/>
          <p:cNvSpPr>
            <a:spLocks noGrp="1"/>
          </p:cNvSpPr>
          <p:nvPr>
            <p:ph sz="quarter" idx="15"/>
          </p:nvPr>
        </p:nvSpPr>
        <p:spPr>
          <a:xfrm>
            <a:off x="6494463" y="2611438"/>
            <a:ext cx="5058209" cy="2165350"/>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zh-CN" altLang="en-US" noProof="0"/>
              <a:t>单击此处编辑母版文本样式</a:t>
            </a:r>
            <a:endParaRPr lang="zh-CN" alt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4">
            <a:alpha val="40000"/>
          </a:schemeClr>
        </a:solidFill>
        <a:effectLst/>
      </p:bgPr>
    </p:bg>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单击此处编辑母版标题样式</a:t>
            </a:r>
            <a:endParaRPr lang="en-US" noProof="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US" noProof="0"/>
              <a:t>单击此处编辑母版文本样式</a:t>
            </a:r>
            <a:endParaRPr lang="en-US" noProof="0"/>
          </a:p>
          <a:p>
            <a:pPr lvl="1" rtl="0"/>
            <a:r>
              <a:rPr lang="en-US" noProof="0"/>
              <a:t>第二级</a:t>
            </a:r>
            <a:endParaRPr lang="en-US" noProof="0"/>
          </a:p>
          <a:p>
            <a:pPr lvl="2" rtl="0"/>
            <a:r>
              <a:rPr lang="en-US" noProof="0"/>
              <a:t>第三级</a:t>
            </a:r>
            <a:endParaRPr lang="en-US" noProof="0"/>
          </a:p>
          <a:p>
            <a:pPr lvl="3" rtl="0"/>
            <a:r>
              <a:rPr lang="en-US" noProof="0"/>
              <a:t>第四级</a:t>
            </a:r>
            <a:endParaRPr lang="en-US" noProof="0"/>
          </a:p>
          <a:p>
            <a:pPr lvl="4" rtl="0"/>
            <a:r>
              <a:rPr lang="en-US" noProof="0"/>
              <a:t>第五级</a:t>
            </a:r>
            <a:endParaRPr lang="en-US" noProof="0"/>
          </a:p>
        </p:txBody>
      </p:sp>
      <p:sp>
        <p:nvSpPr>
          <p:cNvPr id="5" name="页脚占位符 4"/>
          <p:cNvSpPr>
            <a:spLocks noGrp="1"/>
          </p:cNvSpPr>
          <p:nvPr>
            <p:ph type="ftr" sz="quarter" idx="3"/>
          </p:nvPr>
        </p:nvSpPr>
        <p:spPr>
          <a:xfrm>
            <a:off x="838200" y="6356350"/>
            <a:ext cx="7315200" cy="365125"/>
          </a:xfrm>
          <a:prstGeom prst="rect">
            <a:avLst/>
          </a:prstGeom>
        </p:spPr>
        <p:txBody>
          <a:bodyPr vert="horz" lIns="91440" tIns="45720" rIns="91440" bIns="45720" rtlCol="0" anchor="ctr"/>
          <a:lstStyle>
            <a:lvl1pPr algn="l">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灯片编号占位符 5"/>
          <p:cNvSpPr>
            <a:spLocks noGrp="1"/>
          </p:cNvSpPr>
          <p:nvPr>
            <p:ph type="sldNum" sz="quarter" idx="4"/>
          </p:nvPr>
        </p:nvSpPr>
        <p:spPr>
          <a:xfrm>
            <a:off x="10904706" y="6356350"/>
            <a:ext cx="449094" cy="365125"/>
          </a:xfrm>
          <a:prstGeom prst="rect">
            <a:avLst/>
          </a:prstGeom>
        </p:spPr>
        <p:txBody>
          <a:bodyPr vert="horz" lIns="91440" tIns="45720" rIns="91440" bIns="45720" rtlCol="0" anchor="ctr"/>
          <a:lstStyle>
            <a:lvl1pPr algn="r">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6.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sp>
        <p:nvSpPr>
          <p:cNvPr id="5" name="矩形 4"/>
          <p:cNvSpPr/>
          <p:nvPr/>
        </p:nvSpPr>
        <p:spPr>
          <a:xfrm>
            <a:off x="0" y="0"/>
            <a:ext cx="8176335"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361332" y="2644722"/>
            <a:ext cx="3617595" cy="922020"/>
          </a:xfrm>
          <a:prstGeom prst="rect">
            <a:avLst/>
          </a:prstGeom>
        </p:spPr>
        <p:txBody>
          <a:bodyPr wrap="none">
            <a:spAutoFit/>
          </a:bodyPr>
          <a:lstStyle/>
          <a:p>
            <a:pPr algn="ctr"/>
            <a:r>
              <a:rPr lang="zh-CN" altLang="en-US" sz="5400" b="1" dirty="0">
                <a:solidFill>
                  <a:schemeClr val="bg1"/>
                </a:solidFill>
                <a:latin typeface="Agency FB (正文)"/>
                <a:cs typeface="+mn-ea"/>
                <a:sym typeface="+mn-lt"/>
              </a:rPr>
              <a:t>第</a:t>
            </a:r>
            <a:r>
              <a:rPr lang="en-US" altLang="zh-CN" sz="5400" b="1" dirty="0">
                <a:solidFill>
                  <a:schemeClr val="bg1"/>
                </a:solidFill>
                <a:latin typeface="Agency FB (正文)"/>
                <a:cs typeface="+mn-ea"/>
                <a:sym typeface="+mn-lt"/>
              </a:rPr>
              <a:t>4</a:t>
            </a:r>
            <a:r>
              <a:rPr lang="zh-CN" altLang="en-US" sz="5400" b="1" dirty="0">
                <a:solidFill>
                  <a:schemeClr val="bg1"/>
                </a:solidFill>
                <a:latin typeface="Agency FB (正文)"/>
                <a:cs typeface="+mn-ea"/>
                <a:sym typeface="+mn-lt"/>
              </a:rPr>
              <a:t>章 注解</a:t>
            </a:r>
            <a:endParaRPr lang="zh-CN" altLang="en-US" sz="5400" b="1" dirty="0">
              <a:solidFill>
                <a:schemeClr val="bg1"/>
              </a:solidFill>
              <a:latin typeface="Agency FB (正文)"/>
              <a:cs typeface="+mn-ea"/>
              <a:sym typeface="+mn-lt"/>
            </a:endParaRPr>
          </a:p>
        </p:txBody>
      </p:sp>
      <p:sp>
        <p:nvSpPr>
          <p:cNvPr id="9" name="文本占位符 11"/>
          <p:cNvSpPr txBox="1"/>
          <p:nvPr/>
        </p:nvSpPr>
        <p:spPr>
          <a:xfrm>
            <a:off x="571012" y="3828424"/>
            <a:ext cx="5651294" cy="607103"/>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endParaRPr lang="en-US" altLang="en-US" dirty="0"/>
          </a:p>
        </p:txBody>
      </p:sp>
      <p:sp>
        <p:nvSpPr>
          <p:cNvPr id="10" name="文本占位符 11"/>
          <p:cNvSpPr txBox="1"/>
          <p:nvPr/>
        </p:nvSpPr>
        <p:spPr>
          <a:xfrm>
            <a:off x="1223840" y="4228139"/>
            <a:ext cx="5651294" cy="607103"/>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endParaRPr lang="en-US" altLang="en-US" dirty="0"/>
          </a:p>
        </p:txBody>
      </p:sp>
      <p:pic>
        <p:nvPicPr>
          <p:cNvPr id="13" name="图片 12"/>
          <p:cNvPicPr>
            <a:picLocks noChangeAspect="1"/>
          </p:cNvPicPr>
          <p:nvPr/>
        </p:nvPicPr>
        <p:blipFill>
          <a:blip r:embed="rId1"/>
          <a:stretch>
            <a:fillRect/>
          </a:stretch>
        </p:blipFill>
        <p:spPr>
          <a:xfrm>
            <a:off x="11189771" y="0"/>
            <a:ext cx="1002229" cy="466391"/>
          </a:xfrm>
          <a:prstGeom prst="rect">
            <a:avLst/>
          </a:prstGeom>
        </p:spPr>
      </p:pic>
      <p:sp>
        <p:nvSpPr>
          <p:cNvPr id="14" name="矩形 13"/>
          <p:cNvSpPr/>
          <p:nvPr/>
        </p:nvSpPr>
        <p:spPr>
          <a:xfrm>
            <a:off x="395870" y="3566616"/>
            <a:ext cx="3017520" cy="1198880"/>
          </a:xfrm>
          <a:prstGeom prst="rect">
            <a:avLst/>
          </a:prstGeom>
        </p:spPr>
        <p:txBody>
          <a:bodyPr wrap="none">
            <a:spAutoFit/>
          </a:bodyPr>
          <a:lstStyle/>
          <a:p>
            <a:pPr algn="l"/>
            <a:r>
              <a:rPr lang="en-US" altLang="zh-CN" sz="2400" dirty="0">
                <a:solidFill>
                  <a:srgbClr val="0070C0"/>
                </a:solidFill>
                <a:latin typeface="Agency FB (正文)"/>
                <a:cs typeface="+mn-ea"/>
                <a:sym typeface="+mn-lt"/>
              </a:rPr>
              <a:t>4.2</a:t>
            </a:r>
            <a:r>
              <a:rPr lang="zh-CN" altLang="en-US" sz="2400" dirty="0">
                <a:solidFill>
                  <a:srgbClr val="0070C0"/>
                </a:solidFill>
                <a:latin typeface="Agency FB (正文)"/>
                <a:cs typeface="+mn-ea"/>
                <a:sym typeface="+mn-lt"/>
              </a:rPr>
              <a:t>  编写注解处理器</a:t>
            </a:r>
            <a:endParaRPr lang="zh-CN" altLang="en-US" sz="2400" dirty="0">
              <a:solidFill>
                <a:srgbClr val="0070C0"/>
              </a:solidFill>
              <a:latin typeface="Agency FB (正文)"/>
              <a:cs typeface="+mn-ea"/>
              <a:sym typeface="+mn-lt"/>
            </a:endParaRPr>
          </a:p>
          <a:p>
            <a:pPr algn="l"/>
            <a:endParaRPr lang="en-US" altLang="zh-CN" sz="2400" dirty="0">
              <a:solidFill>
                <a:srgbClr val="0070C0"/>
              </a:solidFill>
              <a:latin typeface="Agency FB (正文)"/>
              <a:cs typeface="+mn-ea"/>
              <a:sym typeface="+mn-lt"/>
            </a:endParaRPr>
          </a:p>
          <a:p>
            <a:pPr algn="l"/>
            <a:r>
              <a:rPr lang="zh-CN" altLang="en-US" sz="2400" dirty="0">
                <a:solidFill>
                  <a:srgbClr val="F8F8F8"/>
                </a:solidFill>
                <a:latin typeface="Agency FB (正文)"/>
                <a:cs typeface="+mn-ea"/>
                <a:sym typeface="+mn-lt"/>
              </a:rPr>
              <a:t>分享导师：王前明</a:t>
            </a:r>
            <a:endParaRPr lang="zh-CN" altLang="en-US" sz="2400" dirty="0">
              <a:solidFill>
                <a:srgbClr val="F8F8F8"/>
              </a:solidFill>
              <a:latin typeface="Agency FB (正文)"/>
              <a:cs typeface="+mn-ea"/>
              <a:sym typeface="+mn-lt"/>
            </a:endParaRPr>
          </a:p>
        </p:txBody>
      </p:sp>
      <p:pic>
        <p:nvPicPr>
          <p:cNvPr id="2" name="Picture 1"/>
          <p:cNvPicPr>
            <a:picLocks noChangeAspect="1"/>
          </p:cNvPicPr>
          <p:nvPr/>
        </p:nvPicPr>
        <p:blipFill>
          <a:blip r:embed="rId2"/>
          <a:stretch>
            <a:fillRect/>
          </a:stretch>
        </p:blipFill>
        <p:spPr>
          <a:xfrm>
            <a:off x="5564505" y="-219710"/>
            <a:ext cx="7301865" cy="7297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par>
                          <p:cTn id="10" fill="hold">
                            <p:stCondLst>
                              <p:cond delay="1500"/>
                            </p:stCondLst>
                            <p:childTnLst>
                              <p:par>
                                <p:cTn id="11" presetID="50" presetClass="entr" presetSubtype="0" decel="100000" fill="hold" grpId="0" nodeType="afterEffect">
                                  <p:stCondLst>
                                    <p:cond delay="0"/>
                                  </p:stCondLst>
                                  <p:iterate type="lt">
                                    <p:tmPct val="10000"/>
                                  </p:iterate>
                                  <p:childTnLst>
                                    <p:set>
                                      <p:cBhvr>
                                        <p:cTn id="12" dur="1" fill="hold">
                                          <p:stCondLst>
                                            <p:cond delay="0"/>
                                          </p:stCondLst>
                                        </p:cTn>
                                        <p:tgtEl>
                                          <p:spTgt spid="14"/>
                                        </p:tgtEl>
                                        <p:attrNameLst>
                                          <p:attrName>style.visibility</p:attrName>
                                        </p:attrNameLst>
                                      </p:cBhvr>
                                      <p:to>
                                        <p:strVal val="visible"/>
                                      </p:to>
                                    </p:set>
                                    <p:anim calcmode="lin" valueType="num">
                                      <p:cBhvr>
                                        <p:cTn id="13" dur="1000" fill="hold"/>
                                        <p:tgtEl>
                                          <p:spTgt spid="14"/>
                                        </p:tgtEl>
                                        <p:attrNameLst>
                                          <p:attrName>ppt_w</p:attrName>
                                        </p:attrNameLst>
                                      </p:cBhvr>
                                      <p:tavLst>
                                        <p:tav tm="0">
                                          <p:val>
                                            <p:strVal val="#ppt_w+.3"/>
                                          </p:val>
                                        </p:tav>
                                        <p:tav tm="100000">
                                          <p:val>
                                            <p:strVal val="#ppt_w"/>
                                          </p:val>
                                        </p:tav>
                                      </p:tavLst>
                                    </p:anim>
                                    <p:anim calcmode="lin" valueType="num">
                                      <p:cBhvr>
                                        <p:cTn id="14" dur="1000" fill="hold"/>
                                        <p:tgtEl>
                                          <p:spTgt spid="14"/>
                                        </p:tgtEl>
                                        <p:attrNameLst>
                                          <p:attrName>ppt_h</p:attrName>
                                        </p:attrNameLst>
                                      </p:cBhvr>
                                      <p:tavLst>
                                        <p:tav tm="0">
                                          <p:val>
                                            <p:strVal val="#ppt_h"/>
                                          </p:val>
                                        </p:tav>
                                        <p:tav tm="100000">
                                          <p:val>
                                            <p:strVal val="#ppt_h"/>
                                          </p:val>
                                        </p:tav>
                                      </p:tavLst>
                                    </p:anim>
                                    <p:animEffect transition="in" filter="fade">
                                      <p:cBhvr>
                                        <p:cTn id="1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7"/>
          <p:cNvSpPr txBox="1"/>
          <p:nvPr/>
        </p:nvSpPr>
        <p:spPr>
          <a:xfrm>
            <a:off x="7854803" y="3383638"/>
            <a:ext cx="1595984" cy="46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SimSun" pitchFamily="2" charset="-122"/>
                <a:cs typeface="SimSun" pitchFamily="2" charset="-122"/>
              </a:defRPr>
            </a:lvl1pPr>
            <a:lvl2pPr fontAlgn="base">
              <a:spcBef>
                <a:spcPct val="0"/>
              </a:spcBef>
              <a:spcAft>
                <a:spcPct val="0"/>
              </a:spcAft>
              <a:defRPr>
                <a:latin typeface="Arial" panose="020B0604020202090204" pitchFamily="34" charset="0"/>
                <a:ea typeface="SimSun" pitchFamily="2" charset="-122"/>
                <a:cs typeface="SimSun" pitchFamily="2" charset="-122"/>
              </a:defRPr>
            </a:lvl2pPr>
            <a:lvl3pPr fontAlgn="base">
              <a:spcBef>
                <a:spcPct val="0"/>
              </a:spcBef>
              <a:spcAft>
                <a:spcPct val="0"/>
              </a:spcAft>
              <a:defRPr>
                <a:latin typeface="Arial" panose="020B0604020202090204" pitchFamily="34" charset="0"/>
                <a:ea typeface="SimSun" pitchFamily="2" charset="-122"/>
                <a:cs typeface="SimSun" pitchFamily="2" charset="-122"/>
              </a:defRPr>
            </a:lvl3pPr>
            <a:lvl4pPr fontAlgn="base">
              <a:spcBef>
                <a:spcPct val="0"/>
              </a:spcBef>
              <a:spcAft>
                <a:spcPct val="0"/>
              </a:spcAft>
              <a:defRPr>
                <a:latin typeface="Arial" panose="020B0604020202090204" pitchFamily="34" charset="0"/>
                <a:ea typeface="SimSun" pitchFamily="2" charset="-122"/>
                <a:cs typeface="SimSun" pitchFamily="2" charset="-122"/>
              </a:defRPr>
            </a:lvl4pPr>
            <a:lvl5pPr fontAlgn="base">
              <a:spcBef>
                <a:spcPct val="0"/>
              </a:spcBef>
              <a:spcAft>
                <a:spcPct val="0"/>
              </a:spcAft>
              <a:defRPr>
                <a:latin typeface="Arial" panose="020B0604020202090204" pitchFamily="34" charset="0"/>
                <a:ea typeface="SimSun" pitchFamily="2" charset="-122"/>
                <a:cs typeface="SimSun" pitchFamily="2" charset="-122"/>
              </a:defRPr>
            </a:lvl5pPr>
            <a:lvl6pPr fontAlgn="base">
              <a:spcBef>
                <a:spcPct val="0"/>
              </a:spcBef>
              <a:spcAft>
                <a:spcPct val="0"/>
              </a:spcAft>
              <a:defRPr>
                <a:latin typeface="Arial" panose="020B0604020202090204" pitchFamily="34" charset="0"/>
                <a:ea typeface="SimSun" pitchFamily="2" charset="-122"/>
                <a:cs typeface="SimSun" pitchFamily="2" charset="-122"/>
              </a:defRPr>
            </a:lvl6pPr>
            <a:lvl7pPr fontAlgn="base">
              <a:spcBef>
                <a:spcPct val="0"/>
              </a:spcBef>
              <a:spcAft>
                <a:spcPct val="0"/>
              </a:spcAft>
              <a:defRPr>
                <a:latin typeface="Arial" panose="020B0604020202090204" pitchFamily="34" charset="0"/>
                <a:ea typeface="SimSun" pitchFamily="2" charset="-122"/>
                <a:cs typeface="SimSun" pitchFamily="2" charset="-122"/>
              </a:defRPr>
            </a:lvl7pPr>
            <a:lvl8pPr fontAlgn="base">
              <a:spcBef>
                <a:spcPct val="0"/>
              </a:spcBef>
              <a:spcAft>
                <a:spcPct val="0"/>
              </a:spcAft>
              <a:defRPr>
                <a:latin typeface="Arial" panose="020B0604020202090204" pitchFamily="34" charset="0"/>
                <a:ea typeface="SimSun" pitchFamily="2" charset="-122"/>
                <a:cs typeface="SimSun" pitchFamily="2" charset="-122"/>
              </a:defRPr>
            </a:lvl8pPr>
            <a:lvl9pPr fontAlgn="base">
              <a:spcBef>
                <a:spcPct val="0"/>
              </a:spcBef>
              <a:spcAft>
                <a:spcPct val="0"/>
              </a:spcAft>
              <a:defRPr>
                <a:latin typeface="Arial" panose="020B0604020202090204" pitchFamily="34" charset="0"/>
                <a:ea typeface="SimSun" pitchFamily="2" charset="-122"/>
                <a:cs typeface="SimSun" pitchFamily="2" charset="-122"/>
              </a:defRPr>
            </a:lvl9pPr>
          </a:lstStyle>
          <a:p>
            <a:pPr algn="r"/>
            <a:r>
              <a:rPr lang="zh-CN" altLang="en-US" sz="3000" dirty="0" smtClean="0">
                <a:solidFill>
                  <a:schemeClr val="tx1"/>
                </a:solidFill>
                <a:effectLst>
                  <a:outerShdw blurRad="38100" dist="19050" dir="2700000" algn="tl" rotWithShape="0">
                    <a:schemeClr val="dk1">
                      <a:alpha val="40000"/>
                    </a:schemeClr>
                  </a:outerShdw>
                </a:effectLst>
                <a:latin typeface="微软雅黑" charset="-122"/>
                <a:ea typeface="微软雅黑" charset="-122"/>
              </a:rPr>
              <a:t>谢谢观看</a:t>
            </a:r>
            <a:endParaRPr lang="zh-CN" altLang="en-US" sz="3000" dirty="0" smtClean="0">
              <a:solidFill>
                <a:schemeClr val="tx1"/>
              </a:solidFill>
              <a:effectLst>
                <a:outerShdw blurRad="38100" dist="19050" dir="2700000" algn="tl" rotWithShape="0">
                  <a:schemeClr val="dk1">
                    <a:alpha val="40000"/>
                  </a:schemeClr>
                </a:outerShdw>
              </a:effectLst>
              <a:latin typeface="微软雅黑" charset="-122"/>
              <a:ea typeface="微软雅黑" charset="-122"/>
            </a:endParaRPr>
          </a:p>
        </p:txBody>
      </p:sp>
      <p:sp>
        <p:nvSpPr>
          <p:cNvPr id="12" name="TextBox 28"/>
          <p:cNvSpPr txBox="1"/>
          <p:nvPr/>
        </p:nvSpPr>
        <p:spPr>
          <a:xfrm>
            <a:off x="5917376" y="2550475"/>
            <a:ext cx="4566285" cy="923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SimSun" pitchFamily="2" charset="-122"/>
                <a:cs typeface="SimSun" pitchFamily="2" charset="-122"/>
              </a:defRPr>
            </a:lvl1pPr>
            <a:lvl2pPr fontAlgn="base">
              <a:spcBef>
                <a:spcPct val="0"/>
              </a:spcBef>
              <a:spcAft>
                <a:spcPct val="0"/>
              </a:spcAft>
              <a:defRPr>
                <a:latin typeface="Arial" panose="020B0604020202090204" pitchFamily="34" charset="0"/>
                <a:ea typeface="SimSun" pitchFamily="2" charset="-122"/>
                <a:cs typeface="SimSun" pitchFamily="2" charset="-122"/>
              </a:defRPr>
            </a:lvl2pPr>
            <a:lvl3pPr fontAlgn="base">
              <a:spcBef>
                <a:spcPct val="0"/>
              </a:spcBef>
              <a:spcAft>
                <a:spcPct val="0"/>
              </a:spcAft>
              <a:defRPr>
                <a:latin typeface="Arial" panose="020B0604020202090204" pitchFamily="34" charset="0"/>
                <a:ea typeface="SimSun" pitchFamily="2" charset="-122"/>
                <a:cs typeface="SimSun" pitchFamily="2" charset="-122"/>
              </a:defRPr>
            </a:lvl3pPr>
            <a:lvl4pPr fontAlgn="base">
              <a:spcBef>
                <a:spcPct val="0"/>
              </a:spcBef>
              <a:spcAft>
                <a:spcPct val="0"/>
              </a:spcAft>
              <a:defRPr>
                <a:latin typeface="Arial" panose="020B0604020202090204" pitchFamily="34" charset="0"/>
                <a:ea typeface="SimSun" pitchFamily="2" charset="-122"/>
                <a:cs typeface="SimSun" pitchFamily="2" charset="-122"/>
              </a:defRPr>
            </a:lvl4pPr>
            <a:lvl5pPr fontAlgn="base">
              <a:spcBef>
                <a:spcPct val="0"/>
              </a:spcBef>
              <a:spcAft>
                <a:spcPct val="0"/>
              </a:spcAft>
              <a:defRPr>
                <a:latin typeface="Arial" panose="020B0604020202090204" pitchFamily="34" charset="0"/>
                <a:ea typeface="SimSun" pitchFamily="2" charset="-122"/>
                <a:cs typeface="SimSun" pitchFamily="2" charset="-122"/>
              </a:defRPr>
            </a:lvl5pPr>
            <a:lvl6pPr fontAlgn="base">
              <a:spcBef>
                <a:spcPct val="0"/>
              </a:spcBef>
              <a:spcAft>
                <a:spcPct val="0"/>
              </a:spcAft>
              <a:defRPr>
                <a:latin typeface="Arial" panose="020B0604020202090204" pitchFamily="34" charset="0"/>
                <a:ea typeface="SimSun" pitchFamily="2" charset="-122"/>
                <a:cs typeface="SimSun" pitchFamily="2" charset="-122"/>
              </a:defRPr>
            </a:lvl6pPr>
            <a:lvl7pPr fontAlgn="base">
              <a:spcBef>
                <a:spcPct val="0"/>
              </a:spcBef>
              <a:spcAft>
                <a:spcPct val="0"/>
              </a:spcAft>
              <a:defRPr>
                <a:latin typeface="Arial" panose="020B0604020202090204" pitchFamily="34" charset="0"/>
                <a:ea typeface="SimSun" pitchFamily="2" charset="-122"/>
                <a:cs typeface="SimSun" pitchFamily="2" charset="-122"/>
              </a:defRPr>
            </a:lvl7pPr>
            <a:lvl8pPr fontAlgn="base">
              <a:spcBef>
                <a:spcPct val="0"/>
              </a:spcBef>
              <a:spcAft>
                <a:spcPct val="0"/>
              </a:spcAft>
              <a:defRPr>
                <a:latin typeface="Arial" panose="020B0604020202090204" pitchFamily="34" charset="0"/>
                <a:ea typeface="SimSun" pitchFamily="2" charset="-122"/>
                <a:cs typeface="SimSun" pitchFamily="2" charset="-122"/>
              </a:defRPr>
            </a:lvl8pPr>
            <a:lvl9pPr fontAlgn="base">
              <a:spcBef>
                <a:spcPct val="0"/>
              </a:spcBef>
              <a:spcAft>
                <a:spcPct val="0"/>
              </a:spcAft>
              <a:defRPr>
                <a:latin typeface="Arial" panose="020B0604020202090204" pitchFamily="34" charset="0"/>
                <a:ea typeface="SimSun" pitchFamily="2" charset="-122"/>
                <a:cs typeface="SimSun" pitchFamily="2" charset="-122"/>
              </a:defRPr>
            </a:lvl9pPr>
          </a:lstStyle>
          <a:p>
            <a:pPr algn="r"/>
            <a:r>
              <a:rPr lang="en-US" altLang="zh-CN" sz="6000" b="1" dirty="0" smtClean="0">
                <a:solidFill>
                  <a:schemeClr val="tx1"/>
                </a:solidFill>
                <a:effectLst>
                  <a:outerShdw blurRad="38100" dist="19050" dir="2700000" algn="tl" rotWithShape="0">
                    <a:schemeClr val="dk1">
                      <a:alpha val="40000"/>
                    </a:schemeClr>
                  </a:outerShdw>
                </a:effectLst>
                <a:latin typeface="微软雅黑" charset="-122"/>
                <a:ea typeface="微软雅黑" charset="-122"/>
              </a:rPr>
              <a:t>THANK YOU</a:t>
            </a:r>
            <a:endParaRPr lang="en-US" altLang="zh-CN" sz="6000" b="1" dirty="0" smtClean="0">
              <a:solidFill>
                <a:schemeClr val="tx1"/>
              </a:solidFill>
              <a:effectLst>
                <a:outerShdw blurRad="38100" dist="19050" dir="2700000" algn="tl" rotWithShape="0">
                  <a:schemeClr val="dk1">
                    <a:alpha val="40000"/>
                  </a:schemeClr>
                </a:outerShdw>
              </a:effectLst>
              <a:latin typeface="微软雅黑" charset="-122"/>
              <a:ea typeface="微软雅黑" charset="-122"/>
            </a:endParaRPr>
          </a:p>
        </p:txBody>
      </p:sp>
      <p:pic>
        <p:nvPicPr>
          <p:cNvPr id="13" name="图片 12"/>
          <p:cNvPicPr>
            <a:picLocks noChangeAspect="1"/>
          </p:cNvPicPr>
          <p:nvPr/>
        </p:nvPicPr>
        <p:blipFill>
          <a:blip r:embed="rId1"/>
          <a:stretch>
            <a:fillRect/>
          </a:stretch>
        </p:blipFill>
        <p:spPr>
          <a:xfrm>
            <a:off x="11189771" y="0"/>
            <a:ext cx="1002229" cy="466391"/>
          </a:xfrm>
          <a:prstGeom prst="rect">
            <a:avLst/>
          </a:prstGeom>
        </p:spPr>
      </p:pic>
      <p:pic>
        <p:nvPicPr>
          <p:cNvPr id="3" name="Picture 2"/>
          <p:cNvPicPr>
            <a:picLocks noChangeAspect="1"/>
          </p:cNvPicPr>
          <p:nvPr/>
        </p:nvPicPr>
        <p:blipFill>
          <a:blip r:embed="rId2"/>
          <a:stretch>
            <a:fillRect/>
          </a:stretch>
        </p:blipFill>
        <p:spPr>
          <a:xfrm>
            <a:off x="-641985" y="-285115"/>
            <a:ext cx="7301865" cy="7297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par>
                          <p:cTn id="9" fill="hold">
                            <p:stCondLst>
                              <p:cond delay="65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ppt_y</p:attrName>
                                        </p:attrNameLst>
                                      </p:cBhvr>
                                      <p:tavLst>
                                        <p:tav tm="0">
                                          <p:val>
                                            <p:strVal val="#ppt_y+#ppt_h*1.125000"/>
                                          </p:val>
                                        </p:tav>
                                        <p:tav tm="100000">
                                          <p:val>
                                            <p:strVal val="#ppt_y"/>
                                          </p:val>
                                        </p:tav>
                                      </p:tavLst>
                                    </p:anim>
                                    <p:animEffect transition="in" filter="wipe(up)">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sp>
        <p:nvSpPr>
          <p:cNvPr id="5" name="对话气泡: 矩形 4"/>
          <p:cNvSpPr/>
          <p:nvPr/>
        </p:nvSpPr>
        <p:spPr>
          <a:xfrm rot="16200000">
            <a:off x="-1498106" y="1498106"/>
            <a:ext cx="6858000" cy="3861787"/>
          </a:xfrm>
          <a:prstGeom prst="wedgeRectCallout">
            <a:avLst>
              <a:gd name="adj1" fmla="val -20445"/>
              <a:gd name="adj2" fmla="val 57902"/>
            </a:avLst>
          </a:prstGeom>
          <a:solidFill>
            <a:schemeClr val="tx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10" name="Rectangle 8"/>
          <p:cNvSpPr/>
          <p:nvPr/>
        </p:nvSpPr>
        <p:spPr bwMode="auto">
          <a:xfrm>
            <a:off x="5272714" y="1045343"/>
            <a:ext cx="5193729" cy="575157"/>
          </a:xfrm>
          <a:prstGeom prst="rect">
            <a:avLst/>
          </a:prstGeom>
          <a:noFill/>
          <a:ln>
            <a:noFill/>
          </a:ln>
        </p:spPr>
        <p:txBody>
          <a:bodyPr vert="horz" wrap="none" lIns="0" tIns="0" rIns="0" bIns="0" anchor="t" anchorCtr="0">
            <a:spAutoFit/>
          </a:bodyPr>
          <a:lstStyle/>
          <a:p>
            <a:pPr defTabSz="2286000">
              <a:lnSpc>
                <a:spcPts val="4800"/>
              </a:lnSpc>
            </a:pPr>
            <a:r>
              <a:rPr lang="zh-CN" altLang="en-US" sz="3750" b="1" spc="300" dirty="0">
                <a:latin typeface="+mj-ea"/>
                <a:ea typeface="+mj-ea"/>
                <a:cs typeface="Montserrat Semi" charset="0"/>
                <a:sym typeface="Bebas Neue" charset="0"/>
              </a:rPr>
              <a:t>本节需掌握的关键知识</a:t>
            </a:r>
            <a:endParaRPr lang="en-US" sz="3750" b="1" spc="300" dirty="0">
              <a:latin typeface="+mj-ea"/>
              <a:ea typeface="+mj-ea"/>
              <a:cs typeface="Montserrat Semi" charset="0"/>
              <a:sym typeface="Bebas Neue" charset="0"/>
            </a:endParaRPr>
          </a:p>
        </p:txBody>
      </p:sp>
      <p:sp>
        <p:nvSpPr>
          <p:cNvPr id="11" name="Shape 2906"/>
          <p:cNvSpPr/>
          <p:nvPr/>
        </p:nvSpPr>
        <p:spPr>
          <a:xfrm>
            <a:off x="4895976" y="2495983"/>
            <a:ext cx="376738" cy="37673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000000"/>
          </a:solidFill>
          <a:ln w="12700">
            <a:miter lim="400000"/>
          </a:ln>
        </p:spPr>
        <p:txBody>
          <a:bodyPr lIns="19045" tIns="19045" rIns="19045" bIns="19045" anchor="ctr"/>
          <a:lstStyle/>
          <a:p>
            <a:pPr marL="0" marR="0" lvl="0" indent="0" defTabSz="227965" eaLnBrk="1" fontAlgn="auto" latinLnBrk="0" hangingPunct="1">
              <a:lnSpc>
                <a:spcPct val="100000"/>
              </a:lnSpc>
              <a:spcBef>
                <a:spcPts val="0"/>
              </a:spcBef>
              <a:spcAft>
                <a:spcPts val="0"/>
              </a:spcAft>
              <a:buClrTx/>
              <a:buSzTx/>
              <a:buFontTx/>
              <a:buNone/>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kumimoji="0" sz="15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panose="020B0502020104020203"/>
              <a:ea typeface="Lato Light" panose="020F0502020204030203" pitchFamily="34" charset="0"/>
              <a:cs typeface="Lato Light" panose="020F0502020204030203" pitchFamily="34" charset="0"/>
              <a:sym typeface="Gill Sans" panose="020B0502020104020203"/>
            </a:endParaRPr>
          </a:p>
        </p:txBody>
      </p:sp>
      <p:sp>
        <p:nvSpPr>
          <p:cNvPr id="13" name="TextBox 34"/>
          <p:cNvSpPr txBox="1"/>
          <p:nvPr/>
        </p:nvSpPr>
        <p:spPr>
          <a:xfrm>
            <a:off x="5433060" y="2548255"/>
            <a:ext cx="3364230" cy="337185"/>
          </a:xfrm>
          <a:prstGeom prst="rect">
            <a:avLst/>
          </a:prstGeom>
          <a:noFill/>
        </p:spPr>
        <p:txBody>
          <a:bodyPr wrap="square" rtlCol="0" anchor="ctr" anchorCtr="0">
            <a:spAutoFit/>
          </a:bodyPr>
          <a:lstStyle/>
          <a:p>
            <a:pPr defTabSz="913765"/>
            <a:r>
              <a:rPr lang="zh-CN" altLang="en-US" sz="1600" b="1" spc="300" dirty="0">
                <a:latin typeface="Montserrat" panose="00000500000000000000" pitchFamily="2" charset="0"/>
                <a:ea typeface="Montserrat" panose="00000500000000000000" pitchFamily="2" charset="0"/>
                <a:cs typeface="Montserrat" panose="00000500000000000000" pitchFamily="2" charset="0"/>
              </a:rPr>
              <a:t>核心知识</a:t>
            </a:r>
            <a:r>
              <a:rPr lang="en-US" altLang="zh-CN" sz="1600" b="1" spc="300" dirty="0">
                <a:latin typeface="Montserrat" panose="00000500000000000000" pitchFamily="2" charset="0"/>
                <a:ea typeface="Montserrat" panose="00000500000000000000" pitchFamily="2" charset="0"/>
                <a:cs typeface="Montserrat" panose="00000500000000000000" pitchFamily="2" charset="0"/>
              </a:rPr>
              <a:t>01</a:t>
            </a:r>
            <a:r>
              <a:rPr lang="zh-CN" altLang="en-US" sz="1600" b="1" spc="300" dirty="0">
                <a:latin typeface="Montserrat" panose="00000500000000000000" pitchFamily="2" charset="0"/>
                <a:ea typeface="Montserrat" panose="00000500000000000000" pitchFamily="2" charset="0"/>
                <a:cs typeface="Montserrat" panose="00000500000000000000" pitchFamily="2" charset="0"/>
              </a:rPr>
              <a:t> 深入认识注解</a:t>
            </a:r>
            <a:endParaRPr lang="zh-CN" altLang="en-US" sz="1600" b="1" spc="300" dirty="0">
              <a:latin typeface="Montserrat" panose="00000500000000000000" pitchFamily="2" charset="0"/>
              <a:ea typeface="Montserrat" panose="00000500000000000000" pitchFamily="2" charset="0"/>
              <a:cs typeface="Montserrat" panose="00000500000000000000" pitchFamily="2" charset="0"/>
            </a:endParaRPr>
          </a:p>
        </p:txBody>
      </p:sp>
      <p:sp>
        <p:nvSpPr>
          <p:cNvPr id="14" name="TextBox 33"/>
          <p:cNvSpPr txBox="1"/>
          <p:nvPr/>
        </p:nvSpPr>
        <p:spPr>
          <a:xfrm>
            <a:off x="5524500" y="2889885"/>
            <a:ext cx="5115560" cy="276860"/>
          </a:xfrm>
          <a:prstGeom prst="rect">
            <a:avLst/>
          </a:prstGeom>
          <a:noFill/>
        </p:spPr>
        <p:txBody>
          <a:bodyPr wrap="square" lIns="0" tIns="0" rIns="0" bIns="0" numCol="1" spcCol="959784">
            <a:spAutoFit/>
          </a:bodyPr>
          <a:lstStyle/>
          <a:p>
            <a:pPr algn="just" defTabSz="913765">
              <a:lnSpc>
                <a:spcPct val="150000"/>
              </a:lnSpc>
            </a:pPr>
            <a:r>
              <a:rPr lang="en-US" sz="1200" dirty="0">
                <a:solidFill>
                  <a:srgbClr val="7F7F7F"/>
                </a:solidFill>
                <a:ea typeface="Lato Light" panose="020F0502020204030203" pitchFamily="34" charset="0"/>
                <a:cs typeface="Lato Light" panose="020F0502020204030203" pitchFamily="34" charset="0"/>
              </a:rPr>
              <a:t>学习注解元素及默认值的限制，</a:t>
            </a:r>
            <a:r>
              <a:rPr lang="zh-CN" altLang="en-US" sz="1200" dirty="0">
                <a:solidFill>
                  <a:srgbClr val="7F7F7F"/>
                </a:solidFill>
                <a:ea typeface="Lato Light" panose="020F0502020204030203" pitchFamily="34" charset="0"/>
                <a:cs typeface="Lato Light" panose="020F0502020204030203" pitchFamily="34" charset="0"/>
              </a:rPr>
              <a:t>注解赋值的快捷方式，</a:t>
            </a:r>
            <a:r>
              <a:rPr lang="en-US" sz="1200" dirty="0">
                <a:solidFill>
                  <a:srgbClr val="7F7F7F"/>
                </a:solidFill>
                <a:ea typeface="Lato Light" panose="020F0502020204030203" pitchFamily="34" charset="0"/>
                <a:cs typeface="Lato Light" panose="020F0502020204030203" pitchFamily="34" charset="0"/>
              </a:rPr>
              <a:t>注解的组合与嵌套</a:t>
            </a:r>
            <a:endParaRPr lang="en-US" sz="1200" dirty="0">
              <a:solidFill>
                <a:srgbClr val="7F7F7F"/>
              </a:solidFill>
              <a:ea typeface="Lato Light" panose="020F0502020204030203" pitchFamily="34" charset="0"/>
              <a:cs typeface="Lato Light" panose="020F0502020204030203" pitchFamily="34" charset="0"/>
            </a:endParaRPr>
          </a:p>
        </p:txBody>
      </p:sp>
      <p:sp>
        <p:nvSpPr>
          <p:cNvPr id="15" name="Shape 2906"/>
          <p:cNvSpPr/>
          <p:nvPr/>
        </p:nvSpPr>
        <p:spPr>
          <a:xfrm>
            <a:off x="4895976" y="4365034"/>
            <a:ext cx="376738" cy="37673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000000"/>
          </a:solidFill>
          <a:ln w="12700">
            <a:miter lim="400000"/>
          </a:ln>
        </p:spPr>
        <p:txBody>
          <a:bodyPr lIns="19045" tIns="19045" rIns="19045" bIns="19045" anchor="ctr"/>
          <a:lstStyle/>
          <a:p>
            <a:pPr marL="0" marR="0" lvl="0" indent="0" defTabSz="227965" eaLnBrk="1" fontAlgn="auto" latinLnBrk="0" hangingPunct="1">
              <a:lnSpc>
                <a:spcPct val="100000"/>
              </a:lnSpc>
              <a:spcBef>
                <a:spcPts val="0"/>
              </a:spcBef>
              <a:spcAft>
                <a:spcPts val="0"/>
              </a:spcAft>
              <a:buClrTx/>
              <a:buSzTx/>
              <a:buFontTx/>
              <a:buNone/>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kumimoji="0" sz="15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panose="020B0502020104020203"/>
              <a:ea typeface="Lato Light" panose="020F0502020204030203" pitchFamily="34" charset="0"/>
              <a:cs typeface="Lato Light" panose="020F0502020204030203" pitchFamily="34" charset="0"/>
              <a:sym typeface="Gill Sans" panose="020B0502020104020203"/>
            </a:endParaRPr>
          </a:p>
        </p:txBody>
      </p:sp>
      <p:sp>
        <p:nvSpPr>
          <p:cNvPr id="16" name="TextBox 34"/>
          <p:cNvSpPr txBox="1"/>
          <p:nvPr/>
        </p:nvSpPr>
        <p:spPr>
          <a:xfrm>
            <a:off x="5400040" y="4413250"/>
            <a:ext cx="3088005" cy="337185"/>
          </a:xfrm>
          <a:prstGeom prst="rect">
            <a:avLst/>
          </a:prstGeom>
          <a:noFill/>
        </p:spPr>
        <p:txBody>
          <a:bodyPr wrap="square" rtlCol="0" anchor="ctr" anchorCtr="0">
            <a:spAutoFit/>
          </a:bodyPr>
          <a:lstStyle/>
          <a:p>
            <a:pPr defTabSz="913765"/>
            <a:r>
              <a:rPr lang="zh-CN" altLang="en-US" sz="1600" b="1" spc="300" dirty="0">
                <a:latin typeface="Montserrat" panose="00000500000000000000" pitchFamily="2" charset="0"/>
                <a:ea typeface="Montserrat" panose="00000500000000000000" pitchFamily="2" charset="0"/>
                <a:cs typeface="Montserrat" panose="00000500000000000000" pitchFamily="2" charset="0"/>
              </a:rPr>
              <a:t>核心知识</a:t>
            </a:r>
            <a:r>
              <a:rPr lang="en-US" altLang="zh-CN" sz="1600" b="1" spc="300" dirty="0">
                <a:latin typeface="Montserrat" panose="00000500000000000000" pitchFamily="2" charset="0"/>
                <a:ea typeface="Montserrat" panose="00000500000000000000" pitchFamily="2" charset="0"/>
                <a:cs typeface="Montserrat" panose="00000500000000000000" pitchFamily="2" charset="0"/>
              </a:rPr>
              <a:t>02</a:t>
            </a:r>
            <a:r>
              <a:rPr lang="zh-CN" altLang="en-US" sz="1600" b="1" spc="300" dirty="0">
                <a:latin typeface="Montserrat" panose="00000500000000000000" pitchFamily="2" charset="0"/>
                <a:ea typeface="Montserrat" panose="00000500000000000000" pitchFamily="2" charset="0"/>
                <a:cs typeface="Montserrat" panose="00000500000000000000" pitchFamily="2" charset="0"/>
              </a:rPr>
              <a:t> 注解处理器</a:t>
            </a:r>
            <a:endParaRPr lang="zh-CN" altLang="en-US" sz="1600" b="1" spc="300" dirty="0">
              <a:latin typeface="Montserrat" panose="00000500000000000000" pitchFamily="2" charset="0"/>
              <a:ea typeface="Montserrat" panose="00000500000000000000" pitchFamily="2" charset="0"/>
              <a:cs typeface="Montserrat" panose="00000500000000000000" pitchFamily="2" charset="0"/>
            </a:endParaRPr>
          </a:p>
        </p:txBody>
      </p:sp>
      <p:sp>
        <p:nvSpPr>
          <p:cNvPr id="17" name="TextBox 33"/>
          <p:cNvSpPr txBox="1"/>
          <p:nvPr/>
        </p:nvSpPr>
        <p:spPr>
          <a:xfrm>
            <a:off x="5499534" y="4743282"/>
            <a:ext cx="5520792" cy="276860"/>
          </a:xfrm>
          <a:prstGeom prst="rect">
            <a:avLst/>
          </a:prstGeom>
          <a:noFill/>
        </p:spPr>
        <p:txBody>
          <a:bodyPr wrap="square" lIns="0" tIns="0" rIns="0" bIns="0" numCol="1" spcCol="959784">
            <a:spAutoFit/>
          </a:bodyPr>
          <a:lstStyle/>
          <a:p>
            <a:pPr algn="just" defTabSz="913765">
              <a:lnSpc>
                <a:spcPct val="150000"/>
              </a:lnSpc>
            </a:pPr>
            <a:r>
              <a:rPr lang="en-US" sz="1200" dirty="0">
                <a:solidFill>
                  <a:srgbClr val="7F7F7F"/>
                </a:solidFill>
                <a:ea typeface="Lato Light" panose="020F0502020204030203" pitchFamily="34" charset="0"/>
                <a:cs typeface="Lato Light" panose="020F0502020204030203" pitchFamily="34" charset="0"/>
              </a:rPr>
              <a:t>学习如何编写注解处理器，注解处理器的应用场景</a:t>
            </a:r>
            <a:r>
              <a:rPr lang="zh-CN" altLang="en-US" sz="1200" dirty="0">
                <a:solidFill>
                  <a:srgbClr val="7F7F7F"/>
                </a:solidFill>
                <a:ea typeface="Lato Light" panose="020F0502020204030203" pitchFamily="34" charset="0"/>
                <a:cs typeface="Lato Light" panose="020F0502020204030203" pitchFamily="34" charset="0"/>
              </a:rPr>
              <a:t>和</a:t>
            </a:r>
            <a:r>
              <a:rPr lang="en-US" sz="1200" dirty="0">
                <a:solidFill>
                  <a:srgbClr val="7F7F7F"/>
                </a:solidFill>
                <a:ea typeface="Lato Light" panose="020F0502020204030203" pitchFamily="34" charset="0"/>
                <a:cs typeface="Lato Light" panose="020F0502020204030203" pitchFamily="34" charset="0"/>
              </a:rPr>
              <a:t>一般实现方式</a:t>
            </a:r>
            <a:endParaRPr lang="en-US" sz="1200" dirty="0">
              <a:solidFill>
                <a:srgbClr val="7F7F7F"/>
              </a:solidFill>
              <a:ea typeface="Lato Light" panose="020F0502020204030203" pitchFamily="34" charset="0"/>
              <a:cs typeface="Lato Light" panose="020F0502020204030203" pitchFamily="34" charset="0"/>
            </a:endParaRPr>
          </a:p>
        </p:txBody>
      </p:sp>
      <p:sp>
        <p:nvSpPr>
          <p:cNvPr id="2" name="文本框 7"/>
          <p:cNvSpPr txBox="1"/>
          <p:nvPr/>
        </p:nvSpPr>
        <p:spPr>
          <a:xfrm>
            <a:off x="328295" y="3140710"/>
            <a:ext cx="3239770" cy="3133725"/>
          </a:xfrm>
          <a:prstGeom prst="rect">
            <a:avLst/>
          </a:prstGeom>
          <a:noFill/>
        </p:spPr>
        <p:txBody>
          <a:bodyPr wrap="square">
            <a:spAutoFit/>
          </a:bodyPr>
          <a:p>
            <a:pPr algn="l" defTabSz="913765">
              <a:lnSpc>
                <a:spcPts val="1825"/>
              </a:lnSpc>
            </a:pPr>
            <a:r>
              <a:rPr lang="en-US" altLang="zh-CN" sz="1600" dirty="0">
                <a:solidFill>
                  <a:srgbClr val="FFFFFF"/>
                </a:solidFill>
                <a:latin typeface="Agency FB (正文)"/>
                <a:ea typeface="Lato Light" panose="020F0502020204030203" pitchFamily="34" charset="0"/>
                <a:cs typeface="Lato Light" panose="020F0502020204030203" pitchFamily="34" charset="0"/>
              </a:rPr>
              <a:t>近十年的软件开发经验，先后在恒生电子、德比软件等公司担任高级开发</a:t>
            </a:r>
            <a:r>
              <a:rPr lang="zh-CN" altLang="en-US" sz="1600" dirty="0">
                <a:solidFill>
                  <a:srgbClr val="FFFFFF"/>
                </a:solidFill>
                <a:latin typeface="Agency FB (正文)"/>
                <a:ea typeface="Lato Light" panose="020F0502020204030203" pitchFamily="34" charset="0"/>
                <a:cs typeface="Lato Light" panose="020F0502020204030203" pitchFamily="34" charset="0"/>
              </a:rPr>
              <a:t>、</a:t>
            </a:r>
            <a:r>
              <a:rPr lang="en-US" altLang="zh-CN" sz="1600" dirty="0">
                <a:solidFill>
                  <a:srgbClr val="FFFFFF"/>
                </a:solidFill>
                <a:latin typeface="Agency FB (正文)"/>
                <a:ea typeface="Lato Light" panose="020F0502020204030203" pitchFamily="34" charset="0"/>
                <a:cs typeface="Lato Light" panose="020F0502020204030203" pitchFamily="34" charset="0"/>
              </a:rPr>
              <a:t>架构师、技术经理。熟悉Java、Golang等语言体系、微服务体系。对企业架构设计与推动落地有较多经验，曾带领团队完成过多个重大项目及架构改造。</a:t>
            </a:r>
            <a:endParaRPr lang="en-US" altLang="zh-CN" sz="1600" dirty="0">
              <a:solidFill>
                <a:srgbClr val="FFFFFF"/>
              </a:solidFill>
              <a:latin typeface="Agency FB (正文)"/>
              <a:ea typeface="Lato Light" panose="020F0502020204030203" pitchFamily="34" charset="0"/>
              <a:cs typeface="Lato Light" panose="020F0502020204030203" pitchFamily="34" charset="0"/>
            </a:endParaRPr>
          </a:p>
          <a:p>
            <a:pPr algn="l" defTabSz="913765">
              <a:lnSpc>
                <a:spcPts val="1825"/>
              </a:lnSpc>
            </a:pPr>
            <a:endParaRPr lang="en-US" altLang="zh-CN" sz="1600" dirty="0">
              <a:solidFill>
                <a:srgbClr val="FFFFFF"/>
              </a:solidFill>
              <a:latin typeface="Agency FB (正文)"/>
              <a:ea typeface="Lato Light" panose="020F0502020204030203" pitchFamily="34" charset="0"/>
              <a:cs typeface="Lato Light" panose="020F0502020204030203" pitchFamily="34" charset="0"/>
            </a:endParaRPr>
          </a:p>
          <a:p>
            <a:pPr algn="l" defTabSz="913765">
              <a:lnSpc>
                <a:spcPts val="1825"/>
              </a:lnSpc>
            </a:pPr>
            <a:r>
              <a:rPr lang="en-US" altLang="zh-CN" sz="1600" dirty="0">
                <a:solidFill>
                  <a:srgbClr val="FFFFFF"/>
                </a:solidFill>
                <a:latin typeface="Agency FB (正文)"/>
                <a:ea typeface="Lato Light" panose="020F0502020204030203" pitchFamily="34" charset="0"/>
                <a:cs typeface="Lato Light" panose="020F0502020204030203" pitchFamily="34" charset="0"/>
              </a:rPr>
              <a:t>平时喜欢写作、分享感兴趣的技术点，翻译原版技术书籍、文章，希望以此提高自己的同时让更多的国内技术人受益。</a:t>
            </a:r>
            <a:endParaRPr lang="en-US" altLang="zh-CN" sz="1600" dirty="0">
              <a:solidFill>
                <a:srgbClr val="FFFFFF"/>
              </a:solidFill>
              <a:latin typeface="Agency FB (正文)"/>
              <a:ea typeface="Lato Light" panose="020F0502020204030203" pitchFamily="34" charset="0"/>
              <a:cs typeface="Lato Light" panose="020F0502020204030203" pitchFamily="34" charset="0"/>
            </a:endParaRPr>
          </a:p>
          <a:p>
            <a:pPr algn="l" defTabSz="913765">
              <a:lnSpc>
                <a:spcPts val="1825"/>
              </a:lnSpc>
            </a:pPr>
            <a:endParaRPr lang="en-US" altLang="zh-CN" sz="1600" dirty="0">
              <a:solidFill>
                <a:srgbClr val="FFFFFF"/>
              </a:solidFill>
              <a:ea typeface="Lato Light" panose="020F0502020204030203" pitchFamily="34" charset="0"/>
              <a:cs typeface="Lato Light" panose="020F0502020204030203" pitchFamily="34" charset="0"/>
            </a:endParaRPr>
          </a:p>
        </p:txBody>
      </p:sp>
      <p:sp>
        <p:nvSpPr>
          <p:cNvPr id="3" name="TextBox 29"/>
          <p:cNvSpPr txBox="1"/>
          <p:nvPr/>
        </p:nvSpPr>
        <p:spPr>
          <a:xfrm>
            <a:off x="616841" y="2657463"/>
            <a:ext cx="2628265" cy="321945"/>
          </a:xfrm>
          <a:prstGeom prst="rect">
            <a:avLst/>
          </a:prstGeom>
          <a:noFill/>
        </p:spPr>
        <p:txBody>
          <a:bodyPr wrap="none" rtlCol="0" anchor="ctr" anchorCtr="0">
            <a:spAutoFit/>
          </a:bodyPr>
          <a:p>
            <a:pPr algn="ctr" defTabSz="913765"/>
            <a:r>
              <a:rPr lang="zh-CN" altLang="en-US" sz="1500" b="1" spc="300">
                <a:solidFill>
                  <a:srgbClr val="FFFFFF"/>
                </a:solidFill>
                <a:ea typeface="Montserrat Semi Bold" charset="0"/>
                <a:cs typeface="Montserrat Semi Bold" charset="0"/>
              </a:rPr>
              <a:t>王前明（</a:t>
            </a:r>
            <a:r>
              <a:rPr lang="en-US" altLang="zh-CN" sz="1500" b="1" spc="300">
                <a:solidFill>
                  <a:srgbClr val="FFFFFF"/>
                </a:solidFill>
                <a:ea typeface="Montserrat Semi Bold" charset="0"/>
                <a:cs typeface="Montserrat Semi Bold" charset="0"/>
              </a:rPr>
              <a:t>Liam.wang</a:t>
            </a:r>
            <a:r>
              <a:rPr lang="zh-CN" altLang="en-US" sz="1500" b="1" spc="300">
                <a:solidFill>
                  <a:srgbClr val="FFFFFF"/>
                </a:solidFill>
                <a:ea typeface="Montserrat Semi Bold" charset="0"/>
                <a:cs typeface="Montserrat Semi Bold" charset="0"/>
              </a:rPr>
              <a:t>）</a:t>
            </a:r>
            <a:endParaRPr lang="en-US" sz="1500" b="1" spc="300" dirty="0">
              <a:solidFill>
                <a:srgbClr val="FFFFFF"/>
              </a:solidFill>
              <a:ea typeface="Montserrat Semi Bold" charset="0"/>
              <a:cs typeface="Montserrat Semi Bold" charset="0"/>
            </a:endParaRPr>
          </a:p>
        </p:txBody>
      </p:sp>
      <p:pic>
        <p:nvPicPr>
          <p:cNvPr id="4" name="Picture 3"/>
          <p:cNvPicPr>
            <a:picLocks noChangeAspect="1"/>
          </p:cNvPicPr>
          <p:nvPr/>
        </p:nvPicPr>
        <p:blipFill>
          <a:blip r:embed="rId1"/>
          <a:srcRect l="8190" t="-613" r="9021" b="613"/>
          <a:stretch>
            <a:fillRect/>
          </a:stretch>
        </p:blipFill>
        <p:spPr>
          <a:xfrm>
            <a:off x="894080" y="539115"/>
            <a:ext cx="1835785" cy="1864995"/>
          </a:xfrm>
          <a:prstGeom prst="ellipse">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2500"/>
                            </p:stCondLst>
                            <p:childTnLst>
                              <p:par>
                                <p:cTn id="29" presetID="22" presetClass="entr" presetSubtype="1"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par>
                          <p:cTn id="32" fill="hold">
                            <p:stCondLst>
                              <p:cond delay="3000"/>
                            </p:stCondLst>
                            <p:childTnLst>
                              <p:par>
                                <p:cTn id="33" presetID="22" presetClass="entr" presetSubtype="1"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3500"/>
                            </p:stCondLst>
                            <p:childTnLst>
                              <p:par>
                                <p:cTn id="37" presetID="22" presetClass="entr" presetSubtype="1"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up)">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ldLvl="0" animBg="1"/>
      <p:bldP spid="13" grpId="0"/>
      <p:bldP spid="14" grpId="0"/>
      <p:bldP spid="15" grpId="0" bldLvl="0" animBg="1"/>
      <p:bldP spid="16" grpId="0"/>
      <p:bldP spid="17"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sp>
        <p:nvSpPr>
          <p:cNvPr id="2" name="矩形 1"/>
          <p:cNvSpPr/>
          <p:nvPr/>
        </p:nvSpPr>
        <p:spPr>
          <a:xfrm>
            <a:off x="0" y="0"/>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133350" y="190499"/>
            <a:ext cx="4981575"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latin typeface="Meiryo UI (正文)"/>
                <a:ea typeface="+mj-ea"/>
              </a:rPr>
              <a:t>01 </a:t>
            </a:r>
            <a:r>
              <a:rPr lang="zh-CN" altLang="en-US" sz="2400" b="1" dirty="0">
                <a:latin typeface="Meiryo UI (正文)"/>
                <a:ea typeface="+mj-ea"/>
              </a:rPr>
              <a:t>深入认识注解 </a:t>
            </a:r>
            <a:r>
              <a:rPr lang="en-US" altLang="zh-CN" sz="2400" b="1" dirty="0">
                <a:latin typeface="Meiryo UI (正文)"/>
                <a:ea typeface="+mj-ea"/>
              </a:rPr>
              <a:t>- </a:t>
            </a:r>
            <a:r>
              <a:rPr lang="zh-CN" altLang="en-US" sz="2400" b="1" dirty="0">
                <a:latin typeface="Meiryo UI (正文)"/>
                <a:ea typeface="+mj-ea"/>
              </a:rPr>
              <a:t>注解元素</a:t>
            </a:r>
            <a:endParaRPr lang="zh-CN" altLang="en-US" sz="2400" b="1" dirty="0">
              <a:latin typeface="Meiryo UI (正文)"/>
              <a:ea typeface="+mj-ea"/>
            </a:endParaRPr>
          </a:p>
        </p:txBody>
      </p:sp>
      <p:cxnSp>
        <p:nvCxnSpPr>
          <p:cNvPr id="3" name="直接连接符 6"/>
          <p:cNvCxnSpPr/>
          <p:nvPr/>
        </p:nvCxnSpPr>
        <p:spPr>
          <a:xfrm>
            <a:off x="6000750" y="2122945"/>
            <a:ext cx="0" cy="4134980"/>
          </a:xfrm>
          <a:prstGeom prst="line">
            <a:avLst/>
          </a:prstGeom>
          <a:ln>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1"/>
          <a:stretch>
            <a:fillRect/>
          </a:stretch>
        </p:blipFill>
        <p:spPr>
          <a:xfrm>
            <a:off x="459740" y="2828290"/>
            <a:ext cx="4960620" cy="2412365"/>
          </a:xfrm>
          <a:prstGeom prst="rect">
            <a:avLst/>
          </a:prstGeom>
        </p:spPr>
      </p:pic>
      <p:sp>
        <p:nvSpPr>
          <p:cNvPr id="11" name="内容占位符 2"/>
          <p:cNvSpPr txBox="1"/>
          <p:nvPr/>
        </p:nvSpPr>
        <p:spPr>
          <a:xfrm>
            <a:off x="6164580" y="2256319"/>
            <a:ext cx="5467350" cy="4001629"/>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sz="1600" dirty="0"/>
              <a:t>所有的基本类型(int、float、boolean 等)</a:t>
            </a:r>
            <a:endParaRPr lang="en-US" sz="1600" dirty="0"/>
          </a:p>
          <a:p>
            <a:r>
              <a:rPr lang="en-US" sz="1600" dirty="0"/>
              <a:t>String(字符串)</a:t>
            </a:r>
            <a:endParaRPr lang="en-US" sz="1600" dirty="0"/>
          </a:p>
          <a:p>
            <a:r>
              <a:rPr lang="en-US" sz="1600" dirty="0"/>
              <a:t>Class(类)</a:t>
            </a:r>
            <a:endParaRPr lang="en-US" sz="1600" dirty="0"/>
          </a:p>
          <a:p>
            <a:r>
              <a:rPr lang="en-US" sz="1600" dirty="0"/>
              <a:t>enum(枚举)</a:t>
            </a:r>
            <a:endParaRPr lang="en-US" sz="1600" dirty="0"/>
          </a:p>
          <a:p>
            <a:r>
              <a:rPr lang="en-US" sz="1600" dirty="0"/>
              <a:t>Annotation(注解)</a:t>
            </a:r>
            <a:endParaRPr lang="en-US" sz="1600" dirty="0"/>
          </a:p>
          <a:p>
            <a:r>
              <a:rPr lang="en-US" sz="1600" dirty="0"/>
              <a:t>以上任何类型的</a:t>
            </a:r>
            <a:r>
              <a:rPr lang="zh-CN" altLang="en-US" sz="1600" dirty="0"/>
              <a:t>一维</a:t>
            </a:r>
            <a:r>
              <a:rPr lang="en-US" sz="1600" dirty="0"/>
              <a:t>数组</a:t>
            </a:r>
            <a:endParaRPr lang="en-US" sz="1600" dirty="0"/>
          </a:p>
        </p:txBody>
      </p:sp>
      <p:sp>
        <p:nvSpPr>
          <p:cNvPr id="14" name="文本占位符 14"/>
          <p:cNvSpPr txBox="1"/>
          <p:nvPr/>
        </p:nvSpPr>
        <p:spPr>
          <a:xfrm>
            <a:off x="7027545" y="1382395"/>
            <a:ext cx="3429635" cy="702945"/>
          </a:xfrm>
          <a:prstGeom prst="rect">
            <a:avLst/>
          </a:prstGeom>
        </p:spPr>
        <p:txBody>
          <a:bodyPr rtlCol="0"/>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gn="ctr">
              <a:buNone/>
            </a:pPr>
            <a:r>
              <a:rPr lang="zh-CN" altLang="en-US" sz="2400" b="1" dirty="0">
                <a:solidFill>
                  <a:srgbClr val="0070C0"/>
                </a:solidFill>
              </a:rPr>
              <a:t>所有支持的元素类型</a:t>
            </a:r>
            <a:endParaRPr lang="en-US" sz="2400" b="1" dirty="0">
              <a:solidFill>
                <a:srgbClr val="0070C0"/>
              </a:solidFill>
            </a:endParaRPr>
          </a:p>
        </p:txBody>
      </p:sp>
      <p:sp>
        <p:nvSpPr>
          <p:cNvPr id="5" name="Rounded Rectangle 4"/>
          <p:cNvSpPr/>
          <p:nvPr/>
        </p:nvSpPr>
        <p:spPr>
          <a:xfrm>
            <a:off x="354965" y="4324985"/>
            <a:ext cx="1539875" cy="179705"/>
          </a:xfrm>
          <a:prstGeom prst="round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ounded Rectangle 5"/>
          <p:cNvSpPr/>
          <p:nvPr/>
        </p:nvSpPr>
        <p:spPr>
          <a:xfrm>
            <a:off x="354965" y="4578985"/>
            <a:ext cx="4906010" cy="179705"/>
          </a:xfrm>
          <a:prstGeom prst="round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5" grpId="0" bldLvl="0" animBg="1"/>
      <p:bldP spid="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sp>
        <p:nvSpPr>
          <p:cNvPr id="2" name="矩形 1"/>
          <p:cNvSpPr/>
          <p:nvPr/>
        </p:nvSpPr>
        <p:spPr>
          <a:xfrm>
            <a:off x="0" y="0"/>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133350" y="190500"/>
            <a:ext cx="625094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latin typeface="Meiryo UI (正文)"/>
                <a:ea typeface="+mj-ea"/>
              </a:rPr>
              <a:t>01 </a:t>
            </a:r>
            <a:r>
              <a:rPr lang="zh-CN" altLang="en-US" sz="2400" b="1" dirty="0">
                <a:latin typeface="Meiryo UI (正文)"/>
                <a:ea typeface="+mj-ea"/>
              </a:rPr>
              <a:t>深入认识注解 </a:t>
            </a:r>
            <a:r>
              <a:rPr lang="en-US" altLang="zh-CN" sz="2400" b="1" dirty="0">
                <a:latin typeface="Meiryo UI (正文)"/>
                <a:ea typeface="+mj-ea"/>
              </a:rPr>
              <a:t>- </a:t>
            </a:r>
            <a:r>
              <a:rPr lang="zh-CN" altLang="en-US" sz="2400" b="1" dirty="0">
                <a:latin typeface="Meiryo UI (正文)"/>
                <a:ea typeface="+mj-ea"/>
              </a:rPr>
              <a:t>元素默认值的限制</a:t>
            </a:r>
            <a:endParaRPr lang="zh-CN" altLang="en-US" sz="2400" b="1" dirty="0">
              <a:latin typeface="Meiryo UI (正文)"/>
              <a:ea typeface="+mj-ea"/>
            </a:endParaRPr>
          </a:p>
        </p:txBody>
      </p:sp>
      <p:cxnSp>
        <p:nvCxnSpPr>
          <p:cNvPr id="3" name="直接连接符 6"/>
          <p:cNvCxnSpPr/>
          <p:nvPr/>
        </p:nvCxnSpPr>
        <p:spPr>
          <a:xfrm>
            <a:off x="6036310" y="2388235"/>
            <a:ext cx="0" cy="3827780"/>
          </a:xfrm>
          <a:prstGeom prst="line">
            <a:avLst/>
          </a:prstGeom>
          <a:ln>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3" name="文本占位符 14"/>
          <p:cNvSpPr txBox="1"/>
          <p:nvPr/>
        </p:nvSpPr>
        <p:spPr>
          <a:xfrm>
            <a:off x="6311265" y="1382395"/>
            <a:ext cx="5011420" cy="702945"/>
          </a:xfrm>
          <a:prstGeom prst="rect">
            <a:avLst/>
          </a:prstGeom>
        </p:spPr>
        <p:txBody>
          <a:bodyPr rtlCol="0"/>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gn="ctr">
              <a:buNone/>
            </a:pPr>
            <a:r>
              <a:rPr lang="zh-CN" altLang="en-US" sz="2400" b="1" dirty="0">
                <a:solidFill>
                  <a:srgbClr val="0070C0"/>
                </a:solidFill>
              </a:rPr>
              <a:t>如何识别用户没有对元素赋值？</a:t>
            </a:r>
            <a:endParaRPr lang="zh-CN" altLang="en-US" sz="2400" b="1" dirty="0">
              <a:solidFill>
                <a:srgbClr val="0070C0"/>
              </a:solidFill>
            </a:endParaRPr>
          </a:p>
        </p:txBody>
      </p:sp>
      <p:pic>
        <p:nvPicPr>
          <p:cNvPr id="12" name="Picture 11"/>
          <p:cNvPicPr>
            <a:picLocks noChangeAspect="1"/>
          </p:cNvPicPr>
          <p:nvPr/>
        </p:nvPicPr>
        <p:blipFill>
          <a:blip r:embed="rId1"/>
          <a:stretch>
            <a:fillRect/>
          </a:stretch>
        </p:blipFill>
        <p:spPr>
          <a:xfrm>
            <a:off x="633095" y="4182745"/>
            <a:ext cx="4966335" cy="1967865"/>
          </a:xfrm>
          <a:prstGeom prst="rect">
            <a:avLst/>
          </a:prstGeom>
        </p:spPr>
      </p:pic>
      <p:sp>
        <p:nvSpPr>
          <p:cNvPr id="14" name="文本占位符 14"/>
          <p:cNvSpPr txBox="1"/>
          <p:nvPr/>
        </p:nvSpPr>
        <p:spPr>
          <a:xfrm>
            <a:off x="448945" y="1393825"/>
            <a:ext cx="5011420" cy="702945"/>
          </a:xfrm>
          <a:prstGeom prst="rect">
            <a:avLst/>
          </a:prstGeom>
        </p:spPr>
        <p:txBody>
          <a:bodyPr rtlCol="0"/>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gn="ctr">
              <a:buNone/>
            </a:pPr>
            <a:r>
              <a:rPr lang="zh-CN" altLang="en-US" sz="2400" b="1" dirty="0">
                <a:solidFill>
                  <a:srgbClr val="0070C0"/>
                </a:solidFill>
              </a:rPr>
              <a:t>所有元素都要有确定的值</a:t>
            </a:r>
            <a:endParaRPr lang="zh-CN" altLang="en-US" sz="2400" b="1" dirty="0">
              <a:solidFill>
                <a:srgbClr val="0070C0"/>
              </a:solidFill>
            </a:endParaRPr>
          </a:p>
        </p:txBody>
      </p:sp>
      <p:sp>
        <p:nvSpPr>
          <p:cNvPr id="15" name="内容占位符 2"/>
          <p:cNvSpPr txBox="1"/>
          <p:nvPr/>
        </p:nvSpPr>
        <p:spPr>
          <a:xfrm>
            <a:off x="6311265" y="2592070"/>
            <a:ext cx="5636895" cy="1306195"/>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1600" dirty="0"/>
              <a:t>一个常用的典型技巧：通过检查该元素是否为特殊值</a:t>
            </a:r>
            <a:endParaRPr lang="zh-CN" altLang="en-US" sz="1600" dirty="0"/>
          </a:p>
        </p:txBody>
      </p:sp>
      <p:sp>
        <p:nvSpPr>
          <p:cNvPr id="11" name="内容占位符 2"/>
          <p:cNvSpPr txBox="1"/>
          <p:nvPr/>
        </p:nvSpPr>
        <p:spPr>
          <a:xfrm>
            <a:off x="1012825" y="2592070"/>
            <a:ext cx="4697095" cy="1590675"/>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1600" dirty="0"/>
              <a:t>要么有确定的默认值，默认值不能为</a:t>
            </a:r>
            <a:r>
              <a:rPr lang="en-US" altLang="zh-CN" sz="1600" dirty="0"/>
              <a:t>null</a:t>
            </a:r>
            <a:endParaRPr lang="zh-CN" altLang="en-US" sz="1600" dirty="0"/>
          </a:p>
          <a:p>
            <a:r>
              <a:rPr lang="zh-CN" altLang="en-US" sz="1600" dirty="0"/>
              <a:t>要么由使用该注解的类来设定值</a:t>
            </a:r>
            <a:endParaRPr lang="zh-CN" altLang="en-US" sz="1600" dirty="0"/>
          </a:p>
        </p:txBody>
      </p:sp>
      <p:pic>
        <p:nvPicPr>
          <p:cNvPr id="6" name="Picture 5"/>
          <p:cNvPicPr>
            <a:picLocks noChangeAspect="1"/>
          </p:cNvPicPr>
          <p:nvPr/>
        </p:nvPicPr>
        <p:blipFill>
          <a:blip r:embed="rId2"/>
          <a:srcRect r="26514" b="1472"/>
          <a:stretch>
            <a:fillRect/>
          </a:stretch>
        </p:blipFill>
        <p:spPr>
          <a:xfrm>
            <a:off x="6473190" y="4182110"/>
            <a:ext cx="5472430" cy="19602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sp>
        <p:nvSpPr>
          <p:cNvPr id="2" name="矩形 1"/>
          <p:cNvSpPr/>
          <p:nvPr/>
        </p:nvSpPr>
        <p:spPr>
          <a:xfrm>
            <a:off x="0" y="0"/>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133350" y="190500"/>
            <a:ext cx="625094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latin typeface="Meiryo UI (正文)"/>
                <a:ea typeface="+mj-ea"/>
              </a:rPr>
              <a:t>01 </a:t>
            </a:r>
            <a:r>
              <a:rPr lang="zh-CN" altLang="en-US" sz="2400" b="1" dirty="0">
                <a:latin typeface="Meiryo UI (正文)"/>
                <a:ea typeface="+mj-ea"/>
              </a:rPr>
              <a:t>深入认识注解 </a:t>
            </a:r>
            <a:r>
              <a:rPr lang="en-US" altLang="zh-CN" sz="2400" b="1" dirty="0">
                <a:latin typeface="Meiryo UI (正文)"/>
                <a:ea typeface="+mj-ea"/>
              </a:rPr>
              <a:t>- </a:t>
            </a:r>
            <a:r>
              <a:rPr lang="zh-CN" altLang="en-US" sz="2400" b="1" dirty="0">
                <a:latin typeface="Meiryo UI (正文)"/>
                <a:ea typeface="+mj-ea"/>
                <a:sym typeface="+mn-ea"/>
              </a:rPr>
              <a:t>注解的快捷格式</a:t>
            </a:r>
            <a:endParaRPr lang="zh-CN" altLang="en-US" sz="2400" b="1" dirty="0">
              <a:latin typeface="Meiryo UI (正文)"/>
              <a:ea typeface="+mj-ea"/>
            </a:endParaRPr>
          </a:p>
        </p:txBody>
      </p:sp>
      <p:cxnSp>
        <p:nvCxnSpPr>
          <p:cNvPr id="3" name="直接连接符 6"/>
          <p:cNvCxnSpPr/>
          <p:nvPr/>
        </p:nvCxnSpPr>
        <p:spPr>
          <a:xfrm>
            <a:off x="6039485" y="3665220"/>
            <a:ext cx="0" cy="2273300"/>
          </a:xfrm>
          <a:prstGeom prst="line">
            <a:avLst/>
          </a:prstGeom>
          <a:ln>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1"/>
          <a:stretch>
            <a:fillRect/>
          </a:stretch>
        </p:blipFill>
        <p:spPr>
          <a:xfrm>
            <a:off x="7021830" y="3441700"/>
            <a:ext cx="4269105" cy="2628265"/>
          </a:xfrm>
          <a:prstGeom prst="rect">
            <a:avLst/>
          </a:prstGeom>
        </p:spPr>
      </p:pic>
      <p:sp>
        <p:nvSpPr>
          <p:cNvPr id="8" name="内容占位符 2"/>
          <p:cNvSpPr txBox="1"/>
          <p:nvPr/>
        </p:nvSpPr>
        <p:spPr>
          <a:xfrm>
            <a:off x="767080" y="1500505"/>
            <a:ext cx="10523855" cy="1647190"/>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lvl="0" algn="l"/>
            <a:r>
              <a:rPr lang="en-US" sz="1600" dirty="0">
                <a:sym typeface="+mn-ea"/>
              </a:rPr>
              <a:t>如果将注解中的元素名定义为value，那么只要它是唯一指定的元素类型，就无须使用“名 - 值” 对的语法，只需要在圆括号内直接指定该值即可。</a:t>
            </a:r>
            <a:endParaRPr lang="en-US" sz="1600" dirty="0">
              <a:sym typeface="+mn-ea"/>
            </a:endParaRPr>
          </a:p>
          <a:p>
            <a:pPr lvl="0" algn="l"/>
            <a:r>
              <a:rPr lang="en-US" sz="1600" dirty="0">
                <a:sym typeface="+mn-ea"/>
              </a:rPr>
              <a:t>这种方式适用于任何合法的元素类型，该方法限制你必须将元素命名为“value”。</a:t>
            </a:r>
            <a:endParaRPr lang="en-US" sz="1600" dirty="0">
              <a:sym typeface="+mn-ea"/>
            </a:endParaRPr>
          </a:p>
        </p:txBody>
      </p:sp>
      <p:pic>
        <p:nvPicPr>
          <p:cNvPr id="9" name="Picture 8"/>
          <p:cNvPicPr>
            <a:picLocks noChangeAspect="1"/>
          </p:cNvPicPr>
          <p:nvPr/>
        </p:nvPicPr>
        <p:blipFill>
          <a:blip r:embed="rId2"/>
          <a:stretch>
            <a:fillRect/>
          </a:stretch>
        </p:blipFill>
        <p:spPr>
          <a:xfrm>
            <a:off x="766445" y="3767455"/>
            <a:ext cx="4291330" cy="2068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sp>
        <p:nvSpPr>
          <p:cNvPr id="2" name="矩形 1"/>
          <p:cNvSpPr/>
          <p:nvPr/>
        </p:nvSpPr>
        <p:spPr>
          <a:xfrm>
            <a:off x="0" y="0"/>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133350" y="190500"/>
            <a:ext cx="625094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latin typeface="Meiryo UI (正文)"/>
                <a:ea typeface="+mj-ea"/>
              </a:rPr>
              <a:t>01 </a:t>
            </a:r>
            <a:r>
              <a:rPr lang="zh-CN" altLang="en-US" sz="2400" b="1" dirty="0">
                <a:latin typeface="Meiryo UI (正文)"/>
                <a:ea typeface="+mj-ea"/>
              </a:rPr>
              <a:t>深入认识注解 </a:t>
            </a:r>
            <a:r>
              <a:rPr lang="en-US" altLang="zh-CN" sz="2400" b="1" dirty="0">
                <a:latin typeface="Meiryo UI (正文)"/>
                <a:ea typeface="+mj-ea"/>
              </a:rPr>
              <a:t>- </a:t>
            </a:r>
            <a:r>
              <a:rPr lang="zh-CN" altLang="en-US" sz="2400" b="1" dirty="0">
                <a:latin typeface="Meiryo UI (正文)"/>
                <a:ea typeface="+mj-ea"/>
              </a:rPr>
              <a:t>嵌套注解</a:t>
            </a:r>
            <a:endParaRPr lang="zh-CN" altLang="en-US" sz="2400" b="1" dirty="0">
              <a:latin typeface="Meiryo UI (正文)"/>
              <a:ea typeface="+mj-ea"/>
            </a:endParaRPr>
          </a:p>
        </p:txBody>
      </p:sp>
      <p:cxnSp>
        <p:nvCxnSpPr>
          <p:cNvPr id="3" name="直接连接符 6"/>
          <p:cNvCxnSpPr/>
          <p:nvPr/>
        </p:nvCxnSpPr>
        <p:spPr>
          <a:xfrm>
            <a:off x="6077585" y="2370455"/>
            <a:ext cx="0" cy="3887470"/>
          </a:xfrm>
          <a:prstGeom prst="line">
            <a:avLst/>
          </a:prstGeom>
          <a:ln>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内容占位符 2"/>
          <p:cNvSpPr txBox="1"/>
          <p:nvPr/>
        </p:nvSpPr>
        <p:spPr>
          <a:xfrm>
            <a:off x="3232785" y="1299210"/>
            <a:ext cx="5556885" cy="883920"/>
          </a:xfrm>
          <a:prstGeom prst="rect">
            <a:avLst/>
          </a:prstGeom>
        </p:spPr>
        <p:txBody>
          <a:bodyPr rtlCol="0">
            <a:normAutofit lnSpcReduction="20000"/>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altLang="en-US" sz="1600" dirty="0"/>
              <a:t>嵌套注解就是在注解中</a:t>
            </a:r>
            <a:r>
              <a:rPr lang="zh-CN" altLang="en-US" sz="2200" b="1" dirty="0"/>
              <a:t>使用其他注解</a:t>
            </a:r>
            <a:r>
              <a:rPr lang="zh-CN" altLang="en-US" sz="1600" dirty="0"/>
              <a:t>作为注解元素</a:t>
            </a:r>
            <a:endParaRPr lang="zh-CN" altLang="en-US" sz="1600" dirty="0"/>
          </a:p>
          <a:p>
            <a:pPr marL="0" indent="0">
              <a:buNone/>
            </a:pPr>
            <a:endParaRPr lang="zh-CN" altLang="en-US" sz="1600" dirty="0"/>
          </a:p>
          <a:p>
            <a:pPr marL="0" indent="0">
              <a:buNone/>
            </a:pPr>
            <a:endParaRPr lang="zh-CN" altLang="en-US" sz="1600" dirty="0"/>
          </a:p>
        </p:txBody>
      </p:sp>
      <p:pic>
        <p:nvPicPr>
          <p:cNvPr id="7" name="Picture 6"/>
          <p:cNvPicPr>
            <a:picLocks noChangeAspect="1"/>
          </p:cNvPicPr>
          <p:nvPr/>
        </p:nvPicPr>
        <p:blipFill>
          <a:blip r:embed="rId1"/>
          <a:stretch>
            <a:fillRect/>
          </a:stretch>
        </p:blipFill>
        <p:spPr>
          <a:xfrm>
            <a:off x="7148830" y="2183130"/>
            <a:ext cx="4433570" cy="4235450"/>
          </a:xfrm>
          <a:prstGeom prst="rect">
            <a:avLst/>
          </a:prstGeom>
        </p:spPr>
      </p:pic>
      <p:pic>
        <p:nvPicPr>
          <p:cNvPr id="5" name="Picture 4"/>
          <p:cNvPicPr>
            <a:picLocks noChangeAspect="1"/>
          </p:cNvPicPr>
          <p:nvPr/>
        </p:nvPicPr>
        <p:blipFill>
          <a:blip r:embed="rId2"/>
          <a:srcRect l="3284" b="1731"/>
          <a:stretch>
            <a:fillRect/>
          </a:stretch>
        </p:blipFill>
        <p:spPr>
          <a:xfrm>
            <a:off x="428625" y="5170805"/>
            <a:ext cx="5367655" cy="648970"/>
          </a:xfrm>
          <a:prstGeom prst="rect">
            <a:avLst/>
          </a:prstGeom>
        </p:spPr>
      </p:pic>
      <p:sp>
        <p:nvSpPr>
          <p:cNvPr id="9" name="内容占位符 2"/>
          <p:cNvSpPr txBox="1"/>
          <p:nvPr/>
        </p:nvSpPr>
        <p:spPr>
          <a:xfrm>
            <a:off x="328930" y="2895600"/>
            <a:ext cx="5467350" cy="1562735"/>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altLang="en-US" sz="1600" dirty="0">
                <a:sym typeface="+mn-ea"/>
              </a:rPr>
              <a:t>❗️不能嵌套自己</a:t>
            </a:r>
            <a:endParaRPr lang="zh-CN" altLang="en-US" sz="1600" dirty="0"/>
          </a:p>
          <a:p>
            <a:pPr marL="0" indent="0">
              <a:buNone/>
            </a:pPr>
            <a:r>
              <a:rPr lang="zh-CN" altLang="en-US" sz="1600" dirty="0">
                <a:sym typeface="+mn-ea"/>
              </a:rPr>
              <a:t>❗️不能嵌套层数太多，</a:t>
            </a:r>
            <a:r>
              <a:rPr lang="zh-CN" altLang="en-US" sz="1600" dirty="0"/>
              <a:t>会导致使用注解时产生冗长的赋值语句，可读性变差</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6728460" y="2637155"/>
            <a:ext cx="4909820" cy="2817495"/>
          </a:xfrm>
          <a:prstGeom prst="rect">
            <a:avLst/>
          </a:prstGeom>
        </p:spPr>
      </p:pic>
      <p:sp>
        <p:nvSpPr>
          <p:cNvPr id="2" name="矩形 1"/>
          <p:cNvSpPr/>
          <p:nvPr/>
        </p:nvSpPr>
        <p:spPr>
          <a:xfrm>
            <a:off x="0" y="0"/>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133350" y="190500"/>
            <a:ext cx="625094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latin typeface="Meiryo UI (正文)"/>
                <a:ea typeface="+mj-ea"/>
              </a:rPr>
              <a:t>01 </a:t>
            </a:r>
            <a:r>
              <a:rPr lang="zh-CN" altLang="en-US" sz="2400" b="1" dirty="0">
                <a:latin typeface="Meiryo UI (正文)"/>
                <a:ea typeface="+mj-ea"/>
              </a:rPr>
              <a:t>深入认识注解 </a:t>
            </a:r>
            <a:r>
              <a:rPr lang="en-US" altLang="zh-CN" sz="2400" b="1" dirty="0">
                <a:latin typeface="Meiryo UI (正文)"/>
                <a:ea typeface="+mj-ea"/>
              </a:rPr>
              <a:t>- </a:t>
            </a:r>
            <a:r>
              <a:rPr lang="zh-CN" altLang="en-US" sz="2400" b="1" dirty="0">
                <a:latin typeface="Meiryo UI (正文)"/>
                <a:ea typeface="+mj-ea"/>
              </a:rPr>
              <a:t>注解不支持继承</a:t>
            </a:r>
            <a:endParaRPr lang="zh-CN" altLang="en-US" sz="2400" b="1" dirty="0">
              <a:latin typeface="Meiryo UI (正文)"/>
              <a:ea typeface="+mj-ea"/>
            </a:endParaRPr>
          </a:p>
        </p:txBody>
      </p:sp>
      <p:cxnSp>
        <p:nvCxnSpPr>
          <p:cNvPr id="3" name="直接连接符 6"/>
          <p:cNvCxnSpPr/>
          <p:nvPr/>
        </p:nvCxnSpPr>
        <p:spPr>
          <a:xfrm>
            <a:off x="5909310" y="2362835"/>
            <a:ext cx="0" cy="3887470"/>
          </a:xfrm>
          <a:prstGeom prst="line">
            <a:avLst/>
          </a:prstGeom>
          <a:ln>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内容占位符 2"/>
          <p:cNvSpPr txBox="1"/>
          <p:nvPr/>
        </p:nvSpPr>
        <p:spPr>
          <a:xfrm>
            <a:off x="3540125" y="1299210"/>
            <a:ext cx="5467350" cy="772160"/>
          </a:xfrm>
          <a:prstGeom prst="rect">
            <a:avLst/>
          </a:prstGeom>
        </p:spPr>
        <p:txBody>
          <a:bodyPr rtlCol="0">
            <a:normAutofit lnSpcReduction="10000"/>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altLang="en-US" sz="1600" dirty="0"/>
              <a:t>我们</a:t>
            </a:r>
            <a:r>
              <a:rPr lang="zh-CN" altLang="en-US" sz="2200" b="1" dirty="0"/>
              <a:t>无法</a:t>
            </a:r>
            <a:r>
              <a:rPr lang="zh-CN" altLang="en-US" sz="1600" dirty="0"/>
              <a:t>对@interface使用extends关键字</a:t>
            </a:r>
            <a:endParaRPr lang="zh-CN" altLang="en-US" sz="1600" dirty="0"/>
          </a:p>
        </p:txBody>
      </p:sp>
      <p:pic>
        <p:nvPicPr>
          <p:cNvPr id="7" name="Picture 6"/>
          <p:cNvPicPr>
            <a:picLocks noChangeAspect="1"/>
          </p:cNvPicPr>
          <p:nvPr/>
        </p:nvPicPr>
        <p:blipFill>
          <a:blip r:embed="rId2"/>
          <a:srcRect t="51589" r="-14"/>
          <a:stretch>
            <a:fillRect/>
          </a:stretch>
        </p:blipFill>
        <p:spPr>
          <a:xfrm>
            <a:off x="774700" y="2297430"/>
            <a:ext cx="4315460" cy="1995170"/>
          </a:xfrm>
          <a:prstGeom prst="rect">
            <a:avLst/>
          </a:prstGeom>
        </p:spPr>
      </p:pic>
      <p:pic>
        <p:nvPicPr>
          <p:cNvPr id="8" name="Picture 7"/>
          <p:cNvPicPr>
            <a:picLocks noChangeAspect="1"/>
          </p:cNvPicPr>
          <p:nvPr/>
        </p:nvPicPr>
        <p:blipFill>
          <a:blip r:embed="rId3"/>
          <a:srcRect r="21541" b="3377"/>
          <a:stretch>
            <a:fillRect/>
          </a:stretch>
        </p:blipFill>
        <p:spPr>
          <a:xfrm>
            <a:off x="774700" y="4553585"/>
            <a:ext cx="4315460" cy="1006475"/>
          </a:xfrm>
          <a:prstGeom prst="rect">
            <a:avLst/>
          </a:prstGeom>
        </p:spPr>
      </p:pic>
      <p:pic>
        <p:nvPicPr>
          <p:cNvPr id="10" name="Picture 9"/>
          <p:cNvPicPr>
            <a:picLocks noChangeAspect="1"/>
          </p:cNvPicPr>
          <p:nvPr/>
        </p:nvPicPr>
        <p:blipFill>
          <a:blip r:embed="rId4"/>
          <a:srcRect r="13766" b="-1354"/>
          <a:stretch>
            <a:fillRect/>
          </a:stretch>
        </p:blipFill>
        <p:spPr>
          <a:xfrm>
            <a:off x="774700" y="5550535"/>
            <a:ext cx="4315460" cy="977900"/>
          </a:xfrm>
          <a:prstGeom prst="rect">
            <a:avLst/>
          </a:prstGeom>
        </p:spPr>
      </p:pic>
      <p:sp>
        <p:nvSpPr>
          <p:cNvPr id="12" name="Multiply 11"/>
          <p:cNvSpPr/>
          <p:nvPr/>
        </p:nvSpPr>
        <p:spPr>
          <a:xfrm>
            <a:off x="8524240" y="3604895"/>
            <a:ext cx="1159510" cy="1062355"/>
          </a:xfrm>
          <a:prstGeom prst="mathMultiply">
            <a:avLst>
              <a:gd name="adj1" fmla="val 1772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sp>
        <p:nvSpPr>
          <p:cNvPr id="2" name="矩形 1"/>
          <p:cNvSpPr/>
          <p:nvPr/>
        </p:nvSpPr>
        <p:spPr>
          <a:xfrm>
            <a:off x="0" y="0"/>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133350" y="190500"/>
            <a:ext cx="77724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latin typeface="Meiryo UI (正文)"/>
                <a:ea typeface="+mj-ea"/>
              </a:rPr>
              <a:t>02 </a:t>
            </a:r>
            <a:r>
              <a:rPr lang="zh-CN" altLang="en-US" sz="2400" b="1" dirty="0">
                <a:latin typeface="Meiryo UI (正文)"/>
                <a:ea typeface="+mj-ea"/>
              </a:rPr>
              <a:t>注解处理器</a:t>
            </a:r>
            <a:endParaRPr lang="zh-CN" altLang="en-US" sz="2400" b="1" dirty="0">
              <a:latin typeface="Meiryo UI (正文)"/>
              <a:ea typeface="+mj-ea"/>
            </a:endParaRPr>
          </a:p>
        </p:txBody>
      </p:sp>
      <p:sp>
        <p:nvSpPr>
          <p:cNvPr id="14" name="文本占位符 14"/>
          <p:cNvSpPr txBox="1"/>
          <p:nvPr/>
        </p:nvSpPr>
        <p:spPr>
          <a:xfrm>
            <a:off x="741680" y="2960370"/>
            <a:ext cx="10302875" cy="1318895"/>
          </a:xfrm>
          <a:prstGeom prst="rect">
            <a:avLst/>
          </a:prstGeom>
        </p:spPr>
        <p:txBody>
          <a:bodyPr rtlCol="0"/>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gn="ctr">
              <a:buNone/>
            </a:pPr>
            <a:r>
              <a:rPr sz="2400" b="1" dirty="0">
                <a:solidFill>
                  <a:srgbClr val="0070C0"/>
                </a:solidFill>
              </a:rPr>
              <a:t>如果没有工具来读取注解，那它实际并不会比注释带来更多帮助</a:t>
            </a:r>
            <a:endParaRPr sz="2400" b="1" dirty="0">
              <a:solidFill>
                <a:srgbClr val="0070C0"/>
              </a:solidFill>
            </a:endParaRPr>
          </a:p>
        </p:txBody>
      </p:sp>
      <p:pic>
        <p:nvPicPr>
          <p:cNvPr id="16" name="Picture 15" descr="run-code"/>
          <p:cNvPicPr>
            <a:picLocks noChangeAspect="1"/>
          </p:cNvPicPr>
          <p:nvPr/>
        </p:nvPicPr>
        <p:blipFill>
          <a:blip r:embed="rId1"/>
          <a:stretch>
            <a:fillRect/>
          </a:stretch>
        </p:blipFill>
        <p:spPr>
          <a:xfrm>
            <a:off x="10522585" y="5801360"/>
            <a:ext cx="574675" cy="574675"/>
          </a:xfrm>
          <a:prstGeom prst="rect">
            <a:avLst/>
          </a:prstGeom>
        </p:spPr>
      </p:pic>
      <p:sp>
        <p:nvSpPr>
          <p:cNvPr id="17" name="Text Box 16"/>
          <p:cNvSpPr txBox="1"/>
          <p:nvPr/>
        </p:nvSpPr>
        <p:spPr>
          <a:xfrm>
            <a:off x="9514205" y="6002020"/>
            <a:ext cx="1062990" cy="275590"/>
          </a:xfrm>
          <a:prstGeom prst="rect">
            <a:avLst/>
          </a:prstGeom>
          <a:noFill/>
        </p:spPr>
        <p:txBody>
          <a:bodyPr wrap="square" rtlCol="0">
            <a:spAutoFit/>
          </a:bodyPr>
          <a:p>
            <a:r>
              <a:rPr lang="zh-CN" altLang="en-US" sz="1200" b="1" u="sng">
                <a:solidFill>
                  <a:srgbClr val="FF0000"/>
                </a:solidFill>
              </a:rPr>
              <a:t>运行代码</a:t>
            </a:r>
            <a:r>
              <a:rPr lang="en-US" altLang="zh-CN" sz="1200" b="1" u="sng">
                <a:solidFill>
                  <a:srgbClr val="FF0000"/>
                </a:solidFill>
              </a:rPr>
              <a:t> -&gt;</a:t>
            </a:r>
            <a:endParaRPr lang="en-US" altLang="zh-CN" sz="1200" b="1" u="sng">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sp>
        <p:nvSpPr>
          <p:cNvPr id="2" name="矩形 1"/>
          <p:cNvSpPr/>
          <p:nvPr/>
        </p:nvSpPr>
        <p:spPr>
          <a:xfrm>
            <a:off x="0" y="0"/>
            <a:ext cx="12192000" cy="9620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133350" y="190500"/>
            <a:ext cx="7772400"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latin typeface="Meiryo UI (正文)"/>
                <a:ea typeface="+mj-ea"/>
              </a:rPr>
              <a:t>02 </a:t>
            </a:r>
            <a:r>
              <a:rPr lang="zh-CN" altLang="en-US" sz="2400" b="1" dirty="0">
                <a:latin typeface="Meiryo UI (正文)"/>
                <a:ea typeface="+mj-ea"/>
              </a:rPr>
              <a:t>注解处理器 </a:t>
            </a:r>
            <a:r>
              <a:rPr lang="en-US" altLang="zh-CN" sz="2400" b="1" dirty="0">
                <a:latin typeface="Meiryo UI (正文)"/>
                <a:ea typeface="+mj-ea"/>
              </a:rPr>
              <a:t>- </a:t>
            </a:r>
            <a:r>
              <a:rPr lang="zh-CN" altLang="en-US" sz="2400" b="1" dirty="0">
                <a:latin typeface="Meiryo UI (正文)"/>
                <a:ea typeface="+mj-ea"/>
              </a:rPr>
              <a:t>从</a:t>
            </a:r>
            <a:r>
              <a:rPr lang="en-US" altLang="zh-CN" sz="2400" b="1" dirty="0">
                <a:latin typeface="Meiryo UI (正文)"/>
                <a:ea typeface="+mj-ea"/>
              </a:rPr>
              <a:t>@Retention</a:t>
            </a:r>
            <a:r>
              <a:rPr lang="zh-CN" altLang="en-US" sz="2400" b="1" dirty="0">
                <a:latin typeface="Meiryo UI (正文)"/>
                <a:ea typeface="+mj-ea"/>
              </a:rPr>
              <a:t>来看注解处理器的种类</a:t>
            </a:r>
            <a:endParaRPr lang="zh-CN" altLang="en-US" sz="2400" b="1" dirty="0">
              <a:latin typeface="Meiryo UI (正文)"/>
              <a:ea typeface="+mj-ea"/>
            </a:endParaRPr>
          </a:p>
        </p:txBody>
      </p:sp>
      <p:sp>
        <p:nvSpPr>
          <p:cNvPr id="5" name="内容占位符 2"/>
          <p:cNvSpPr txBox="1"/>
          <p:nvPr/>
        </p:nvSpPr>
        <p:spPr>
          <a:xfrm>
            <a:off x="281305" y="2310765"/>
            <a:ext cx="3575685" cy="4001770"/>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altLang="en-US" sz="1600" b="1" dirty="0"/>
              <a:t>基于编译器</a:t>
            </a:r>
            <a:r>
              <a:rPr lang="en-US" altLang="zh-CN" sz="1600" b="1" dirty="0"/>
              <a:t>(javac)</a:t>
            </a:r>
            <a:r>
              <a:rPr lang="zh-CN" altLang="en-US" sz="1600" b="1" dirty="0"/>
              <a:t>的注解处理器</a:t>
            </a:r>
            <a:endParaRPr lang="zh-CN" altLang="en-US" sz="1600" dirty="0"/>
          </a:p>
          <a:p>
            <a:r>
              <a:rPr lang="zh-CN" altLang="en-US" sz="1600" dirty="0"/>
              <a:t>注解在编译时丢弃，不会出现在编译后的class中，只存在于源码中</a:t>
            </a:r>
            <a:endParaRPr lang="zh-CN" altLang="en-US" sz="1600" dirty="0"/>
          </a:p>
          <a:p>
            <a:r>
              <a:rPr lang="zh-CN" altLang="en-US" sz="1600" dirty="0"/>
              <a:t>不能修改代码，能生成代码，且生成的代码能自动被javac识别进行</a:t>
            </a:r>
            <a:r>
              <a:rPr lang="zh-CN" altLang="en-US" sz="1600" b="1" dirty="0"/>
              <a:t>循环编译</a:t>
            </a:r>
            <a:endParaRPr lang="zh-CN" altLang="en-US" sz="1600" dirty="0"/>
          </a:p>
          <a:p>
            <a:r>
              <a:rPr lang="zh-CN" altLang="en-US" sz="1600" dirty="0"/>
              <a:t>典型如：Lombok的功能实现</a:t>
            </a:r>
            <a:endParaRPr lang="zh-CN" altLang="en-US" sz="1600" dirty="0"/>
          </a:p>
        </p:txBody>
      </p:sp>
      <p:cxnSp>
        <p:nvCxnSpPr>
          <p:cNvPr id="7" name="直接连接符 6"/>
          <p:cNvCxnSpPr/>
          <p:nvPr/>
        </p:nvCxnSpPr>
        <p:spPr>
          <a:xfrm>
            <a:off x="3997325" y="2244230"/>
            <a:ext cx="0" cy="4134980"/>
          </a:xfrm>
          <a:prstGeom prst="line">
            <a:avLst/>
          </a:prstGeom>
          <a:ln>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0" name="文本占位符 14"/>
          <p:cNvSpPr txBox="1"/>
          <p:nvPr/>
        </p:nvSpPr>
        <p:spPr>
          <a:xfrm>
            <a:off x="357505" y="1541145"/>
            <a:ext cx="3314065" cy="702945"/>
          </a:xfrm>
          <a:prstGeom prst="rect">
            <a:avLst/>
          </a:prstGeom>
        </p:spPr>
        <p:txBody>
          <a:bodyPr rtlCol="0"/>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gn="ctr">
              <a:buNone/>
            </a:pPr>
            <a:r>
              <a:rPr lang="en-US" sz="2400" b="1" dirty="0">
                <a:solidFill>
                  <a:srgbClr val="0070C0"/>
                </a:solidFill>
              </a:rPr>
              <a:t>@Retention=Source</a:t>
            </a:r>
            <a:endParaRPr lang="en-US" sz="2400" b="1" dirty="0">
              <a:solidFill>
                <a:srgbClr val="0070C0"/>
              </a:solidFill>
            </a:endParaRPr>
          </a:p>
        </p:txBody>
      </p:sp>
      <p:sp>
        <p:nvSpPr>
          <p:cNvPr id="12" name="内容占位符 2"/>
          <p:cNvSpPr txBox="1"/>
          <p:nvPr/>
        </p:nvSpPr>
        <p:spPr>
          <a:xfrm>
            <a:off x="6153150" y="2244254"/>
            <a:ext cx="5467350" cy="4001629"/>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endParaRPr lang="en-US" dirty="0"/>
          </a:p>
        </p:txBody>
      </p:sp>
      <p:cxnSp>
        <p:nvCxnSpPr>
          <p:cNvPr id="3" name="直接连接符 6"/>
          <p:cNvCxnSpPr/>
          <p:nvPr/>
        </p:nvCxnSpPr>
        <p:spPr>
          <a:xfrm>
            <a:off x="7971155" y="2244230"/>
            <a:ext cx="0" cy="4134980"/>
          </a:xfrm>
          <a:prstGeom prst="line">
            <a:avLst/>
          </a:prstGeom>
          <a:ln>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文本占位符 14"/>
          <p:cNvSpPr txBox="1"/>
          <p:nvPr/>
        </p:nvSpPr>
        <p:spPr>
          <a:xfrm>
            <a:off x="4200525" y="1541145"/>
            <a:ext cx="3314065" cy="702945"/>
          </a:xfrm>
          <a:prstGeom prst="rect">
            <a:avLst/>
          </a:prstGeom>
        </p:spPr>
        <p:txBody>
          <a:bodyPr rtlCol="0"/>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gn="ctr">
              <a:buNone/>
            </a:pPr>
            <a:r>
              <a:rPr lang="en-US" sz="2400" b="1" dirty="0">
                <a:solidFill>
                  <a:srgbClr val="0070C0"/>
                </a:solidFill>
              </a:rPr>
              <a:t>@Retention=Class</a:t>
            </a:r>
            <a:endParaRPr lang="en-US" sz="2400" b="1" dirty="0">
              <a:solidFill>
                <a:srgbClr val="0070C0"/>
              </a:solidFill>
            </a:endParaRPr>
          </a:p>
        </p:txBody>
      </p:sp>
      <p:sp>
        <p:nvSpPr>
          <p:cNvPr id="8" name="文本占位符 14"/>
          <p:cNvSpPr txBox="1"/>
          <p:nvPr/>
        </p:nvSpPr>
        <p:spPr>
          <a:xfrm>
            <a:off x="8224520" y="1541145"/>
            <a:ext cx="3575685" cy="702945"/>
          </a:xfrm>
          <a:prstGeom prst="rect">
            <a:avLst/>
          </a:prstGeom>
        </p:spPr>
        <p:txBody>
          <a:bodyPr rtlCol="0"/>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gn="ctr">
              <a:buNone/>
            </a:pPr>
            <a:r>
              <a:rPr lang="en-US" sz="2400" b="1" dirty="0">
                <a:solidFill>
                  <a:srgbClr val="0070C0"/>
                </a:solidFill>
              </a:rPr>
              <a:t>@Retention=Runtime</a:t>
            </a:r>
            <a:endParaRPr lang="en-US" sz="2400" b="1" dirty="0">
              <a:solidFill>
                <a:srgbClr val="0070C0"/>
              </a:solidFill>
            </a:endParaRPr>
          </a:p>
        </p:txBody>
      </p:sp>
      <p:sp>
        <p:nvSpPr>
          <p:cNvPr id="9" name="内容占位符 2"/>
          <p:cNvSpPr txBox="1"/>
          <p:nvPr/>
        </p:nvSpPr>
        <p:spPr>
          <a:xfrm>
            <a:off x="4200525" y="2310765"/>
            <a:ext cx="3575685" cy="4001770"/>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altLang="en-US" sz="1600" b="1" dirty="0"/>
              <a:t>基于字节码编辑的注解处理器</a:t>
            </a:r>
            <a:endParaRPr lang="zh-CN" altLang="en-US" sz="1600" dirty="0"/>
          </a:p>
          <a:p>
            <a:r>
              <a:rPr lang="zh-CN" altLang="en-US" sz="1600" dirty="0"/>
              <a:t>编译但运行时被</a:t>
            </a:r>
            <a:r>
              <a:rPr lang="en-US" altLang="zh-CN" sz="1600" dirty="0"/>
              <a:t>J</a:t>
            </a:r>
            <a:r>
              <a:rPr lang="zh-CN" altLang="en-US" sz="1600" dirty="0"/>
              <a:t>VM丢弃，存在于class文件中</a:t>
            </a:r>
            <a:endParaRPr lang="zh-CN" altLang="en-US" sz="1600" dirty="0"/>
          </a:p>
          <a:p>
            <a:r>
              <a:rPr lang="zh-CN" altLang="en-US" sz="1600" dirty="0">
                <a:sym typeface="+mn-ea"/>
              </a:rPr>
              <a:t>通过操作字节码来</a:t>
            </a:r>
            <a:r>
              <a:rPr lang="zh-CN" altLang="en-US" sz="1600" dirty="0"/>
              <a:t>修改代码，也能生成代码</a:t>
            </a:r>
            <a:endParaRPr lang="zh-CN" altLang="en-US" sz="1600" dirty="0"/>
          </a:p>
          <a:p>
            <a:r>
              <a:rPr lang="zh-CN" altLang="en-US" sz="1600" dirty="0"/>
              <a:t>典型如：使用字节码编辑工具ASM进行插桩从而</a:t>
            </a:r>
            <a:r>
              <a:rPr lang="zh-CN" altLang="en-US" sz="1600" b="1" dirty="0"/>
              <a:t>实现功能扩展</a:t>
            </a:r>
            <a:endParaRPr lang="zh-CN" altLang="en-US" sz="1600" dirty="0"/>
          </a:p>
          <a:p>
            <a:endParaRPr lang="zh-CN" altLang="en-US" sz="1600" dirty="0"/>
          </a:p>
        </p:txBody>
      </p:sp>
      <p:sp>
        <p:nvSpPr>
          <p:cNvPr id="11" name="内容占位符 2"/>
          <p:cNvSpPr txBox="1"/>
          <p:nvPr/>
        </p:nvSpPr>
        <p:spPr>
          <a:xfrm>
            <a:off x="8166100" y="2310765"/>
            <a:ext cx="3575685" cy="4001770"/>
          </a:xfrm>
          <a:prstGeom prst="rect">
            <a:avLst/>
          </a:prstGeom>
        </p:spPr>
        <p:txBody>
          <a:bodyPr rtlCol="0">
            <a:norm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altLang="en-US" sz="1600" b="1" dirty="0"/>
              <a:t>基于反射的注解处理器</a:t>
            </a:r>
            <a:endParaRPr lang="zh-CN" altLang="en-US" sz="1600" dirty="0"/>
          </a:p>
          <a:p>
            <a:r>
              <a:rPr lang="zh-CN" altLang="en-US" sz="1600" dirty="0"/>
              <a:t>编译和</a:t>
            </a:r>
            <a:r>
              <a:rPr lang="en-US" altLang="zh-CN" sz="1600" dirty="0"/>
              <a:t>J</a:t>
            </a:r>
            <a:r>
              <a:rPr lang="zh-CN" altLang="en-US" sz="1600" dirty="0"/>
              <a:t>VM运行时都保留</a:t>
            </a:r>
            <a:endParaRPr lang="zh-CN" altLang="en-US" sz="1600" dirty="0"/>
          </a:p>
          <a:p>
            <a:r>
              <a:rPr lang="zh-CN" altLang="en-US" sz="1600" dirty="0"/>
              <a:t>通过</a:t>
            </a:r>
            <a:r>
              <a:rPr lang="en-US" altLang="zh-CN" sz="1600" dirty="0"/>
              <a:t>Java</a:t>
            </a:r>
            <a:r>
              <a:rPr lang="zh-CN" altLang="en-US" sz="1600" dirty="0"/>
              <a:t>的反射机制来获取注解的信息从而实现额外的功能</a:t>
            </a:r>
            <a:endParaRPr lang="zh-CN" altLang="en-US" sz="1600" dirty="0"/>
          </a:p>
          <a:p>
            <a:r>
              <a:rPr lang="zh-CN" altLang="en-US" sz="1600" dirty="0"/>
              <a:t>在工作中很常见，如</a:t>
            </a:r>
            <a:r>
              <a:rPr lang="en-US" altLang="zh-CN" sz="1600" dirty="0"/>
              <a:t>Spring</a:t>
            </a:r>
            <a:r>
              <a:rPr lang="zh-CN" altLang="en-US" sz="1600" dirty="0"/>
              <a:t>中大量使用，</a:t>
            </a:r>
            <a:r>
              <a:rPr lang="en-US" altLang="zh-CN" sz="1600" dirty="0"/>
              <a:t>ORM</a:t>
            </a:r>
            <a:r>
              <a:rPr lang="zh-CN" altLang="en-US" sz="1600" dirty="0"/>
              <a:t>框架等</a:t>
            </a:r>
            <a:endParaRPr lang="zh-CN" altLang="en-US" sz="1600" dirty="0"/>
          </a:p>
          <a:p>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最小和静音">
  <a:themeElements>
    <a:clrScheme name="Japan Navy">
      <a:dk1>
        <a:srgbClr val="231B23"/>
      </a:dk1>
      <a:lt1>
        <a:srgbClr val="FCF5E5"/>
      </a:lt1>
      <a:dk2>
        <a:srgbClr val="282C47"/>
      </a:dk2>
      <a:lt2>
        <a:srgbClr val="FCF5E5"/>
      </a:lt2>
      <a:accent1>
        <a:srgbClr val="FDA431"/>
      </a:accent1>
      <a:accent2>
        <a:srgbClr val="4DA1A8"/>
      </a:accent2>
      <a:accent3>
        <a:srgbClr val="D7E7BA"/>
      </a:accent3>
      <a:accent4>
        <a:srgbClr val="FCF5E5"/>
      </a:accent4>
      <a:accent5>
        <a:srgbClr val="282C47"/>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{D0393262-A00C-486C-AA31-92B5AB18A9E5}tf89826194_win32</Template>
  <TotalTime>0</TotalTime>
  <Words>1155</Words>
  <Application>WPS Presentation</Application>
  <PresentationFormat>宽屏</PresentationFormat>
  <Paragraphs>98</Paragraphs>
  <Slides>10</Slides>
  <Notes>0</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10</vt:i4>
      </vt:variant>
    </vt:vector>
  </HeadingPairs>
  <TitlesOfParts>
    <vt:vector size="36" baseType="lpstr">
      <vt:lpstr>Arial</vt:lpstr>
      <vt:lpstr>SimSun</vt:lpstr>
      <vt:lpstr>Wingdings</vt:lpstr>
      <vt:lpstr>Microsoft YaHei UI</vt:lpstr>
      <vt:lpstr>苹方-简</vt:lpstr>
      <vt:lpstr>Agency FB (正文)</vt:lpstr>
      <vt:lpstr>Thonburi</vt:lpstr>
      <vt:lpstr>Montserrat Semi</vt:lpstr>
      <vt:lpstr>Bebas Neue</vt:lpstr>
      <vt:lpstr>Gill Sans</vt:lpstr>
      <vt:lpstr>Lato Light</vt:lpstr>
      <vt:lpstr>Montserrat</vt:lpstr>
      <vt:lpstr>Montserrat Semi Bold</vt:lpstr>
      <vt:lpstr>Meiryo UI (正文)</vt:lpstr>
      <vt:lpstr>Agency FB</vt:lpstr>
      <vt:lpstr>汉仪书宋二KW</vt:lpstr>
      <vt:lpstr>微软雅黑</vt:lpstr>
      <vt:lpstr>汉仪旗黑</vt:lpstr>
      <vt:lpstr>Meiryo UI</vt:lpstr>
      <vt:lpstr>Arial Unicode MS</vt:lpstr>
      <vt:lpstr>Apple Color Emoji</vt:lpstr>
      <vt:lpstr>等线</vt:lpstr>
      <vt:lpstr>汉仪中等线KW</vt:lpstr>
      <vt:lpstr>Calibri</vt:lpstr>
      <vt:lpstr>Helvetica Neue</vt:lpstr>
      <vt:lpstr>最小和静音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楠</dc:creator>
  <cp:lastModifiedBy>derbysofti69</cp:lastModifiedBy>
  <cp:revision>114</cp:revision>
  <dcterms:created xsi:type="dcterms:W3CDTF">2022-04-04T17:02:13Z</dcterms:created>
  <dcterms:modified xsi:type="dcterms:W3CDTF">2022-04-04T17:02:13Z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1033-4.0.0.6524</vt:lpwstr>
  </property>
</Properties>
</file>