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04" r:id="rId3"/>
    <p:sldId id="305" r:id="rId5"/>
    <p:sldId id="393" r:id="rId6"/>
    <p:sldId id="385" r:id="rId7"/>
    <p:sldId id="395" r:id="rId8"/>
    <p:sldId id="396" r:id="rId9"/>
    <p:sldId id="391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另一个模版方法的写法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看下这些源码使用模板方法的例子。。。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模版方法，以及模版方法的应用场景，并以</a:t>
            </a:r>
            <a:r>
              <a:rPr lang="en-US" altLang="zh-CN"/>
              <a:t>JDK</a:t>
            </a:r>
            <a:r>
              <a:rPr lang="zh-CN" altLang="en-US"/>
              <a:t>源码中的部分例子带领大家对模版方法的使用有了一个基本的认识，模版方法的写法有很多种，但核心是封装固定的逻辑框架，并将框架中易变的部分抽象出来，由使用者去实现。。。。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lIns="68567" tIns="34284" rIns="68567" bIns="3428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lIns="68567" tIns="34284" rIns="68567" bIns="34284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7599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5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8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设计模式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8.4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模版方法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模板方法定义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理解什么是模版方法以及常见写法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445202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4498340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模版方法使用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90457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模版方法应用广泛，熟悉模版方法的使用场景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312545" y="1863725"/>
            <a:ext cx="4937760" cy="36614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模板方法一般是</a:t>
            </a:r>
            <a:r>
              <a:rPr lang="zh-CN" sz="2200" b="1" dirty="0">
                <a:sym typeface="+mn-ea"/>
              </a:rPr>
              <a:t>在一个方法中封装不变</a:t>
            </a:r>
            <a:r>
              <a:rPr lang="zh-CN" sz="1600" dirty="0">
                <a:sym typeface="+mn-ea"/>
              </a:rPr>
              <a:t>的部分（如算法骨架或者程序框架），把</a:t>
            </a:r>
            <a:r>
              <a:rPr lang="zh-CN" sz="2200" b="1" dirty="0">
                <a:sym typeface="+mn-ea"/>
              </a:rPr>
              <a:t>可变部分交给子类</a:t>
            </a:r>
            <a:r>
              <a:rPr lang="zh-CN" sz="1600" dirty="0">
                <a:sym typeface="+mn-ea"/>
              </a:rPr>
              <a:t>进行扩展，子类的实现会影响模版方法的运行结果。</a:t>
            </a:r>
            <a:endParaRPr lang="zh-CN" sz="1600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认识模版方法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015" y="1290955"/>
            <a:ext cx="3802380" cy="52724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051675" y="3700145"/>
            <a:ext cx="3801745" cy="17627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051675" y="2448560"/>
            <a:ext cx="3801745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认识模版方法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5225" y="1126490"/>
            <a:ext cx="4080510" cy="549592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633345" y="1299845"/>
            <a:ext cx="3980180" cy="1360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33345" y="5026025"/>
            <a:ext cx="3980180" cy="635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934835" y="5073015"/>
            <a:ext cx="782955" cy="54292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903845" y="516001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 dirty="0">
                <a:sym typeface="+mn-ea"/>
              </a:rPr>
              <a:t>钩子方法</a:t>
            </a:r>
            <a:endParaRPr lang="zh-CN" b="1" dirty="0">
              <a:sym typeface="+mn-ea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934835" y="1708150"/>
            <a:ext cx="782955" cy="54292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903845" y="179578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 dirty="0">
                <a:sym typeface="+mn-ea"/>
              </a:rPr>
              <a:t>模版方法</a:t>
            </a:r>
            <a:endParaRPr lang="zh-CN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 bldLvl="0" animBg="1"/>
      <p:bldP spid="6" grpId="0" bldLvl="0" animBg="1"/>
      <p:bldP spid="8" grpId="0" bldLvl="0" animBg="1"/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模版方法的应用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场景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439545" y="2152015"/>
            <a:ext cx="9566275" cy="1602740"/>
          </a:xfrm>
          <a:prstGeom prst="rect">
            <a:avLst/>
          </a:prstGeom>
        </p:spPr>
        <p:txBody>
          <a:bodyPr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600" dirty="0">
                <a:sym typeface="+mn-ea"/>
              </a:rPr>
              <a:t>如果要定义并</a:t>
            </a:r>
            <a:r>
              <a:rPr lang="zh-CN" altLang="en-US" sz="1600" dirty="0">
                <a:sym typeface="+mn-ea"/>
              </a:rPr>
              <a:t>实现一个业务逻辑（或算法）的框架，其中不确定的部分希望留给使用者去实现</a:t>
            </a:r>
            <a:endParaRPr lang="zh-CN" altLang="en-US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在重构代码时，如果发现多个地方有重复代码，那就可以尝试对这些地方进行抽象，提取出一个通用的业务逻辑（或算法）的框架。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模版方法的应用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Java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源码应用例子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690370" y="2053590"/>
            <a:ext cx="9566275" cy="203136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ym typeface="+mn-ea"/>
              </a:rPr>
              <a:t>AbstractQueuedSynchronizer.acquire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AbstractList.indexOf</a:t>
            </a:r>
            <a:endParaRPr lang="zh-CN" altLang="en-US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Arrays.sort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...</a:t>
            </a:r>
            <a:endParaRPr lang="en-US" altLang="zh-CN" sz="1600" dirty="0">
              <a:sym typeface="+mn-ea"/>
            </a:endParaRPr>
          </a:p>
        </p:txBody>
      </p:sp>
      <p:pic>
        <p:nvPicPr>
          <p:cNvPr id="10" name="Picture 9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7195" y="5881370"/>
            <a:ext cx="574675" cy="5746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568815" y="6082030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查看代码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985" y="-285115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592</Words>
  <Application>WPS Presentation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4" baseType="lpstr">
      <vt:lpstr>Arial</vt:lpstr>
      <vt:lpstr>SimSun</vt:lpstr>
      <vt:lpstr>Wingdings</vt:lpstr>
      <vt:lpstr>Microsoft YaHei UI</vt:lpstr>
      <vt:lpstr>苹方-简</vt:lpstr>
      <vt:lpstr>仿宋_GB2312</vt:lpstr>
      <vt:lpstr>方正仿宋_GBK</vt:lpstr>
      <vt:lpstr>微软雅黑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Agency FB</vt:lpstr>
      <vt:lpstr>汉仪书宋二KW</vt:lpstr>
      <vt:lpstr>汉仪旗黑</vt:lpstr>
      <vt:lpstr>Meiryo UI</vt:lpstr>
      <vt:lpstr>Arial Unicode MS</vt:lpstr>
      <vt:lpstr>等线</vt:lpstr>
      <vt:lpstr>汉仪中等线KW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401</cp:revision>
  <dcterms:created xsi:type="dcterms:W3CDTF">2022-04-10T16:27:25Z</dcterms:created>
  <dcterms:modified xsi:type="dcterms:W3CDTF">2022-04-10T16:27:25Z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