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 id="2147483692" r:id="rId3"/>
  </p:sldMasterIdLst>
  <p:notesMasterIdLst>
    <p:notesMasterId r:id="rId8"/>
  </p:notesMasterIdLst>
  <p:sldIdLst>
    <p:sldId id="701" r:id="rId4"/>
    <p:sldId id="702" r:id="rId5"/>
    <p:sldId id="703" r:id="rId6"/>
    <p:sldId id="704" r:id="rId7"/>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43CF2C3-3950-4E40-A02F-66DCCF188A6B}">
          <p14:sldIdLst>
            <p14:sldId id="701"/>
            <p14:sldId id="702"/>
            <p14:sldId id="703"/>
            <p14:sldId id="704"/>
          </p14:sldIdLst>
        </p14:section>
        <p14:section name="附录-素材" id="{3050140B-5B37-47BE-8423-F6A0577ED44C}">
          <p14:sldIdLst/>
        </p14:section>
        <p14:section name="使用规范" id="{47918508-6F2A-4DC8-ACB3-0B9712E4E2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DFCF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79874" autoAdjust="0"/>
  </p:normalViewPr>
  <p:slideViewPr>
    <p:cSldViewPr snapToGrid="0">
      <p:cViewPr varScale="1">
        <p:scale>
          <a:sx n="114" d="100"/>
          <a:sy n="114" d="100"/>
        </p:scale>
        <p:origin x="354" y="108"/>
      </p:cViewPr>
      <p:guideLst/>
    </p:cSldViewPr>
  </p:slideViewPr>
  <p:notesTextViewPr>
    <p:cViewPr>
      <p:scale>
        <a:sx n="1" d="1"/>
        <a:sy n="1" d="1"/>
      </p:scale>
      <p:origin x="0" y="0"/>
    </p:cViewPr>
  </p:notesTextViewPr>
  <p:sorterViewPr>
    <p:cViewPr>
      <p:scale>
        <a:sx n="125" d="100"/>
        <a:sy n="125" d="100"/>
      </p:scale>
      <p:origin x="0" y="-398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51752-2BA6-4267-BD9C-0255A6E7A7A8}" type="datetimeFigureOut">
              <a:rPr lang="zh-CN" altLang="en-US" smtClean="0"/>
              <a:t>2023/1/8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02A4A-2F78-42A2-8BB5-4E355942CA26}" type="slidenum">
              <a:rPr lang="zh-CN" altLang="en-US" smtClean="0"/>
              <a:t>‹#›</a:t>
            </a:fld>
            <a:endParaRPr lang="zh-CN" altLang="en-US"/>
          </a:p>
        </p:txBody>
      </p:sp>
    </p:spTree>
    <p:extLst>
      <p:ext uri="{BB962C8B-B14F-4D97-AF65-F5344CB8AC3E}">
        <p14:creationId xmlns:p14="http://schemas.microsoft.com/office/powerpoint/2010/main" val="421515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descr="图片包含 树, 户外, 建筑物, 道路&#10;&#10;自动生成的说明">
            <a:extLst>
              <a:ext uri="{FF2B5EF4-FFF2-40B4-BE49-F238E27FC236}">
                <a16:creationId xmlns:a16="http://schemas.microsoft.com/office/drawing/2014/main" id="{D5F2FF8C-FBEA-41BC-ADC8-FDE3EE4E020C}"/>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282440" y="0"/>
            <a:ext cx="7909560" cy="6858000"/>
          </a:xfrm>
          <a:prstGeom prst="rect">
            <a:avLst/>
          </a:prstGeom>
        </p:spPr>
      </p:pic>
      <p:sp>
        <p:nvSpPr>
          <p:cNvPr id="12" name="矩形 11">
            <a:extLst>
              <a:ext uri="{FF2B5EF4-FFF2-40B4-BE49-F238E27FC236}">
                <a16:creationId xmlns:a16="http://schemas.microsoft.com/office/drawing/2014/main" id="{6CCD45BE-7C88-44E2-9130-06D78B8EC1F7}"/>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a16="http://schemas.microsoft.com/office/drawing/2014/main" id="{11D05365-1BF4-4713-A76C-4EC23572C3D6}"/>
              </a:ext>
            </a:extLst>
          </p:cNvPr>
          <p:cNvGrpSpPr/>
          <p:nvPr userDrawn="1"/>
        </p:nvGrpSpPr>
        <p:grpSpPr>
          <a:xfrm>
            <a:off x="10402823" y="853956"/>
            <a:ext cx="1875342" cy="6834393"/>
            <a:chOff x="10402823" y="853956"/>
            <a:chExt cx="1875342" cy="6834393"/>
          </a:xfrm>
        </p:grpSpPr>
        <p:sp>
          <p:nvSpPr>
            <p:cNvPr id="15" name="任意多边形: 形状 14">
              <a:extLst>
                <a:ext uri="{FF2B5EF4-FFF2-40B4-BE49-F238E27FC236}">
                  <a16:creationId xmlns:a16="http://schemas.microsoft.com/office/drawing/2014/main" id="{6842D6C9-68A1-442A-A76A-99D0802FFA31}"/>
                </a:ext>
              </a:extLst>
            </p:cNvPr>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6" name="任意多边形: 形状 15">
              <a:extLst>
                <a:ext uri="{FF2B5EF4-FFF2-40B4-BE49-F238E27FC236}">
                  <a16:creationId xmlns:a16="http://schemas.microsoft.com/office/drawing/2014/main" id="{E8EA7B55-B4F3-45CE-9637-C50F15FC2A40}"/>
                </a:ext>
              </a:extLst>
            </p:cNvPr>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17" name="图片 16" descr="图片包含 树, 户外, 建筑物, 道路&#10;&#10;自动生成的说明">
            <a:extLst>
              <a:ext uri="{FF2B5EF4-FFF2-40B4-BE49-F238E27FC236}">
                <a16:creationId xmlns:a16="http://schemas.microsoft.com/office/drawing/2014/main" id="{2025EF58-6E70-4740-B931-8916FAB1B16E}"/>
              </a:ext>
            </a:extLst>
          </p:cNvPr>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cxnSp>
        <p:nvCxnSpPr>
          <p:cNvPr id="22" name="直接连接符 21">
            <a:extLst>
              <a:ext uri="{FF2B5EF4-FFF2-40B4-BE49-F238E27FC236}">
                <a16:creationId xmlns:a16="http://schemas.microsoft.com/office/drawing/2014/main" id="{D74A19CC-EEC7-4F0B-8C9B-6FF38FE57D83}"/>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2A0043C8-5BE9-465F-B287-BE41D765D1D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
        <p:nvSpPr>
          <p:cNvPr id="26" name="文本占位符 25">
            <a:extLst>
              <a:ext uri="{FF2B5EF4-FFF2-40B4-BE49-F238E27FC236}">
                <a16:creationId xmlns:a16="http://schemas.microsoft.com/office/drawing/2014/main" id="{A0EE99DC-08FE-44BF-BA3E-74CF605C7A2C}"/>
              </a:ext>
            </a:extLst>
          </p:cNvPr>
          <p:cNvSpPr>
            <a:spLocks noGrp="1"/>
          </p:cNvSpPr>
          <p:nvPr>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a:extLst>
              <a:ext uri="{FF2B5EF4-FFF2-40B4-BE49-F238E27FC236}">
                <a16:creationId xmlns:a16="http://schemas.microsoft.com/office/drawing/2014/main" id="{14776B52-187C-4162-B5D7-D69B3A95138B}"/>
              </a:ext>
            </a:extLst>
          </p:cNvPr>
          <p:cNvSpPr>
            <a:spLocks noGrp="1"/>
          </p:cNvSpPr>
          <p:nvPr>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sp>
        <p:nvSpPr>
          <p:cNvPr id="29" name="文本占位符 28">
            <a:extLst>
              <a:ext uri="{FF2B5EF4-FFF2-40B4-BE49-F238E27FC236}">
                <a16:creationId xmlns:a16="http://schemas.microsoft.com/office/drawing/2014/main" id="{88BA8AD3-B6D3-4025-81B6-B4747DB7E286}"/>
              </a:ext>
            </a:extLst>
          </p:cNvPr>
          <p:cNvSpPr>
            <a:spLocks noGrp="1"/>
          </p:cNvSpPr>
          <p:nvPr>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
        <p:nvSpPr>
          <p:cNvPr id="5" name="日期占位符 4">
            <a:extLst>
              <a:ext uri="{FF2B5EF4-FFF2-40B4-BE49-F238E27FC236}">
                <a16:creationId xmlns:a16="http://schemas.microsoft.com/office/drawing/2014/main" id="{72C949B4-03CD-4689-B188-A6956850FF41}"/>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Tree>
    <p:extLst>
      <p:ext uri="{BB962C8B-B14F-4D97-AF65-F5344CB8AC3E}">
        <p14:creationId xmlns:p14="http://schemas.microsoft.com/office/powerpoint/2010/main" val="96728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图文-1）">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A55CB86B-4389-4EA3-B787-620028D19479}"/>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1" name="椭圆 60">
            <a:extLst>
              <a:ext uri="{FF2B5EF4-FFF2-40B4-BE49-F238E27FC236}">
                <a16:creationId xmlns:a16="http://schemas.microsoft.com/office/drawing/2014/main" id="{25C62E34-3A1B-4A42-8CF3-6BBD2C2045FC}"/>
              </a:ext>
            </a:extLst>
          </p:cNvPr>
          <p:cNvSpPr/>
          <p:nvPr userDrawn="1"/>
        </p:nvSpPr>
        <p:spPr>
          <a:xfrm>
            <a:off x="5194921"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2" name="椭圆 61">
            <a:extLst>
              <a:ext uri="{FF2B5EF4-FFF2-40B4-BE49-F238E27FC236}">
                <a16:creationId xmlns:a16="http://schemas.microsoft.com/office/drawing/2014/main" id="{A8D0B8E9-3EBD-4A67-9A46-555F6830B594}"/>
              </a:ext>
            </a:extLst>
          </p:cNvPr>
          <p:cNvSpPr/>
          <p:nvPr userDrawn="1"/>
        </p:nvSpPr>
        <p:spPr>
          <a:xfrm>
            <a:off x="8999857"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椭圆 29">
            <a:extLst>
              <a:ext uri="{FF2B5EF4-FFF2-40B4-BE49-F238E27FC236}">
                <a16:creationId xmlns:a16="http://schemas.microsoft.com/office/drawing/2014/main" id="{F222E3B1-00CF-42FA-90D3-A42AE019C0C8}"/>
              </a:ext>
            </a:extLst>
          </p:cNvPr>
          <p:cNvSpPr/>
          <p:nvPr userDrawn="1"/>
        </p:nvSpPr>
        <p:spPr>
          <a:xfrm>
            <a:off x="1389985"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4" name="图片占位符 53">
            <a:extLst>
              <a:ext uri="{FF2B5EF4-FFF2-40B4-BE49-F238E27FC236}">
                <a16:creationId xmlns:a16="http://schemas.microsoft.com/office/drawing/2014/main" id="{8215E5A8-F3F2-4596-8DE7-EDFFE2A1DEAC}"/>
              </a:ext>
            </a:extLst>
          </p:cNvPr>
          <p:cNvSpPr>
            <a:spLocks noGrp="1"/>
          </p:cNvSpPr>
          <p:nvPr>
            <p:ph type="pic" sz="quarter" idx="12"/>
          </p:nvPr>
        </p:nvSpPr>
        <p:spPr>
          <a:xfrm>
            <a:off x="1437869"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29" name="矩形 28">
            <a:extLst>
              <a:ext uri="{FF2B5EF4-FFF2-40B4-BE49-F238E27FC236}">
                <a16:creationId xmlns:a16="http://schemas.microsoft.com/office/drawing/2014/main" id="{BE869982-9331-4E73-92AD-62394D990346}"/>
              </a:ext>
            </a:extLst>
          </p:cNvPr>
          <p:cNvSpPr/>
          <p:nvPr userDrawn="1"/>
        </p:nvSpPr>
        <p:spPr>
          <a:xfrm>
            <a:off x="660400"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矩形 31">
            <a:extLst>
              <a:ext uri="{FF2B5EF4-FFF2-40B4-BE49-F238E27FC236}">
                <a16:creationId xmlns:a16="http://schemas.microsoft.com/office/drawing/2014/main" id="{3B3FBC9F-D68D-474D-992E-8F8A2572AF7E}"/>
              </a:ext>
            </a:extLst>
          </p:cNvPr>
          <p:cNvSpPr/>
          <p:nvPr userDrawn="1"/>
        </p:nvSpPr>
        <p:spPr>
          <a:xfrm>
            <a:off x="8270272"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4B7CDA3E-5EB9-4B2E-8F86-B240D92D4DF2}"/>
              </a:ext>
            </a:extLst>
          </p:cNvPr>
          <p:cNvSpPr/>
          <p:nvPr userDrawn="1"/>
        </p:nvSpPr>
        <p:spPr>
          <a:xfrm>
            <a:off x="4465336"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图片占位符 58">
            <a:extLst>
              <a:ext uri="{FF2B5EF4-FFF2-40B4-BE49-F238E27FC236}">
                <a16:creationId xmlns:a16="http://schemas.microsoft.com/office/drawing/2014/main" id="{543B9424-3F3F-4F3C-BD6C-EE54F8A3D9C7}"/>
              </a:ext>
            </a:extLst>
          </p:cNvPr>
          <p:cNvSpPr>
            <a:spLocks noGrp="1"/>
          </p:cNvSpPr>
          <p:nvPr>
            <p:ph type="pic" sz="quarter" idx="13"/>
          </p:nvPr>
        </p:nvSpPr>
        <p:spPr>
          <a:xfrm>
            <a:off x="5242805"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60" name="图片占位符 59">
            <a:extLst>
              <a:ext uri="{FF2B5EF4-FFF2-40B4-BE49-F238E27FC236}">
                <a16:creationId xmlns:a16="http://schemas.microsoft.com/office/drawing/2014/main" id="{E0DF09F2-5DFF-434C-B8C8-0F1A77EDB33E}"/>
              </a:ext>
            </a:extLst>
          </p:cNvPr>
          <p:cNvSpPr>
            <a:spLocks noGrp="1"/>
          </p:cNvSpPr>
          <p:nvPr>
            <p:ph type="pic" sz="quarter" idx="14"/>
          </p:nvPr>
        </p:nvSpPr>
        <p:spPr>
          <a:xfrm>
            <a:off x="9047741"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a:p>
        </p:txBody>
      </p:sp>
      <p:sp>
        <p:nvSpPr>
          <p:cNvPr id="63" name="文本占位符 8">
            <a:extLst>
              <a:ext uri="{FF2B5EF4-FFF2-40B4-BE49-F238E27FC236}">
                <a16:creationId xmlns:a16="http://schemas.microsoft.com/office/drawing/2014/main" id="{CB91E862-60BA-48E9-86F6-CADD9A836D70}"/>
              </a:ext>
            </a:extLst>
          </p:cNvPr>
          <p:cNvSpPr>
            <a:spLocks noGrp="1"/>
          </p:cNvSpPr>
          <p:nvPr>
            <p:ph type="body" sz="quarter" idx="15" hasCustomPrompt="1"/>
          </p:nvPr>
        </p:nvSpPr>
        <p:spPr>
          <a:xfrm>
            <a:off x="943753"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6" name="文本占位符 11">
            <a:extLst>
              <a:ext uri="{FF2B5EF4-FFF2-40B4-BE49-F238E27FC236}">
                <a16:creationId xmlns:a16="http://schemas.microsoft.com/office/drawing/2014/main" id="{190F41DD-B691-4C9A-B502-2BF56803F1EA}"/>
              </a:ext>
            </a:extLst>
          </p:cNvPr>
          <p:cNvSpPr>
            <a:spLocks noGrp="1"/>
          </p:cNvSpPr>
          <p:nvPr>
            <p:ph type="body" sz="quarter" idx="16" hasCustomPrompt="1"/>
          </p:nvPr>
        </p:nvSpPr>
        <p:spPr>
          <a:xfrm>
            <a:off x="822334"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7" name="文本占位符 8">
            <a:extLst>
              <a:ext uri="{FF2B5EF4-FFF2-40B4-BE49-F238E27FC236}">
                <a16:creationId xmlns:a16="http://schemas.microsoft.com/office/drawing/2014/main" id="{A5722A68-FBFD-402C-9ED5-E5B15A3AC683}"/>
              </a:ext>
            </a:extLst>
          </p:cNvPr>
          <p:cNvSpPr>
            <a:spLocks noGrp="1"/>
          </p:cNvSpPr>
          <p:nvPr>
            <p:ph type="body" sz="quarter" idx="17" hasCustomPrompt="1"/>
          </p:nvPr>
        </p:nvSpPr>
        <p:spPr>
          <a:xfrm>
            <a:off x="4748689"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8" name="文本占位符 11">
            <a:extLst>
              <a:ext uri="{FF2B5EF4-FFF2-40B4-BE49-F238E27FC236}">
                <a16:creationId xmlns:a16="http://schemas.microsoft.com/office/drawing/2014/main" id="{0114F5DC-E637-4088-9F28-CFD292117ECE}"/>
              </a:ext>
            </a:extLst>
          </p:cNvPr>
          <p:cNvSpPr>
            <a:spLocks noGrp="1"/>
          </p:cNvSpPr>
          <p:nvPr>
            <p:ph type="body" sz="quarter" idx="18" hasCustomPrompt="1"/>
          </p:nvPr>
        </p:nvSpPr>
        <p:spPr>
          <a:xfrm>
            <a:off x="4627270"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9" name="文本占位符 8">
            <a:extLst>
              <a:ext uri="{FF2B5EF4-FFF2-40B4-BE49-F238E27FC236}">
                <a16:creationId xmlns:a16="http://schemas.microsoft.com/office/drawing/2014/main" id="{774AF59B-172B-4EDD-A80C-150E4002F4F9}"/>
              </a:ext>
            </a:extLst>
          </p:cNvPr>
          <p:cNvSpPr>
            <a:spLocks noGrp="1"/>
          </p:cNvSpPr>
          <p:nvPr>
            <p:ph type="body" sz="quarter" idx="19" hasCustomPrompt="1"/>
          </p:nvPr>
        </p:nvSpPr>
        <p:spPr>
          <a:xfrm>
            <a:off x="8553625"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70" name="文本占位符 11">
            <a:extLst>
              <a:ext uri="{FF2B5EF4-FFF2-40B4-BE49-F238E27FC236}">
                <a16:creationId xmlns:a16="http://schemas.microsoft.com/office/drawing/2014/main" id="{2014F1B5-4040-4453-8DAA-C0916F3554CD}"/>
              </a:ext>
            </a:extLst>
          </p:cNvPr>
          <p:cNvSpPr>
            <a:spLocks noGrp="1"/>
          </p:cNvSpPr>
          <p:nvPr>
            <p:ph type="body" sz="quarter" idx="20" hasCustomPrompt="1"/>
          </p:nvPr>
        </p:nvSpPr>
        <p:spPr>
          <a:xfrm>
            <a:off x="8432206"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C0D3B1BF-0A7D-4A7B-A7BB-E9DCE4B82CEB}"/>
              </a:ext>
            </a:extLst>
          </p:cNvPr>
          <p:cNvSpPr>
            <a:spLocks noGrp="1"/>
          </p:cNvSpPr>
          <p:nvPr>
            <p:ph type="dt" sz="half" idx="21"/>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8BAFC0CC-A476-489C-8781-CBDD0353B7F8}"/>
              </a:ext>
            </a:extLst>
          </p:cNvPr>
          <p:cNvSpPr>
            <a:spLocks noGrp="1"/>
          </p:cNvSpPr>
          <p:nvPr>
            <p:ph type="sldNum" sz="quarter" idx="23"/>
          </p:nvPr>
        </p:nvSpPr>
        <p:spPr/>
        <p:txBody>
          <a:bodyPr/>
          <a:lstStyle/>
          <a:p>
            <a:fld id="{C79ECAFE-A460-4E13-ABCB-32CAE6136244}" type="slidenum">
              <a:rPr lang="zh-CN" altLang="en-US" smtClean="0"/>
              <a:pPr/>
              <a:t>‹#›</a:t>
            </a:fld>
            <a:endParaRPr lang="zh-CN" altLang="en-US" dirty="0"/>
          </a:p>
        </p:txBody>
      </p:sp>
      <p:grpSp>
        <p:nvGrpSpPr>
          <p:cNvPr id="35" name="组合 34">
            <a:extLst>
              <a:ext uri="{FF2B5EF4-FFF2-40B4-BE49-F238E27FC236}">
                <a16:creationId xmlns:a16="http://schemas.microsoft.com/office/drawing/2014/main" id="{5EFFA012-84DF-410F-B2D0-3E6669E2C7C0}"/>
              </a:ext>
            </a:extLst>
          </p:cNvPr>
          <p:cNvGrpSpPr>
            <a:grpSpLocks/>
          </p:cNvGrpSpPr>
          <p:nvPr userDrawn="1"/>
        </p:nvGrpSpPr>
        <p:grpSpPr>
          <a:xfrm>
            <a:off x="660400" y="344681"/>
            <a:ext cx="384771" cy="384771"/>
            <a:chOff x="669869" y="597306"/>
            <a:chExt cx="409972" cy="409973"/>
          </a:xfrm>
        </p:grpSpPr>
        <p:sp>
          <p:nvSpPr>
            <p:cNvPr id="36" name="íṥļîḓê">
              <a:extLst>
                <a:ext uri="{FF2B5EF4-FFF2-40B4-BE49-F238E27FC236}">
                  <a16:creationId xmlns:a16="http://schemas.microsoft.com/office/drawing/2014/main" id="{E73C0D37-EDAC-4E6C-B948-E6725E0376AE}"/>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íṥlíḓê">
              <a:extLst>
                <a:ext uri="{FF2B5EF4-FFF2-40B4-BE49-F238E27FC236}">
                  <a16:creationId xmlns:a16="http://schemas.microsoft.com/office/drawing/2014/main" id="{79D920AC-FF25-4E80-9F5E-FD7A3CDFEE8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ïśļiḑé">
              <a:extLst>
                <a:ext uri="{FF2B5EF4-FFF2-40B4-BE49-F238E27FC236}">
                  <a16:creationId xmlns:a16="http://schemas.microsoft.com/office/drawing/2014/main" id="{C396806A-E7FB-440E-BB47-06F7EC8FC38F}"/>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7" name="直接连接符 26">
            <a:extLst>
              <a:ext uri="{FF2B5EF4-FFF2-40B4-BE49-F238E27FC236}">
                <a16:creationId xmlns:a16="http://schemas.microsoft.com/office/drawing/2014/main" id="{1AF0D8BD-5C5C-49C0-8D5F-70837455AAFB}"/>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9840A60D-30C5-4A1F-AECB-80519F0F512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231894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图文-2）">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37C931A3-F02B-4FEF-B6C9-6F2D4457087E}"/>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cxnSp>
        <p:nvCxnSpPr>
          <p:cNvPr id="28" name="直接连接符 27">
            <a:extLst>
              <a:ext uri="{FF2B5EF4-FFF2-40B4-BE49-F238E27FC236}">
                <a16:creationId xmlns:a16="http://schemas.microsoft.com/office/drawing/2014/main" id="{BF51A262-EF82-4309-AD98-5095F6DA986F}"/>
              </a:ext>
            </a:extLst>
          </p:cNvPr>
          <p:cNvCxnSpPr>
            <a:cxnSpLocks/>
          </p:cNvCxnSpPr>
          <p:nvPr userDrawn="1"/>
        </p:nvCxnSpPr>
        <p:spPr>
          <a:xfrm>
            <a:off x="669228" y="3632200"/>
            <a:ext cx="10858500" cy="0"/>
          </a:xfrm>
          <a:prstGeom prst="line">
            <a:avLst/>
          </a:prstGeom>
          <a:ln w="2540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9314F2A-CF68-49ED-B2FE-7EB0D909A425}"/>
              </a:ext>
            </a:extLst>
          </p:cNvPr>
          <p:cNvSpPr/>
          <p:nvPr userDrawn="1"/>
        </p:nvSpPr>
        <p:spPr>
          <a:xfrm>
            <a:off x="669228" y="1496583"/>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3910F900-2807-4DCD-B5B5-82A5DD0F608E}"/>
              </a:ext>
            </a:extLst>
          </p:cNvPr>
          <p:cNvSpPr/>
          <p:nvPr userDrawn="1"/>
        </p:nvSpPr>
        <p:spPr>
          <a:xfrm>
            <a:off x="9394356" y="3984612"/>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图片占位符 42">
            <a:extLst>
              <a:ext uri="{FF2B5EF4-FFF2-40B4-BE49-F238E27FC236}">
                <a16:creationId xmlns:a16="http://schemas.microsoft.com/office/drawing/2014/main" id="{4D9A6F69-B4BF-497A-A215-06F3933D0E7C}"/>
              </a:ext>
            </a:extLst>
          </p:cNvPr>
          <p:cNvSpPr>
            <a:spLocks noGrp="1"/>
          </p:cNvSpPr>
          <p:nvPr>
            <p:ph type="pic" sz="quarter" idx="12"/>
          </p:nvPr>
        </p:nvSpPr>
        <p:spPr>
          <a:xfrm>
            <a:off x="726750" y="153673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44" name="图片占位符 43">
            <a:extLst>
              <a:ext uri="{FF2B5EF4-FFF2-40B4-BE49-F238E27FC236}">
                <a16:creationId xmlns:a16="http://schemas.microsoft.com/office/drawing/2014/main" id="{A4BFC51A-AB6F-4D9D-BDF3-1B823AA6C651}"/>
              </a:ext>
            </a:extLst>
          </p:cNvPr>
          <p:cNvSpPr>
            <a:spLocks noGrp="1"/>
          </p:cNvSpPr>
          <p:nvPr>
            <p:ph type="pic" sz="quarter" idx="13"/>
          </p:nvPr>
        </p:nvSpPr>
        <p:spPr>
          <a:xfrm>
            <a:off x="9451878" y="403296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5" name="文本占位符 4">
            <a:extLst>
              <a:ext uri="{FF2B5EF4-FFF2-40B4-BE49-F238E27FC236}">
                <a16:creationId xmlns:a16="http://schemas.microsoft.com/office/drawing/2014/main" id="{2D5056C9-4B0E-421F-ADCF-E3C7E8E216AA}"/>
              </a:ext>
            </a:extLst>
          </p:cNvPr>
          <p:cNvSpPr>
            <a:spLocks noGrp="1"/>
          </p:cNvSpPr>
          <p:nvPr>
            <p:ph type="body" sz="quarter" idx="14" hasCustomPrompt="1"/>
          </p:nvPr>
        </p:nvSpPr>
        <p:spPr>
          <a:xfrm>
            <a:off x="3246271" y="1535879"/>
            <a:ext cx="2793341" cy="461962"/>
          </a:xfrm>
          <a:prstGeom prst="rect">
            <a:avLst/>
          </a:prstGeom>
        </p:spPr>
        <p:txBody>
          <a:bodyPr lIns="0">
            <a:normAutofit/>
          </a:bodyPr>
          <a:lstStyle>
            <a:lvl1pPr marL="0" indent="0">
              <a:lnSpc>
                <a:spcPct val="100000"/>
              </a:lnSpc>
              <a:buNone/>
              <a:defRPr sz="2400" b="1">
                <a:solidFill>
                  <a:schemeClr val="accent1"/>
                </a:solidFill>
              </a:defRPr>
            </a:lvl1pPr>
          </a:lstStyle>
          <a:p>
            <a:pPr lvl="0"/>
            <a:r>
              <a:rPr lang="zh-CN" altLang="en-US" dirty="0"/>
              <a:t>请输入你的标题</a:t>
            </a:r>
          </a:p>
        </p:txBody>
      </p:sp>
      <p:sp>
        <p:nvSpPr>
          <p:cNvPr id="45" name="文本占位符 4">
            <a:extLst>
              <a:ext uri="{FF2B5EF4-FFF2-40B4-BE49-F238E27FC236}">
                <a16:creationId xmlns:a16="http://schemas.microsoft.com/office/drawing/2014/main" id="{AAAC5588-F2FF-473C-9D87-293341897B98}"/>
              </a:ext>
            </a:extLst>
          </p:cNvPr>
          <p:cNvSpPr>
            <a:spLocks noGrp="1"/>
          </p:cNvSpPr>
          <p:nvPr>
            <p:ph type="body" sz="quarter" idx="15" hasCustomPrompt="1"/>
          </p:nvPr>
        </p:nvSpPr>
        <p:spPr>
          <a:xfrm>
            <a:off x="6148516" y="4025048"/>
            <a:ext cx="2793341" cy="461962"/>
          </a:xfrm>
          <a:prstGeom prst="rect">
            <a:avLst/>
          </a:prstGeom>
        </p:spPr>
        <p:txBody>
          <a:bodyPr lIns="90000" rIns="0">
            <a:normAutofit/>
          </a:bodyPr>
          <a:lstStyle>
            <a:lvl1pPr marL="0" indent="0" algn="r">
              <a:lnSpc>
                <a:spcPct val="100000"/>
              </a:lnSpc>
              <a:buNone/>
              <a:defRPr sz="2400" b="1">
                <a:solidFill>
                  <a:schemeClr val="accent1"/>
                </a:solidFill>
              </a:defRPr>
            </a:lvl1pPr>
          </a:lstStyle>
          <a:p>
            <a:pPr lvl="0"/>
            <a:r>
              <a:rPr lang="zh-CN" altLang="en-US" dirty="0"/>
              <a:t>请输入你的标题</a:t>
            </a:r>
          </a:p>
        </p:txBody>
      </p:sp>
      <p:sp>
        <p:nvSpPr>
          <p:cNvPr id="46" name="文本占位符 11">
            <a:extLst>
              <a:ext uri="{FF2B5EF4-FFF2-40B4-BE49-F238E27FC236}">
                <a16:creationId xmlns:a16="http://schemas.microsoft.com/office/drawing/2014/main" id="{AB26A110-C91B-497D-9B24-4D7C41B00773}"/>
              </a:ext>
            </a:extLst>
          </p:cNvPr>
          <p:cNvSpPr>
            <a:spLocks noGrp="1"/>
          </p:cNvSpPr>
          <p:nvPr>
            <p:ph type="body" sz="quarter" idx="18" hasCustomPrompt="1"/>
          </p:nvPr>
        </p:nvSpPr>
        <p:spPr>
          <a:xfrm>
            <a:off x="3246271" y="2153813"/>
            <a:ext cx="8272629" cy="646331"/>
          </a:xfrm>
          <a:prstGeom prst="rect">
            <a:avLst/>
          </a:prstGeom>
        </p:spPr>
        <p:txBody>
          <a:bodyPr lIns="0">
            <a:noAutofit/>
          </a:bodyPr>
          <a:lstStyle>
            <a:lvl1pPr marL="0" indent="0" algn="l">
              <a:lnSpc>
                <a:spcPct val="130000"/>
              </a:lnSpc>
              <a:buNone/>
              <a:defRPr sz="1800"/>
            </a:lvl1pPr>
          </a:lstStyle>
          <a:p>
            <a:pPr lvl="0"/>
            <a:r>
              <a:rPr lang="zh-CN" altLang="en-US" dirty="0"/>
              <a:t>请输入你的内容</a:t>
            </a:r>
          </a:p>
        </p:txBody>
      </p:sp>
      <p:sp>
        <p:nvSpPr>
          <p:cNvPr id="47" name="文本占位符 11">
            <a:extLst>
              <a:ext uri="{FF2B5EF4-FFF2-40B4-BE49-F238E27FC236}">
                <a16:creationId xmlns:a16="http://schemas.microsoft.com/office/drawing/2014/main" id="{D7D35C3C-4CAC-4330-9805-A8DD184FFDE2}"/>
              </a:ext>
            </a:extLst>
          </p:cNvPr>
          <p:cNvSpPr>
            <a:spLocks noGrp="1"/>
          </p:cNvSpPr>
          <p:nvPr>
            <p:ph type="body" sz="quarter" idx="19" hasCustomPrompt="1"/>
          </p:nvPr>
        </p:nvSpPr>
        <p:spPr>
          <a:xfrm>
            <a:off x="669228" y="4619089"/>
            <a:ext cx="8272629" cy="646331"/>
          </a:xfrm>
          <a:prstGeom prst="rect">
            <a:avLst/>
          </a:prstGeom>
        </p:spPr>
        <p:txBody>
          <a:bodyPr lIns="90000" rIns="0">
            <a:noAutofit/>
          </a:bodyPr>
          <a:lstStyle>
            <a:lvl1pPr marL="0" indent="0" algn="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ABC6B45C-941A-49AC-90B5-0D96B66518D9}"/>
              </a:ext>
            </a:extLst>
          </p:cNvPr>
          <p:cNvSpPr>
            <a:spLocks noGrp="1"/>
          </p:cNvSpPr>
          <p:nvPr>
            <p:ph type="dt" sz="half" idx="2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灯片编号占位符 5">
            <a:extLst>
              <a:ext uri="{FF2B5EF4-FFF2-40B4-BE49-F238E27FC236}">
                <a16:creationId xmlns:a16="http://schemas.microsoft.com/office/drawing/2014/main" id="{1B290F5A-D196-486B-8B44-1CBEEEB17348}"/>
              </a:ext>
            </a:extLst>
          </p:cNvPr>
          <p:cNvSpPr>
            <a:spLocks noGrp="1"/>
          </p:cNvSpPr>
          <p:nvPr>
            <p:ph type="sldNum" sz="quarter" idx="22"/>
          </p:nvPr>
        </p:nvSpPr>
        <p:spPr/>
        <p:txBody>
          <a:bodyPr/>
          <a:lstStyle/>
          <a:p>
            <a:fld id="{C79ECAFE-A460-4E13-ABCB-32CAE6136244}" type="slidenum">
              <a:rPr lang="zh-CN" altLang="en-US" smtClean="0"/>
              <a:pPr/>
              <a:t>‹#›</a:t>
            </a:fld>
            <a:endParaRPr lang="zh-CN" altLang="en-US" dirty="0"/>
          </a:p>
        </p:txBody>
      </p:sp>
      <p:grpSp>
        <p:nvGrpSpPr>
          <p:cNvPr id="32" name="组合 31">
            <a:extLst>
              <a:ext uri="{FF2B5EF4-FFF2-40B4-BE49-F238E27FC236}">
                <a16:creationId xmlns:a16="http://schemas.microsoft.com/office/drawing/2014/main" id="{787FD327-8DAB-4849-B23B-4503BB310E89}"/>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82477A65-0AA8-4438-AE9B-67C58081D3B2}"/>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E8493DE7-20AC-4E02-9138-ED6DFC7987F2}"/>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ïśļiḑé">
              <a:extLst>
                <a:ext uri="{FF2B5EF4-FFF2-40B4-BE49-F238E27FC236}">
                  <a16:creationId xmlns:a16="http://schemas.microsoft.com/office/drawing/2014/main" id="{9FDCD366-6E90-4CAE-9B4E-923FD06A821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1" name="直接连接符 20">
            <a:extLst>
              <a:ext uri="{FF2B5EF4-FFF2-40B4-BE49-F238E27FC236}">
                <a16:creationId xmlns:a16="http://schemas.microsoft.com/office/drawing/2014/main" id="{9A7C9315-46B6-4C80-9DC5-D716FD2C690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834D1D11-22C8-4B8A-845A-DA19D169CC0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06297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图文-3）">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2447962"/>
            <a:ext cx="4420885" cy="3686138"/>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5162118" y="2447964"/>
            <a:ext cx="3154730" cy="1802652"/>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BDC6C58C-0B92-44BF-8A19-419B923FBF61}"/>
              </a:ext>
            </a:extLst>
          </p:cNvPr>
          <p:cNvSpPr/>
          <p:nvPr userDrawn="1"/>
        </p:nvSpPr>
        <p:spPr>
          <a:xfrm>
            <a:off x="8397680" y="2447964"/>
            <a:ext cx="3154731" cy="1802652"/>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D5E64B7C-7CCC-42D1-8560-4E5DEFC5395B}"/>
              </a:ext>
            </a:extLst>
          </p:cNvPr>
          <p:cNvSpPr/>
          <p:nvPr userDrawn="1"/>
        </p:nvSpPr>
        <p:spPr>
          <a:xfrm>
            <a:off x="5162118" y="4331447"/>
            <a:ext cx="3154730" cy="1802654"/>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51025493-6207-41EE-AD4A-9D975CA114F7}"/>
              </a:ext>
            </a:extLst>
          </p:cNvPr>
          <p:cNvSpPr/>
          <p:nvPr userDrawn="1"/>
        </p:nvSpPr>
        <p:spPr>
          <a:xfrm>
            <a:off x="8397680" y="4331447"/>
            <a:ext cx="3154731" cy="1802654"/>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5398522" y="2612248"/>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5277103"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6" name="文本占位符 8">
            <a:extLst>
              <a:ext uri="{FF2B5EF4-FFF2-40B4-BE49-F238E27FC236}">
                <a16:creationId xmlns:a16="http://schemas.microsoft.com/office/drawing/2014/main" id="{2277037F-2FF9-4C73-8DCD-610E383860BE}"/>
              </a:ext>
            </a:extLst>
          </p:cNvPr>
          <p:cNvSpPr>
            <a:spLocks noGrp="1"/>
          </p:cNvSpPr>
          <p:nvPr>
            <p:ph type="body" sz="quarter" idx="15" hasCustomPrompt="1"/>
          </p:nvPr>
        </p:nvSpPr>
        <p:spPr>
          <a:xfrm>
            <a:off x="8634084" y="2612248"/>
            <a:ext cx="2681922" cy="461665"/>
          </a:xfrm>
          <a:prstGeom prst="rect">
            <a:avLst/>
          </a:prstGeom>
        </p:spPr>
        <p:txBody>
          <a:bodyPr wrap="square">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7" name="文本占位符 11">
            <a:extLst>
              <a:ext uri="{FF2B5EF4-FFF2-40B4-BE49-F238E27FC236}">
                <a16:creationId xmlns:a16="http://schemas.microsoft.com/office/drawing/2014/main" id="{E03DA55B-A83C-4517-8B43-D4C7657AF71C}"/>
              </a:ext>
            </a:extLst>
          </p:cNvPr>
          <p:cNvSpPr>
            <a:spLocks noGrp="1"/>
          </p:cNvSpPr>
          <p:nvPr>
            <p:ph type="body" sz="quarter" idx="16" hasCustomPrompt="1"/>
          </p:nvPr>
        </p:nvSpPr>
        <p:spPr>
          <a:xfrm>
            <a:off x="8512665"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8" name="文本占位符 8">
            <a:extLst>
              <a:ext uri="{FF2B5EF4-FFF2-40B4-BE49-F238E27FC236}">
                <a16:creationId xmlns:a16="http://schemas.microsoft.com/office/drawing/2014/main" id="{BEF2E614-A885-4C84-AAD2-B1ED9723F040}"/>
              </a:ext>
            </a:extLst>
          </p:cNvPr>
          <p:cNvSpPr>
            <a:spLocks noGrp="1"/>
          </p:cNvSpPr>
          <p:nvPr>
            <p:ph type="body" sz="quarter" idx="17" hasCustomPrompt="1"/>
          </p:nvPr>
        </p:nvSpPr>
        <p:spPr>
          <a:xfrm>
            <a:off x="8634084"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9" name="文本占位符 11">
            <a:extLst>
              <a:ext uri="{FF2B5EF4-FFF2-40B4-BE49-F238E27FC236}">
                <a16:creationId xmlns:a16="http://schemas.microsoft.com/office/drawing/2014/main" id="{8C9A4F02-5C16-448E-B39C-4D2DD7AFC18C}"/>
              </a:ext>
            </a:extLst>
          </p:cNvPr>
          <p:cNvSpPr>
            <a:spLocks noGrp="1"/>
          </p:cNvSpPr>
          <p:nvPr>
            <p:ph type="body" sz="quarter" idx="18" hasCustomPrompt="1"/>
          </p:nvPr>
        </p:nvSpPr>
        <p:spPr>
          <a:xfrm>
            <a:off x="8512665"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0" name="文本占位符 8">
            <a:extLst>
              <a:ext uri="{FF2B5EF4-FFF2-40B4-BE49-F238E27FC236}">
                <a16:creationId xmlns:a16="http://schemas.microsoft.com/office/drawing/2014/main" id="{7AFD95D9-4259-43E1-A03C-132FA41A3CDA}"/>
              </a:ext>
            </a:extLst>
          </p:cNvPr>
          <p:cNvSpPr>
            <a:spLocks noGrp="1"/>
          </p:cNvSpPr>
          <p:nvPr>
            <p:ph type="body" sz="quarter" idx="19" hasCustomPrompt="1"/>
          </p:nvPr>
        </p:nvSpPr>
        <p:spPr>
          <a:xfrm>
            <a:off x="5398522"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51" name="文本占位符 11">
            <a:extLst>
              <a:ext uri="{FF2B5EF4-FFF2-40B4-BE49-F238E27FC236}">
                <a16:creationId xmlns:a16="http://schemas.microsoft.com/office/drawing/2014/main" id="{59D80548-5474-40C1-82DE-200319D7B0A5}"/>
              </a:ext>
            </a:extLst>
          </p:cNvPr>
          <p:cNvSpPr>
            <a:spLocks noGrp="1"/>
          </p:cNvSpPr>
          <p:nvPr>
            <p:ph type="body" sz="quarter" idx="20" hasCustomPrompt="1"/>
          </p:nvPr>
        </p:nvSpPr>
        <p:spPr>
          <a:xfrm>
            <a:off x="5277103"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2" name="文本占位符 11">
            <a:extLst>
              <a:ext uri="{FF2B5EF4-FFF2-40B4-BE49-F238E27FC236}">
                <a16:creationId xmlns:a16="http://schemas.microsoft.com/office/drawing/2014/main" id="{F2F5978A-06D9-4540-91E1-CA035F1D5E2D}"/>
              </a:ext>
            </a:extLst>
          </p:cNvPr>
          <p:cNvSpPr>
            <a:spLocks noGrp="1"/>
          </p:cNvSpPr>
          <p:nvPr>
            <p:ph type="body" sz="quarter" idx="21" hasCustomPrompt="1"/>
          </p:nvPr>
        </p:nvSpPr>
        <p:spPr>
          <a:xfrm>
            <a:off x="660400" y="1337587"/>
            <a:ext cx="10858500" cy="735563"/>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cxnSp>
        <p:nvCxnSpPr>
          <p:cNvPr id="26" name="直接连接符 25">
            <a:extLst>
              <a:ext uri="{FF2B5EF4-FFF2-40B4-BE49-F238E27FC236}">
                <a16:creationId xmlns:a16="http://schemas.microsoft.com/office/drawing/2014/main" id="{EB1F1701-006D-4D50-BCD6-1E3E503C77A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39A419CA-1946-4513-9CE4-3789D89EBBB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69669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图文-4）">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1585023"/>
            <a:ext cx="5984238" cy="4554593"/>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1" name="直接连接符 20">
            <a:extLst>
              <a:ext uri="{FF2B5EF4-FFF2-40B4-BE49-F238E27FC236}">
                <a16:creationId xmlns:a16="http://schemas.microsoft.com/office/drawing/2014/main" id="{EC3B5A21-FE43-4535-9930-76B750A9821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5FE6D952-D608-4DC8-A3BC-61DCFC5CEC7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55574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图文-5）">
    <p:spTree>
      <p:nvGrpSpPr>
        <p:cNvPr id="1" name=""/>
        <p:cNvGrpSpPr/>
        <p:nvPr/>
      </p:nvGrpSpPr>
      <p:grpSpPr>
        <a:xfrm>
          <a:off x="0" y="0"/>
          <a:ext cx="0" cy="0"/>
          <a:chOff x="0" y="0"/>
          <a:chExt cx="0" cy="0"/>
        </a:xfrm>
      </p:grpSpPr>
      <p:sp>
        <p:nvSpPr>
          <p:cNvPr id="63" name="图片占位符 62">
            <a:extLst>
              <a:ext uri="{FF2B5EF4-FFF2-40B4-BE49-F238E27FC236}">
                <a16:creationId xmlns:a16="http://schemas.microsoft.com/office/drawing/2014/main" id="{2F0B5F99-4C78-4437-8C2E-B75EAE365744}"/>
              </a:ext>
            </a:extLst>
          </p:cNvPr>
          <p:cNvSpPr>
            <a:spLocks noGrp="1"/>
          </p:cNvSpPr>
          <p:nvPr>
            <p:ph type="pic" sz="quarter" idx="27"/>
          </p:nvPr>
        </p:nvSpPr>
        <p:spPr>
          <a:xfrm>
            <a:off x="660404"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4" name="图片占位符 63">
            <a:extLst>
              <a:ext uri="{FF2B5EF4-FFF2-40B4-BE49-F238E27FC236}">
                <a16:creationId xmlns:a16="http://schemas.microsoft.com/office/drawing/2014/main" id="{1FF65A25-49DF-4BB5-B3BC-D4930A373098}"/>
              </a:ext>
            </a:extLst>
          </p:cNvPr>
          <p:cNvSpPr>
            <a:spLocks noGrp="1"/>
          </p:cNvSpPr>
          <p:nvPr>
            <p:ph type="pic" sz="quarter" idx="28"/>
          </p:nvPr>
        </p:nvSpPr>
        <p:spPr>
          <a:xfrm>
            <a:off x="3696741"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5" name="图片占位符 64">
            <a:extLst>
              <a:ext uri="{FF2B5EF4-FFF2-40B4-BE49-F238E27FC236}">
                <a16:creationId xmlns:a16="http://schemas.microsoft.com/office/drawing/2014/main" id="{E3FD3AEC-43EE-4C80-956B-57F9D812C946}"/>
              </a:ext>
            </a:extLst>
          </p:cNvPr>
          <p:cNvSpPr>
            <a:spLocks noGrp="1"/>
          </p:cNvSpPr>
          <p:nvPr>
            <p:ph type="pic" sz="quarter" idx="29"/>
          </p:nvPr>
        </p:nvSpPr>
        <p:spPr>
          <a:xfrm>
            <a:off x="660404" y="3895974"/>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6" name="图片占位符 65">
            <a:extLst>
              <a:ext uri="{FF2B5EF4-FFF2-40B4-BE49-F238E27FC236}">
                <a16:creationId xmlns:a16="http://schemas.microsoft.com/office/drawing/2014/main" id="{E182FFE1-10F9-4B1C-BE85-18E757959D98}"/>
              </a:ext>
            </a:extLst>
          </p:cNvPr>
          <p:cNvSpPr>
            <a:spLocks noGrp="1"/>
          </p:cNvSpPr>
          <p:nvPr>
            <p:ph type="pic" sz="quarter" idx="30"/>
          </p:nvPr>
        </p:nvSpPr>
        <p:spPr>
          <a:xfrm>
            <a:off x="3696741" y="3895974"/>
            <a:ext cx="2947899"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2" name="直接连接符 21">
            <a:extLst>
              <a:ext uri="{FF2B5EF4-FFF2-40B4-BE49-F238E27FC236}">
                <a16:creationId xmlns:a16="http://schemas.microsoft.com/office/drawing/2014/main" id="{7E057135-E831-4A5F-958C-36A48602572D}"/>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DEFE0DEA-39C1-4731-B0B5-E78F50F66E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4170727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8" name="图片 17" descr="图片包含 树, 户外, 建筑物, 道路&#10;&#10;自动生成的说明">
            <a:extLst>
              <a:ext uri="{FF2B5EF4-FFF2-40B4-BE49-F238E27FC236}">
                <a16:creationId xmlns:a16="http://schemas.microsoft.com/office/drawing/2014/main" id="{0EB9AD25-3DBA-4031-8D18-BA45806A2EF2}"/>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282440" y="0"/>
            <a:ext cx="7909560" cy="6858000"/>
          </a:xfrm>
          <a:prstGeom prst="rect">
            <a:avLst/>
          </a:prstGeom>
        </p:spPr>
      </p:pic>
      <p:sp>
        <p:nvSpPr>
          <p:cNvPr id="19" name="矩形 18">
            <a:extLst>
              <a:ext uri="{FF2B5EF4-FFF2-40B4-BE49-F238E27FC236}">
                <a16:creationId xmlns:a16="http://schemas.microsoft.com/office/drawing/2014/main" id="{CEAD4A44-059C-41F2-A222-A7091C0C918A}"/>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8E35E8B6-A4C4-4676-9850-0F8FEA9795EE}"/>
              </a:ext>
            </a:extLst>
          </p:cNvPr>
          <p:cNvSpPr/>
          <p:nvPr userDrawn="1"/>
        </p:nvSpPr>
        <p:spPr>
          <a:xfrm>
            <a:off x="0" y="0"/>
            <a:ext cx="12192000" cy="6858000"/>
          </a:xfrm>
          <a:prstGeom prst="rect">
            <a:avLst/>
          </a:prstGeom>
          <a:blipFill dpi="0" rotWithShape="1">
            <a:blip r:embed="rId3" cstate="email">
              <a:alphaModFix amt="5000"/>
              <a:extLst>
                <a:ext uri="{28A0092B-C50C-407E-A947-70E740481C1C}">
                  <a14:useLocalDpi xmlns:a14="http://schemas.microsoft.com/office/drawing/2010/main"/>
                </a:ext>
              </a:extLst>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图片包含 树, 户外, 建筑物, 道路&#10;&#10;自动生成的说明">
            <a:extLst>
              <a:ext uri="{FF2B5EF4-FFF2-40B4-BE49-F238E27FC236}">
                <a16:creationId xmlns:a16="http://schemas.microsoft.com/office/drawing/2014/main" id="{0D7D46CB-CEAD-4FE4-A998-6F37DF505D59}"/>
              </a:ext>
            </a:extLst>
          </p:cNvPr>
          <p:cNvPicPr>
            <a:picLocks noChangeAspect="1"/>
          </p:cNvPicPr>
          <p:nvPr userDrawn="1"/>
        </p:nvPicPr>
        <p:blipFill rotWithShape="1">
          <a:blip r:embed="rId4" cstate="email">
            <a:alphaModFix/>
            <a:extLst>
              <a:ext uri="{28A0092B-C50C-407E-A947-70E740481C1C}">
                <a14:useLocalDpi xmlns:a14="http://schemas.microsoft.com/office/drawing/2010/main"/>
              </a:ext>
            </a:extLst>
          </a:blip>
          <a:src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sp>
        <p:nvSpPr>
          <p:cNvPr id="52" name="任意多边形: 形状 51">
            <a:extLst>
              <a:ext uri="{FF2B5EF4-FFF2-40B4-BE49-F238E27FC236}">
                <a16:creationId xmlns:a16="http://schemas.microsoft.com/office/drawing/2014/main" id="{A58FA06B-AB25-4978-AAE5-CC0F97442BB5}"/>
              </a:ext>
            </a:extLst>
          </p:cNvPr>
          <p:cNvSpPr/>
          <p:nvPr userDrawn="1"/>
        </p:nvSpPr>
        <p:spPr>
          <a:xfrm rot="1759603">
            <a:off x="5759550"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任意多边形: 形状 43">
            <a:extLst>
              <a:ext uri="{FF2B5EF4-FFF2-40B4-BE49-F238E27FC236}">
                <a16:creationId xmlns:a16="http://schemas.microsoft.com/office/drawing/2014/main" id="{40B77471-67F6-4E03-ACDA-A3436D638651}"/>
              </a:ext>
            </a:extLst>
          </p:cNvPr>
          <p:cNvSpPr/>
          <p:nvPr userDrawn="1"/>
        </p:nvSpPr>
        <p:spPr>
          <a:xfrm rot="1759603">
            <a:off x="8280302" y="-201925"/>
            <a:ext cx="170609" cy="2499133"/>
          </a:xfrm>
          <a:custGeom>
            <a:avLst/>
            <a:gdLst>
              <a:gd name="connsiteX0" fmla="*/ 0 w 170609"/>
              <a:gd name="connsiteY0" fmla="*/ 95846 h 2499133"/>
              <a:gd name="connsiteX1" fmla="*/ 170609 w 170609"/>
              <a:gd name="connsiteY1" fmla="*/ 0 h 2499133"/>
              <a:gd name="connsiteX2" fmla="*/ 170609 w 170609"/>
              <a:gd name="connsiteY2" fmla="*/ 2499133 h 2499133"/>
              <a:gd name="connsiteX3" fmla="*/ 0 w 170609"/>
              <a:gd name="connsiteY3" fmla="*/ 2499133 h 2499133"/>
            </a:gdLst>
            <a:ahLst/>
            <a:cxnLst>
              <a:cxn ang="0">
                <a:pos x="connsiteX0" y="connsiteY0"/>
              </a:cxn>
              <a:cxn ang="0">
                <a:pos x="connsiteX1" y="connsiteY1"/>
              </a:cxn>
              <a:cxn ang="0">
                <a:pos x="connsiteX2" y="connsiteY2"/>
              </a:cxn>
              <a:cxn ang="0">
                <a:pos x="connsiteX3" y="connsiteY3"/>
              </a:cxn>
            </a:cxnLst>
            <a:rect l="l" t="t" r="r" b="b"/>
            <a:pathLst>
              <a:path w="170609" h="2499133">
                <a:moveTo>
                  <a:pt x="0" y="95846"/>
                </a:moveTo>
                <a:lnTo>
                  <a:pt x="170609" y="0"/>
                </a:lnTo>
                <a:lnTo>
                  <a:pt x="170609" y="2499133"/>
                </a:lnTo>
                <a:lnTo>
                  <a:pt x="0" y="2499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21">
            <a:extLst>
              <a:ext uri="{FF2B5EF4-FFF2-40B4-BE49-F238E27FC236}">
                <a16:creationId xmlns:a16="http://schemas.microsoft.com/office/drawing/2014/main" id="{DA8EF30A-199F-48F7-8FE7-043A29ABF804}"/>
              </a:ext>
            </a:extLst>
          </p:cNvPr>
          <p:cNvSpPr/>
          <p:nvPr userDrawn="1"/>
        </p:nvSpPr>
        <p:spPr>
          <a:xfrm rot="1759603">
            <a:off x="11257062"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任意多边形: 形状 52">
            <a:extLst>
              <a:ext uri="{FF2B5EF4-FFF2-40B4-BE49-F238E27FC236}">
                <a16:creationId xmlns:a16="http://schemas.microsoft.com/office/drawing/2014/main" id="{A390CB7C-9EC5-4346-BC99-8004B57A72E8}"/>
              </a:ext>
            </a:extLst>
          </p:cNvPr>
          <p:cNvSpPr/>
          <p:nvPr userDrawn="1"/>
        </p:nvSpPr>
        <p:spPr>
          <a:xfrm rot="1759603">
            <a:off x="9271255" y="4019758"/>
            <a:ext cx="170609" cy="3077209"/>
          </a:xfrm>
          <a:custGeom>
            <a:avLst/>
            <a:gdLst>
              <a:gd name="connsiteX0" fmla="*/ 0 w 170609"/>
              <a:gd name="connsiteY0" fmla="*/ 0 h 3077209"/>
              <a:gd name="connsiteX1" fmla="*/ 170609 w 170609"/>
              <a:gd name="connsiteY1" fmla="*/ 0 h 3077209"/>
              <a:gd name="connsiteX2" fmla="*/ 170609 w 170609"/>
              <a:gd name="connsiteY2" fmla="*/ 2981364 h 3077209"/>
              <a:gd name="connsiteX3" fmla="*/ 0 w 170609"/>
              <a:gd name="connsiteY3" fmla="*/ 3077209 h 3077209"/>
            </a:gdLst>
            <a:ahLst/>
            <a:cxnLst>
              <a:cxn ang="0">
                <a:pos x="connsiteX0" y="connsiteY0"/>
              </a:cxn>
              <a:cxn ang="0">
                <a:pos x="connsiteX1" y="connsiteY1"/>
              </a:cxn>
              <a:cxn ang="0">
                <a:pos x="connsiteX2" y="connsiteY2"/>
              </a:cxn>
              <a:cxn ang="0">
                <a:pos x="connsiteX3" y="connsiteY3"/>
              </a:cxn>
            </a:cxnLst>
            <a:rect l="l" t="t" r="r" b="b"/>
            <a:pathLst>
              <a:path w="170609" h="3077209">
                <a:moveTo>
                  <a:pt x="0" y="0"/>
                </a:moveTo>
                <a:lnTo>
                  <a:pt x="170609" y="0"/>
                </a:lnTo>
                <a:lnTo>
                  <a:pt x="170609" y="2981364"/>
                </a:lnTo>
                <a:lnTo>
                  <a:pt x="0" y="30772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文本占位符 25">
            <a:extLst>
              <a:ext uri="{FF2B5EF4-FFF2-40B4-BE49-F238E27FC236}">
                <a16:creationId xmlns:a16="http://schemas.microsoft.com/office/drawing/2014/main" id="{E4ADA582-EA35-453A-8567-F7C56CF344BE}"/>
              </a:ext>
            </a:extLst>
          </p:cNvPr>
          <p:cNvSpPr>
            <a:spLocks noGrp="1"/>
          </p:cNvSpPr>
          <p:nvPr>
            <p:ph type="body" sz="quarter" idx="11"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a:extLst>
              <a:ext uri="{FF2B5EF4-FFF2-40B4-BE49-F238E27FC236}">
                <a16:creationId xmlns:a16="http://schemas.microsoft.com/office/drawing/2014/main" id="{1DECE027-5C01-4F9B-917C-A6FAC8BBFF75}"/>
              </a:ext>
            </a:extLst>
          </p:cNvPr>
          <p:cNvSpPr>
            <a:spLocks noGrp="1"/>
          </p:cNvSpPr>
          <p:nvPr>
            <p:ph type="body" sz="quarter" idx="12"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cxnSp>
        <p:nvCxnSpPr>
          <p:cNvPr id="39" name="直接连接符 38">
            <a:extLst>
              <a:ext uri="{FF2B5EF4-FFF2-40B4-BE49-F238E27FC236}">
                <a16:creationId xmlns:a16="http://schemas.microsoft.com/office/drawing/2014/main" id="{FE0B0618-8689-4072-9BED-AD47A084BD4D}"/>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7E88C0ED-B2E1-4EF9-8FBF-B45A781741DD}"/>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21" name="图片 20">
            <a:extLst>
              <a:ext uri="{FF2B5EF4-FFF2-40B4-BE49-F238E27FC236}">
                <a16:creationId xmlns:a16="http://schemas.microsoft.com/office/drawing/2014/main" id="{18F73ACC-F285-4C9C-8261-8BD2D4881F5D}"/>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
        <p:nvSpPr>
          <p:cNvPr id="20" name="文本占位符 28">
            <a:extLst>
              <a:ext uri="{FF2B5EF4-FFF2-40B4-BE49-F238E27FC236}">
                <a16:creationId xmlns:a16="http://schemas.microsoft.com/office/drawing/2014/main" id="{56A0A071-0188-44B7-830C-0385C8C140BE}"/>
              </a:ext>
            </a:extLst>
          </p:cNvPr>
          <p:cNvSpPr>
            <a:spLocks noGrp="1"/>
          </p:cNvSpPr>
          <p:nvPr>
            <p:ph type="body" sz="quarter" idx="17"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Tree>
    <p:extLst>
      <p:ext uri="{BB962C8B-B14F-4D97-AF65-F5344CB8AC3E}">
        <p14:creationId xmlns:p14="http://schemas.microsoft.com/office/powerpoint/2010/main" val="1386337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677578-EE5C-4EF4-B0AD-2C9F9C6AC6B2}"/>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 y="-5557"/>
            <a:ext cx="12192000" cy="6863557"/>
          </a:xfrm>
          <a:prstGeom prst="rect">
            <a:avLst/>
          </a:prstGeom>
        </p:spPr>
      </p:pic>
      <p:sp>
        <p:nvSpPr>
          <p:cNvPr id="4" name="矩形 3">
            <a:extLst>
              <a:ext uri="{FF2B5EF4-FFF2-40B4-BE49-F238E27FC236}">
                <a16:creationId xmlns:a16="http://schemas.microsoft.com/office/drawing/2014/main" id="{8216A5A6-7707-4E8A-942A-139653FAB1BC}"/>
              </a:ext>
            </a:extLst>
          </p:cNvPr>
          <p:cNvSpPr/>
          <p:nvPr userDrawn="1"/>
        </p:nvSpPr>
        <p:spPr>
          <a:xfrm>
            <a:off x="-3" y="2077796"/>
            <a:ext cx="12192000" cy="4780204"/>
          </a:xfrm>
          <a:prstGeom prst="rect">
            <a:avLst/>
          </a:prstGeom>
          <a:gradFill>
            <a:gsLst>
              <a:gs pos="0">
                <a:srgbClr val="010000">
                  <a:alpha val="0"/>
                </a:srgbClr>
              </a:gs>
              <a:gs pos="100000">
                <a:srgbClr val="01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F740F69A-19BB-4AA3-A265-5AB4D0D430F4}"/>
              </a:ext>
            </a:extLst>
          </p:cNvPr>
          <p:cNvSpPr/>
          <p:nvPr userDrawn="1"/>
        </p:nvSpPr>
        <p:spPr>
          <a:xfrm rot="10800000">
            <a:off x="-1" y="-5557"/>
            <a:ext cx="12191999" cy="3217764"/>
          </a:xfrm>
          <a:prstGeom prst="rect">
            <a:avLst/>
          </a:prstGeom>
          <a:gradFill>
            <a:gsLst>
              <a:gs pos="0">
                <a:srgbClr val="010000">
                  <a:alpha val="0"/>
                </a:srgbClr>
              </a:gs>
              <a:gs pos="100000">
                <a:srgbClr val="01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2BDA7112-A044-49CE-B9CA-A72126AA67B4}"/>
              </a:ext>
            </a:extLst>
          </p:cNvPr>
          <p:cNvSpPr/>
          <p:nvPr userDrawn="1"/>
        </p:nvSpPr>
        <p:spPr>
          <a:xfrm>
            <a:off x="-1" y="0"/>
            <a:ext cx="12192001" cy="6811864"/>
          </a:xfrm>
          <a:prstGeom prst="rect">
            <a:avLst/>
          </a:prstGeom>
          <a:solidFill>
            <a:srgbClr val="080304">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1444A070-E8CF-4E44-B7E5-DA7C47A7E6A7}"/>
              </a:ext>
            </a:extLst>
          </p:cNvPr>
          <p:cNvSpPr txBox="1"/>
          <p:nvPr userDrawn="1"/>
        </p:nvSpPr>
        <p:spPr>
          <a:xfrm>
            <a:off x="4760680" y="564634"/>
            <a:ext cx="2670634" cy="369332"/>
          </a:xfrm>
          <a:prstGeom prst="rect">
            <a:avLst/>
          </a:prstGeom>
          <a:noFill/>
        </p:spPr>
        <p:txBody>
          <a:bodyPr wrap="square" rtlCol="0">
            <a:spAutoFit/>
          </a:bodyPr>
          <a:lstStyle>
            <a:defPPr>
              <a:defRPr lang="en-US"/>
            </a:defPPr>
            <a:lvl1pPr algn="dist">
              <a:defRPr sz="1600">
                <a:solidFill>
                  <a:schemeClr val="bg1"/>
                </a:soli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本</a:t>
            </a:r>
            <a:r>
              <a:rPr kumimoji="0" lang="en-US" altLang="zh-CN" sz="18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模板正参与</a:t>
            </a: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矩形 7">
            <a:extLst>
              <a:ext uri="{FF2B5EF4-FFF2-40B4-BE49-F238E27FC236}">
                <a16:creationId xmlns:a16="http://schemas.microsoft.com/office/drawing/2014/main" id="{E5858290-D261-4C60-BB99-630C19F3840C}"/>
              </a:ext>
            </a:extLst>
          </p:cNvPr>
          <p:cNvSpPr/>
          <p:nvPr userDrawn="1"/>
        </p:nvSpPr>
        <p:spPr>
          <a:xfrm>
            <a:off x="3602350" y="2482543"/>
            <a:ext cx="4987300" cy="400109"/>
          </a:xfrm>
          <a:prstGeom prst="rect">
            <a:avLst/>
          </a:prstGeom>
          <a:gradFill flip="none" rotWithShape="1">
            <a:gsLst>
              <a:gs pos="100000">
                <a:srgbClr val="CB9B53">
                  <a:alpha val="0"/>
                </a:srgbClr>
              </a:gs>
              <a:gs pos="0">
                <a:srgbClr val="CB9B53">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E5177"/>
              </a:solidFill>
              <a:effectLst/>
              <a:uLnTx/>
              <a:uFillTx/>
              <a:latin typeface="Segoe UI"/>
              <a:ea typeface="微软雅黑"/>
              <a:cs typeface="+mn-cs"/>
            </a:endParaRPr>
          </a:p>
        </p:txBody>
      </p:sp>
      <p:sp>
        <p:nvSpPr>
          <p:cNvPr id="9" name="文本框 8">
            <a:extLst>
              <a:ext uri="{FF2B5EF4-FFF2-40B4-BE49-F238E27FC236}">
                <a16:creationId xmlns:a16="http://schemas.microsoft.com/office/drawing/2014/main" id="{87DC30B4-F006-4610-BE34-27B2068262E4}"/>
              </a:ext>
            </a:extLst>
          </p:cNvPr>
          <p:cNvSpPr txBox="1"/>
          <p:nvPr userDrawn="1"/>
        </p:nvSpPr>
        <p:spPr>
          <a:xfrm>
            <a:off x="4049486" y="2517885"/>
            <a:ext cx="4093028"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 </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第一届高校</a:t>
            </a: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模板设计大赛 </a:t>
            </a:r>
            <a:endParaRPr kumimoji="0" lang="en-US" sz="16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文本框 10">
            <a:extLst>
              <a:ext uri="{FF2B5EF4-FFF2-40B4-BE49-F238E27FC236}">
                <a16:creationId xmlns:a16="http://schemas.microsoft.com/office/drawing/2014/main" id="{6DC88D0E-6AEB-4B0D-AE77-4A1F31C8C366}"/>
              </a:ext>
            </a:extLst>
          </p:cNvPr>
          <p:cNvSpPr txBox="1"/>
          <p:nvPr userDrawn="1"/>
        </p:nvSpPr>
        <p:spPr>
          <a:xfrm>
            <a:off x="6133678" y="4824918"/>
            <a:ext cx="2545865" cy="1061381"/>
          </a:xfrm>
          <a:prstGeom prst="rect">
            <a:avLst/>
          </a:prstGeom>
          <a:noFill/>
        </p:spPr>
        <p:txBody>
          <a:bodyPr wrap="square" rtlCol="0">
            <a:spAutoFit/>
          </a:bodyPr>
          <a:lstStyle>
            <a:defPPr>
              <a:defRPr lang="en-US"/>
            </a:defPPr>
            <a:lvl1pPr algn="dist">
              <a:defRPr>
                <a:solidFill>
                  <a:schemeClr val="bg1"/>
                </a:solidFill>
                <a:latin typeface="+mj-ea"/>
                <a:ea typeface="+mj-ea"/>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微信扫码</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来聆听模板作者</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设计灵感、制作思路</a:t>
            </a:r>
            <a:endParaRPr kumimoji="0" lang="en-US" sz="1800" b="0" i="0" u="none" strike="noStrike" kern="1200" cap="none" spc="150" normalizeH="0" baseline="0" noProof="0">
              <a:ln>
                <a:noFill/>
              </a:ln>
              <a:solidFill>
                <a:prstClr val="white"/>
              </a:solidFill>
              <a:effectLst/>
              <a:uLnTx/>
              <a:uFillTx/>
              <a:latin typeface="微软雅黑"/>
              <a:ea typeface="微软雅黑"/>
              <a:cs typeface="+mn-cs"/>
            </a:endParaRPr>
          </a:p>
        </p:txBody>
      </p:sp>
      <p:pic>
        <p:nvPicPr>
          <p:cNvPr id="12" name="图片 11">
            <a:extLst>
              <a:ext uri="{FF2B5EF4-FFF2-40B4-BE49-F238E27FC236}">
                <a16:creationId xmlns:a16="http://schemas.microsoft.com/office/drawing/2014/main" id="{D791EC9B-5DBA-40F6-9696-4F391A93BCE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15419" y="3771974"/>
            <a:ext cx="13817069" cy="3996426"/>
          </a:xfrm>
          <a:prstGeom prst="rect">
            <a:avLst/>
          </a:prstGeom>
        </p:spPr>
      </p:pic>
      <p:pic>
        <p:nvPicPr>
          <p:cNvPr id="13" name="图片 12">
            <a:extLst>
              <a:ext uri="{FF2B5EF4-FFF2-40B4-BE49-F238E27FC236}">
                <a16:creationId xmlns:a16="http://schemas.microsoft.com/office/drawing/2014/main" id="{3337B091-14D1-40FD-B8AD-B9A96874112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683657" y="716939"/>
            <a:ext cx="8824686" cy="1844708"/>
          </a:xfrm>
          <a:prstGeom prst="rect">
            <a:avLst/>
          </a:prstGeom>
        </p:spPr>
      </p:pic>
      <p:sp>
        <p:nvSpPr>
          <p:cNvPr id="14" name="文本框 13">
            <a:extLst>
              <a:ext uri="{FF2B5EF4-FFF2-40B4-BE49-F238E27FC236}">
                <a16:creationId xmlns:a16="http://schemas.microsoft.com/office/drawing/2014/main" id="{260EA93C-471D-411C-A976-09210F7DFE72}"/>
              </a:ext>
            </a:extLst>
          </p:cNvPr>
          <p:cNvSpPr txBox="1"/>
          <p:nvPr userDrawn="1"/>
        </p:nvSpPr>
        <p:spPr>
          <a:xfrm>
            <a:off x="3742050" y="2971888"/>
            <a:ext cx="1983605"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活动主办：秋叶</a:t>
            </a:r>
            <a:r>
              <a:rPr kumimoji="0" lang="en-US" altLang="zh-CN" sz="1100" b="0" i="0" u="none" strike="noStrike" kern="1200" cap="none" spc="0" normalizeH="0" baseline="0" noProof="0">
                <a:ln>
                  <a:noFill/>
                </a:ln>
                <a:solidFill>
                  <a:prstClr val="white">
                    <a:lumMod val="75000"/>
                  </a:prstClr>
                </a:solidFill>
                <a:effectLst/>
                <a:uLnTx/>
                <a:uFillTx/>
                <a:latin typeface="微软雅黑"/>
                <a:ea typeface="微软雅黑"/>
                <a:cs typeface="+mn-cs"/>
              </a:rPr>
              <a:t>PPT</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636416E4-5D2E-4F0B-8673-534B0C96E10E}"/>
              </a:ext>
            </a:extLst>
          </p:cNvPr>
          <p:cNvSpPr txBox="1"/>
          <p:nvPr userDrawn="1"/>
        </p:nvSpPr>
        <p:spPr>
          <a:xfrm>
            <a:off x="6079638" y="2971888"/>
            <a:ext cx="2492943"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技术支持：微软听听文档</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90FAAB6E-BB88-4DC1-B3F2-030FD2561703}"/>
              </a:ext>
            </a:extLst>
          </p:cNvPr>
          <p:cNvSpPr/>
          <p:nvPr userDrawn="1"/>
        </p:nvSpPr>
        <p:spPr>
          <a:xfrm>
            <a:off x="3600610" y="3494767"/>
            <a:ext cx="2318400" cy="2318400"/>
          </a:xfrm>
          <a:prstGeom prst="rect">
            <a:avLst/>
          </a:prstGeom>
          <a:solidFill>
            <a:schemeClr val="bg1"/>
          </a:solidFill>
          <a:ln w="57150">
            <a:solidFill>
              <a:srgbClr val="CB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0502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46331" cy="369332"/>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endPar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1" name="矩形 10"/>
          <p:cNvSpPr/>
          <p:nvPr userDrawn="1"/>
        </p:nvSpPr>
        <p:spPr>
          <a:xfrm>
            <a:off x="2572589" y="759873"/>
            <a:ext cx="1402001" cy="2025170"/>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使用说明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258532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拥有对本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2408218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93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58A73B-5BAF-4EEF-A219-51F71EA1D265}"/>
              </a:ext>
            </a:extLst>
          </p:cNvPr>
          <p:cNvPicPr>
            <a:picLocks noChangeAspect="1"/>
          </p:cNvPicPr>
          <p:nvPr userDrawn="1"/>
        </p:nvPicPr>
        <p:blipFill rotWithShape="1">
          <a:blip r:embed="rId2" cstate="email">
            <a:alphaModFix amt="10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8" name="任意多边形: 形状 17">
            <a:extLst>
              <a:ext uri="{FF2B5EF4-FFF2-40B4-BE49-F238E27FC236}">
                <a16:creationId xmlns:a16="http://schemas.microsoft.com/office/drawing/2014/main" id="{41534B6B-2F83-4DA7-9CCD-F8E99B47BDFA}"/>
              </a:ext>
            </a:extLst>
          </p:cNvPr>
          <p:cNvSpPr/>
          <p:nvPr userDrawn="1"/>
        </p:nvSpPr>
        <p:spPr>
          <a:xfrm>
            <a:off x="0" y="0"/>
            <a:ext cx="5953266" cy="6858000"/>
          </a:xfrm>
          <a:custGeom>
            <a:avLst/>
            <a:gdLst>
              <a:gd name="connsiteX0" fmla="*/ 0 w 5953266"/>
              <a:gd name="connsiteY0" fmla="*/ 0 h 6858000"/>
              <a:gd name="connsiteX1" fmla="*/ 4026732 w 5953266"/>
              <a:gd name="connsiteY1" fmla="*/ 0 h 6858000"/>
              <a:gd name="connsiteX2" fmla="*/ 4359910 w 5953266"/>
              <a:gd name="connsiteY2" fmla="*/ 252902 h 6858000"/>
              <a:gd name="connsiteX3" fmla="*/ 5953266 w 5953266"/>
              <a:gd name="connsiteY3" fmla="*/ 3682471 h 6858000"/>
              <a:gd name="connsiteX4" fmla="*/ 4670843 w 5953266"/>
              <a:gd name="connsiteY4" fmla="*/ 6825186 h 6858000"/>
              <a:gd name="connsiteX5" fmla="*/ 4635274 w 5953266"/>
              <a:gd name="connsiteY5" fmla="*/ 6858000 h 6858000"/>
              <a:gd name="connsiteX6" fmla="*/ 0 w 59532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266" h="6858000">
                <a:moveTo>
                  <a:pt x="0" y="0"/>
                </a:moveTo>
                <a:lnTo>
                  <a:pt x="4026732" y="0"/>
                </a:lnTo>
                <a:lnTo>
                  <a:pt x="4359910" y="252902"/>
                </a:lnTo>
                <a:cubicBezTo>
                  <a:pt x="5333013" y="1068083"/>
                  <a:pt x="5953266" y="2301751"/>
                  <a:pt x="5953266" y="3682471"/>
                </a:cubicBezTo>
                <a:cubicBezTo>
                  <a:pt x="5953266" y="4909778"/>
                  <a:pt x="5463189" y="6020895"/>
                  <a:pt x="4670843" y="6825186"/>
                </a:cubicBezTo>
                <a:lnTo>
                  <a:pt x="4635274" y="6858000"/>
                </a:lnTo>
                <a:lnTo>
                  <a:pt x="0" y="6858000"/>
                </a:lnTo>
                <a:close/>
              </a:path>
            </a:pathLst>
          </a:custGeom>
          <a:solidFill>
            <a:schemeClr val="bg1">
              <a:alpha val="9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2" name="图片 121">
            <a:extLst>
              <a:ext uri="{FF2B5EF4-FFF2-40B4-BE49-F238E27FC236}">
                <a16:creationId xmlns:a16="http://schemas.microsoft.com/office/drawing/2014/main" id="{FFD070C9-8129-44BA-9D0A-3916344E75F5}"/>
              </a:ext>
            </a:extLst>
          </p:cNvPr>
          <p:cNvPicPr>
            <a:picLocks noChangeAspect="1"/>
          </p:cNvPicPr>
          <p:nvPr userDrawn="1"/>
        </p:nvPicPr>
        <p:blipFill>
          <a:blip r:embed="rId3" cstate="email">
            <a:extLst>
              <a:ext uri="{28A0092B-C50C-407E-A947-70E740481C1C}">
                <a14:useLocalDpi xmlns:a14="http://schemas.microsoft.com/office/drawing/2010/main"/>
              </a:ext>
            </a:extLst>
          </a:blip>
          <a:srcRect l="35649" t="16934" b="16934"/>
          <a:stretch>
            <a:fillRect/>
          </a:stretch>
        </p:blipFill>
        <p:spPr>
          <a:xfrm>
            <a:off x="2" y="0"/>
            <a:ext cx="6677201" cy="6858000"/>
          </a:xfrm>
          <a:custGeom>
            <a:avLst/>
            <a:gdLst>
              <a:gd name="connsiteX0" fmla="*/ 0 w 6677201"/>
              <a:gd name="connsiteY0" fmla="*/ 0 h 6858000"/>
              <a:gd name="connsiteX1" fmla="*/ 6677201 w 6677201"/>
              <a:gd name="connsiteY1" fmla="*/ 0 h 6858000"/>
              <a:gd name="connsiteX2" fmla="*/ 6677201 w 6677201"/>
              <a:gd name="connsiteY2" fmla="*/ 6858000 h 6858000"/>
              <a:gd name="connsiteX3" fmla="*/ 0 w 66772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77201" h="6858000">
                <a:moveTo>
                  <a:pt x="0" y="0"/>
                </a:moveTo>
                <a:lnTo>
                  <a:pt x="6677201" y="0"/>
                </a:lnTo>
                <a:lnTo>
                  <a:pt x="6677201" y="6858000"/>
                </a:lnTo>
                <a:lnTo>
                  <a:pt x="0" y="6858000"/>
                </a:lnTo>
                <a:close/>
              </a:path>
            </a:pathLst>
          </a:custGeom>
        </p:spPr>
      </p:pic>
      <p:pic>
        <p:nvPicPr>
          <p:cNvPr id="121" name="图片 120">
            <a:extLst>
              <a:ext uri="{FF2B5EF4-FFF2-40B4-BE49-F238E27FC236}">
                <a16:creationId xmlns:a16="http://schemas.microsoft.com/office/drawing/2014/main" id="{9F7B9513-279D-4796-839A-051E30EB66C7}"/>
              </a:ext>
            </a:extLst>
          </p:cNvPr>
          <p:cNvPicPr>
            <a:picLocks/>
          </p:cNvPicPr>
          <p:nvPr userDrawn="1"/>
        </p:nvPicPr>
        <p:blipFill>
          <a:blip r:embed="rId4" cstate="email">
            <a:alphaModFix amt="3000"/>
            <a:extLst>
              <a:ext uri="{28A0092B-C50C-407E-A947-70E740481C1C}">
                <a14:useLocalDpi xmlns:a14="http://schemas.microsoft.com/office/drawing/2010/main"/>
              </a:ext>
            </a:extLst>
          </a:blip>
          <a:srcRect l="33973" t="9127" b="14811"/>
          <a:stretch>
            <a:fillRect/>
          </a:stretch>
        </p:blipFill>
        <p:spPr>
          <a:xfrm>
            <a:off x="0" y="0"/>
            <a:ext cx="5953266" cy="6858000"/>
          </a:xfrm>
          <a:custGeom>
            <a:avLst/>
            <a:gdLst>
              <a:gd name="connsiteX0" fmla="*/ 0 w 5953266"/>
              <a:gd name="connsiteY0" fmla="*/ 0 h 6858000"/>
              <a:gd name="connsiteX1" fmla="*/ 5953266 w 5953266"/>
              <a:gd name="connsiteY1" fmla="*/ 0 h 6858000"/>
              <a:gd name="connsiteX2" fmla="*/ 5953266 w 5953266"/>
              <a:gd name="connsiteY2" fmla="*/ 6858000 h 6858000"/>
              <a:gd name="connsiteX3" fmla="*/ 0 w 59532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53266" h="6858000">
                <a:moveTo>
                  <a:pt x="0" y="0"/>
                </a:moveTo>
                <a:lnTo>
                  <a:pt x="5953266" y="0"/>
                </a:lnTo>
                <a:lnTo>
                  <a:pt x="5953266" y="6858000"/>
                </a:lnTo>
                <a:lnTo>
                  <a:pt x="0" y="6858000"/>
                </a:lnTo>
                <a:close/>
              </a:path>
            </a:pathLst>
          </a:custGeom>
        </p:spPr>
      </p:pic>
      <p:sp>
        <p:nvSpPr>
          <p:cNvPr id="9" name="矩形 8">
            <a:extLst>
              <a:ext uri="{FF2B5EF4-FFF2-40B4-BE49-F238E27FC236}">
                <a16:creationId xmlns:a16="http://schemas.microsoft.com/office/drawing/2014/main" id="{D6CC4B42-A5B4-4C62-9BA1-9C5B6B141024}"/>
              </a:ext>
            </a:extLst>
          </p:cNvPr>
          <p:cNvSpPr/>
          <p:nvPr userDrawn="1"/>
        </p:nvSpPr>
        <p:spPr>
          <a:xfrm>
            <a:off x="2122934" y="3082752"/>
            <a:ext cx="2964273" cy="1107996"/>
          </a:xfrm>
          <a:prstGeom prst="rect">
            <a:avLst/>
          </a:prstGeom>
        </p:spPr>
        <p:txBody>
          <a:bodyPr wrap="none" lIns="0">
            <a:spAutoFit/>
          </a:bodyPr>
          <a:lstStyle/>
          <a:p>
            <a:pPr lvl="0" algn="ctr">
              <a:defRPr/>
            </a:pPr>
            <a:r>
              <a:rPr lang="en-US" altLang="zh-CN" sz="6600" dirty="0">
                <a:solidFill>
                  <a:schemeClr val="bg1">
                    <a:lumMod val="75000"/>
                  </a:schemeClr>
                </a:solidFill>
              </a:rPr>
              <a:t>content</a:t>
            </a:r>
            <a:endParaRPr lang="zh-CN" altLang="en-US" sz="6600" dirty="0">
              <a:solidFill>
                <a:schemeClr val="bg1">
                  <a:lumMod val="75000"/>
                </a:schemeClr>
              </a:solidFill>
            </a:endParaRPr>
          </a:p>
        </p:txBody>
      </p:sp>
      <p:sp>
        <p:nvSpPr>
          <p:cNvPr id="10" name="矩形 9">
            <a:extLst>
              <a:ext uri="{FF2B5EF4-FFF2-40B4-BE49-F238E27FC236}">
                <a16:creationId xmlns:a16="http://schemas.microsoft.com/office/drawing/2014/main" id="{6CB73FB1-874E-44FE-AEBF-1630589CC87B}"/>
              </a:ext>
            </a:extLst>
          </p:cNvPr>
          <p:cNvSpPr/>
          <p:nvPr userDrawn="1"/>
        </p:nvSpPr>
        <p:spPr>
          <a:xfrm>
            <a:off x="2214374" y="3872827"/>
            <a:ext cx="2325409" cy="2590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2B98426C-0E2A-4424-8DE9-2054F71E7CB5}"/>
              </a:ext>
            </a:extLst>
          </p:cNvPr>
          <p:cNvSpPr txBox="1"/>
          <p:nvPr userDrawn="1"/>
        </p:nvSpPr>
        <p:spPr>
          <a:xfrm>
            <a:off x="2183589" y="2598003"/>
            <a:ext cx="1421481" cy="8309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solidFill>
                <a:effectLst/>
                <a:uLnTx/>
                <a:uFillTx/>
                <a:latin typeface="微软雅黑"/>
                <a:ea typeface="微软雅黑"/>
                <a:cs typeface="+mn-cs"/>
              </a:rPr>
              <a:t>目录</a:t>
            </a:r>
          </a:p>
        </p:txBody>
      </p:sp>
      <p:sp>
        <p:nvSpPr>
          <p:cNvPr id="124" name="日期占位符 123">
            <a:extLst>
              <a:ext uri="{FF2B5EF4-FFF2-40B4-BE49-F238E27FC236}">
                <a16:creationId xmlns:a16="http://schemas.microsoft.com/office/drawing/2014/main" id="{3669AFD3-0609-48D5-8327-8B2807B0E48E}"/>
              </a:ext>
            </a:extLst>
          </p:cNvPr>
          <p:cNvSpPr>
            <a:spLocks noGrp="1"/>
          </p:cNvSpPr>
          <p:nvPr>
            <p:ph type="dt" sz="half" idx="1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024FDC91-BF65-4E9E-8CF8-09BA2E1D2658}"/>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60584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D3092F40-AC7C-4D0E-A2E7-2213B189A82C}"/>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511550" y="0"/>
            <a:ext cx="7680450" cy="6858000"/>
          </a:xfrm>
          <a:prstGeom prst="rect">
            <a:avLst/>
          </a:prstGeom>
        </p:spPr>
      </p:pic>
      <p:sp>
        <p:nvSpPr>
          <p:cNvPr id="22" name="矩形 21">
            <a:extLst>
              <a:ext uri="{FF2B5EF4-FFF2-40B4-BE49-F238E27FC236}">
                <a16:creationId xmlns:a16="http://schemas.microsoft.com/office/drawing/2014/main" id="{6777BE20-2E1D-457D-9604-2648969A5E11}"/>
              </a:ext>
            </a:extLst>
          </p:cNvPr>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a:extLst>
              <a:ext uri="{FF2B5EF4-FFF2-40B4-BE49-F238E27FC236}">
                <a16:creationId xmlns:a16="http://schemas.microsoft.com/office/drawing/2014/main" id="{1078750D-ECE5-46C3-9C66-1F3D60D58A89}"/>
              </a:ext>
            </a:extLst>
          </p:cNvPr>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a:extLst>
              <a:ext uri="{FF2B5EF4-FFF2-40B4-BE49-F238E27FC236}">
                <a16:creationId xmlns:a16="http://schemas.microsoft.com/office/drawing/2014/main" id="{0906B811-D5D7-49F4-8F79-D4E969A7A941}"/>
              </a:ext>
            </a:extLst>
          </p:cNvPr>
          <p:cNvGrpSpPr/>
          <p:nvPr userDrawn="1"/>
        </p:nvGrpSpPr>
        <p:grpSpPr>
          <a:xfrm>
            <a:off x="5852864" y="578865"/>
            <a:ext cx="5910561" cy="8110350"/>
            <a:chOff x="5852864" y="578865"/>
            <a:chExt cx="5910561" cy="8110350"/>
          </a:xfrm>
        </p:grpSpPr>
        <p:sp>
          <p:nvSpPr>
            <p:cNvPr id="32" name="任意多边形: 形状 31">
              <a:extLst>
                <a:ext uri="{FF2B5EF4-FFF2-40B4-BE49-F238E27FC236}">
                  <a16:creationId xmlns:a16="http://schemas.microsoft.com/office/drawing/2014/main" id="{B688AB28-D263-4BF7-820B-C980E72A1BA3}"/>
                </a:ext>
              </a:extLst>
            </p:cNvPr>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3" name="任意多边形: 形状 32">
              <a:extLst>
                <a:ext uri="{FF2B5EF4-FFF2-40B4-BE49-F238E27FC236}">
                  <a16:creationId xmlns:a16="http://schemas.microsoft.com/office/drawing/2014/main" id="{9126993E-FDC8-4A23-BBA4-1B3C00F6E080}"/>
                </a:ext>
              </a:extLst>
            </p:cNvPr>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45" name="文本占位符 44">
            <a:extLst>
              <a:ext uri="{FF2B5EF4-FFF2-40B4-BE49-F238E27FC236}">
                <a16:creationId xmlns:a16="http://schemas.microsoft.com/office/drawing/2014/main" id="{4714711F-D7DC-402C-AE77-D75D20EA71A5}"/>
              </a:ext>
            </a:extLst>
          </p:cNvPr>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p>
        </p:txBody>
      </p:sp>
      <p:sp>
        <p:nvSpPr>
          <p:cNvPr id="47" name="文本占位符 46">
            <a:extLst>
              <a:ext uri="{FF2B5EF4-FFF2-40B4-BE49-F238E27FC236}">
                <a16:creationId xmlns:a16="http://schemas.microsoft.com/office/drawing/2014/main" id="{188C1E1D-AF85-4196-804C-D60BCF796C12}"/>
              </a:ext>
            </a:extLst>
          </p:cNvPr>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a:extLst>
              <a:ext uri="{FF2B5EF4-FFF2-40B4-BE49-F238E27FC236}">
                <a16:creationId xmlns:a16="http://schemas.microsoft.com/office/drawing/2014/main" id="{6BD48D72-8F83-45FF-8227-21308C60CC79}"/>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B94AEAD9-8027-4862-907B-67092AF9D39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233622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我介绍-1">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073887D2-D484-4F33-9865-C7CA294904A2}"/>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0" name="图片占位符 29">
            <a:extLst>
              <a:ext uri="{FF2B5EF4-FFF2-40B4-BE49-F238E27FC236}">
                <a16:creationId xmlns:a16="http://schemas.microsoft.com/office/drawing/2014/main" id="{9D86B799-8EB0-4A0D-A272-837EDA1F4D60}"/>
              </a:ext>
            </a:extLst>
          </p:cNvPr>
          <p:cNvSpPr>
            <a:spLocks noGrp="1"/>
          </p:cNvSpPr>
          <p:nvPr>
            <p:ph type="pic" sz="quarter" idx="12"/>
          </p:nvPr>
        </p:nvSpPr>
        <p:spPr>
          <a:xfrm>
            <a:off x="2571074" y="1465802"/>
            <a:ext cx="3524926" cy="4336612"/>
          </a:xfrm>
          <a:custGeom>
            <a:avLst/>
            <a:gdLst>
              <a:gd name="connsiteX0" fmla="*/ 0 w 3524926"/>
              <a:gd name="connsiteY0" fmla="*/ 0 h 4326855"/>
              <a:gd name="connsiteX1" fmla="*/ 3524926 w 3524926"/>
              <a:gd name="connsiteY1" fmla="*/ 0 h 4326855"/>
              <a:gd name="connsiteX2" fmla="*/ 3524926 w 3524926"/>
              <a:gd name="connsiteY2" fmla="*/ 4326855 h 4326855"/>
              <a:gd name="connsiteX3" fmla="*/ 0 w 3524926"/>
              <a:gd name="connsiteY3" fmla="*/ 4326855 h 4326855"/>
            </a:gdLst>
            <a:ahLst/>
            <a:cxnLst>
              <a:cxn ang="0">
                <a:pos x="connsiteX0" y="connsiteY0"/>
              </a:cxn>
              <a:cxn ang="0">
                <a:pos x="connsiteX1" y="connsiteY1"/>
              </a:cxn>
              <a:cxn ang="0">
                <a:pos x="connsiteX2" y="connsiteY2"/>
              </a:cxn>
              <a:cxn ang="0">
                <a:pos x="connsiteX3" y="connsiteY3"/>
              </a:cxn>
            </a:cxnLst>
            <a:rect l="l" t="t" r="r" b="b"/>
            <a:pathLst>
              <a:path w="3524926" h="4326855">
                <a:moveTo>
                  <a:pt x="0" y="0"/>
                </a:moveTo>
                <a:lnTo>
                  <a:pt x="3524926" y="0"/>
                </a:lnTo>
                <a:lnTo>
                  <a:pt x="3524926" y="4326855"/>
                </a:lnTo>
                <a:lnTo>
                  <a:pt x="0" y="4326855"/>
                </a:lnTo>
                <a:close/>
              </a:path>
            </a:pathLst>
          </a:custGeom>
        </p:spPr>
        <p:txBody>
          <a:bodyPr wrap="square">
            <a:noAutofit/>
          </a:bodyPr>
          <a:lstStyle/>
          <a:p>
            <a:endParaRPr lang="zh-CN" altLang="en-US" dirty="0"/>
          </a:p>
        </p:txBody>
      </p:sp>
      <p:cxnSp>
        <p:nvCxnSpPr>
          <p:cNvPr id="21" name="直接连接符 20">
            <a:extLst>
              <a:ext uri="{FF2B5EF4-FFF2-40B4-BE49-F238E27FC236}">
                <a16:creationId xmlns:a16="http://schemas.microsoft.com/office/drawing/2014/main" id="{F3483FF7-1FFC-4CF8-87E8-12056578B19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B642941B-B9A7-46B1-9137-AD762DCB0B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grpSp>
        <p:nvGrpSpPr>
          <p:cNvPr id="25" name="组合 24">
            <a:extLst>
              <a:ext uri="{FF2B5EF4-FFF2-40B4-BE49-F238E27FC236}">
                <a16:creationId xmlns:a16="http://schemas.microsoft.com/office/drawing/2014/main" id="{3B43FF02-964B-4A30-8D3D-EB8206E3618C}"/>
              </a:ext>
            </a:extLst>
          </p:cNvPr>
          <p:cNvGrpSpPr/>
          <p:nvPr userDrawn="1"/>
        </p:nvGrpSpPr>
        <p:grpSpPr>
          <a:xfrm>
            <a:off x="660400" y="344681"/>
            <a:ext cx="384771" cy="384771"/>
            <a:chOff x="669869" y="597306"/>
            <a:chExt cx="409972" cy="409973"/>
          </a:xfrm>
        </p:grpSpPr>
        <p:sp>
          <p:nvSpPr>
            <p:cNvPr id="26" name="íṥļîḓê">
              <a:extLst>
                <a:ext uri="{FF2B5EF4-FFF2-40B4-BE49-F238E27FC236}">
                  <a16:creationId xmlns:a16="http://schemas.microsoft.com/office/drawing/2014/main" id="{F101D5D0-242F-4DC9-8019-B6A04C82B8E0}"/>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íṥlíḓê">
              <a:extLst>
                <a:ext uri="{FF2B5EF4-FFF2-40B4-BE49-F238E27FC236}">
                  <a16:creationId xmlns:a16="http://schemas.microsoft.com/office/drawing/2014/main" id="{752C90E1-3957-495B-8514-C8CDDBFCC376}"/>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ïśļiḑé">
              <a:extLst>
                <a:ext uri="{FF2B5EF4-FFF2-40B4-BE49-F238E27FC236}">
                  <a16:creationId xmlns:a16="http://schemas.microsoft.com/office/drawing/2014/main" id="{7E0C1DA2-3394-4C71-B717-8CC8B208EDFB}"/>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tIns="4680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文本框 15">
            <a:extLst>
              <a:ext uri="{FF2B5EF4-FFF2-40B4-BE49-F238E27FC236}">
                <a16:creationId xmlns:a16="http://schemas.microsoft.com/office/drawing/2014/main" id="{50144BD4-EAC2-4C1B-93C3-DA04B114C7D2}"/>
              </a:ext>
            </a:extLst>
          </p:cNvPr>
          <p:cNvSpPr txBox="1"/>
          <p:nvPr userDrawn="1"/>
        </p:nvSpPr>
        <p:spPr>
          <a:xfrm rot="16200000">
            <a:off x="-1272970" y="3259723"/>
            <a:ext cx="4113883" cy="338554"/>
          </a:xfrm>
          <a:prstGeom prst="rect">
            <a:avLst/>
          </a:prstGeom>
          <a:noFill/>
        </p:spPr>
        <p:txBody>
          <a:bodyPr wrap="square" rtlCol="0">
            <a:spAutoFit/>
          </a:bodyPr>
          <a:lstStyle/>
          <a:p>
            <a:r>
              <a:rPr lang="en-US" altLang="zh-CN" sz="1600" spc="800" dirty="0">
                <a:solidFill>
                  <a:schemeClr val="bg1">
                    <a:lumMod val="75000"/>
                  </a:schemeClr>
                </a:solidFill>
              </a:rPr>
              <a:t>Southeast University</a:t>
            </a:r>
            <a:endParaRPr lang="zh-CN" altLang="en-US" sz="1600" spc="800" dirty="0">
              <a:solidFill>
                <a:schemeClr val="bg1">
                  <a:lumMod val="75000"/>
                </a:schemeClr>
              </a:solidFill>
            </a:endParaRPr>
          </a:p>
        </p:txBody>
      </p:sp>
      <p:sp>
        <p:nvSpPr>
          <p:cNvPr id="36" name="文本占位符 6">
            <a:extLst>
              <a:ext uri="{FF2B5EF4-FFF2-40B4-BE49-F238E27FC236}">
                <a16:creationId xmlns:a16="http://schemas.microsoft.com/office/drawing/2014/main" id="{9D86D35E-58E0-4782-A8C5-FBBB857791BA}"/>
              </a:ext>
            </a:extLst>
          </p:cNvPr>
          <p:cNvSpPr>
            <a:spLocks noGrp="1"/>
          </p:cNvSpPr>
          <p:nvPr>
            <p:ph type="body" sz="quarter" idx="18" hasCustomPrompt="1"/>
          </p:nvPr>
        </p:nvSpPr>
        <p:spPr>
          <a:xfrm>
            <a:off x="6632171" y="1253531"/>
            <a:ext cx="4886729" cy="1200329"/>
          </a:xfrm>
          <a:prstGeom prst="rect">
            <a:avLst/>
          </a:prstGeom>
          <a:noFill/>
        </p:spPr>
        <p:txBody>
          <a:bodyPr wrap="square" rtlCol="0">
            <a:spAutoFit/>
          </a:bodyPr>
          <a:lstStyle>
            <a:lvl1pPr marL="0" indent="0" algn="r">
              <a:lnSpc>
                <a:spcPct val="100000"/>
              </a:lnSpc>
              <a:buNone/>
              <a:defRPr lang="zh-CN" altLang="en-US" sz="7200" i="1" dirty="0">
                <a:solidFill>
                  <a:schemeClr val="bg1">
                    <a:lumMod val="95000"/>
                  </a:schemeClr>
                </a:solidFill>
              </a:defRPr>
            </a:lvl1pPr>
          </a:lstStyle>
          <a:p>
            <a:pPr marL="0" lvl="0"/>
            <a:r>
              <a:rPr lang="en-US" altLang="zh-CN" dirty="0"/>
              <a:t>Your name</a:t>
            </a:r>
            <a:endParaRPr lang="zh-CN" altLang="en-US" dirty="0"/>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7398196" y="3937575"/>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7398196" y="4685329"/>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7398196" y="5433083"/>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35" name="文本占位符 6">
            <a:extLst>
              <a:ext uri="{FF2B5EF4-FFF2-40B4-BE49-F238E27FC236}">
                <a16:creationId xmlns:a16="http://schemas.microsoft.com/office/drawing/2014/main" id="{493EE918-2C0A-4D86-A226-4DC2266DADC1}"/>
              </a:ext>
            </a:extLst>
          </p:cNvPr>
          <p:cNvSpPr>
            <a:spLocks noGrp="1"/>
          </p:cNvSpPr>
          <p:nvPr>
            <p:ph type="body" sz="quarter" idx="17" hasCustomPrompt="1"/>
          </p:nvPr>
        </p:nvSpPr>
        <p:spPr>
          <a:xfrm>
            <a:off x="6749903" y="2564527"/>
            <a:ext cx="3396528" cy="400110"/>
          </a:xfrm>
          <a:prstGeom prst="rect">
            <a:avLst/>
          </a:prstGeom>
          <a:noFill/>
        </p:spPr>
        <p:txBody>
          <a:bodyPr wrap="square" lIns="0" rtlCol="0">
            <a:spAutoFit/>
          </a:bodyPr>
          <a:lstStyle>
            <a:lvl1pPr marL="0" indent="0">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7" name="文本占位符 6">
            <a:extLst>
              <a:ext uri="{FF2B5EF4-FFF2-40B4-BE49-F238E27FC236}">
                <a16:creationId xmlns:a16="http://schemas.microsoft.com/office/drawing/2014/main" id="{5BE2FE97-1BF9-4672-980E-7517E6DBD6AE}"/>
              </a:ext>
            </a:extLst>
          </p:cNvPr>
          <p:cNvSpPr>
            <a:spLocks noGrp="1"/>
          </p:cNvSpPr>
          <p:nvPr>
            <p:ph type="body" sz="quarter" idx="16" hasCustomPrompt="1"/>
          </p:nvPr>
        </p:nvSpPr>
        <p:spPr>
          <a:xfrm>
            <a:off x="6749903" y="1812873"/>
            <a:ext cx="3088698" cy="769441"/>
          </a:xfrm>
          <a:prstGeom prst="rect">
            <a:avLst/>
          </a:prstGeom>
          <a:noFill/>
        </p:spPr>
        <p:txBody>
          <a:bodyPr wrap="square" lIns="0" rtlCol="0">
            <a:spAutoFit/>
          </a:bodyPr>
          <a:lstStyle>
            <a:lvl1pPr marL="0" indent="0">
              <a:lnSpc>
                <a:spcPct val="100000"/>
              </a:lnSpc>
              <a:buNone/>
              <a:defRPr lang="zh-CN" altLang="en-US" sz="4400" b="1" dirty="0">
                <a:solidFill>
                  <a:schemeClr val="accent1"/>
                </a:solidFill>
              </a:defRPr>
            </a:lvl1pPr>
          </a:lstStyle>
          <a:p>
            <a:pPr marL="0" lvl="0"/>
            <a:r>
              <a:rPr lang="zh-CN" altLang="en-US" dirty="0"/>
              <a:t>你的姓名</a:t>
            </a:r>
          </a:p>
        </p:txBody>
      </p:sp>
      <p:sp>
        <p:nvSpPr>
          <p:cNvPr id="4" name="日期占位符 3">
            <a:extLst>
              <a:ext uri="{FF2B5EF4-FFF2-40B4-BE49-F238E27FC236}">
                <a16:creationId xmlns:a16="http://schemas.microsoft.com/office/drawing/2014/main" id="{C6F39A5C-985A-45E7-9A75-49C65D2FFF99}"/>
              </a:ext>
            </a:extLst>
          </p:cNvPr>
          <p:cNvSpPr>
            <a:spLocks noGrp="1"/>
          </p:cNvSpPr>
          <p:nvPr>
            <p:ph type="dt" sz="half" idx="25"/>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4199AB45-1DDE-4716-9E03-24B1F03DEE1E}"/>
              </a:ext>
            </a:extLst>
          </p:cNvPr>
          <p:cNvSpPr>
            <a:spLocks noGrp="1"/>
          </p:cNvSpPr>
          <p:nvPr>
            <p:ph type="sldNum" sz="quarter" idx="27"/>
          </p:nvPr>
        </p:nvSpPr>
        <p:spPr/>
        <p:txBody>
          <a:bodyPr/>
          <a:lstStyle/>
          <a:p>
            <a:fld id="{C79ECAFE-A460-4E13-ABCB-32CAE6136244}" type="slidenum">
              <a:rPr lang="zh-CN" altLang="en-US" smtClean="0"/>
              <a:pPr/>
              <a:t>‹#›</a:t>
            </a:fld>
            <a:endParaRPr lang="zh-CN" altLang="en-US" dirty="0"/>
          </a:p>
        </p:txBody>
      </p:sp>
      <p:sp>
        <p:nvSpPr>
          <p:cNvPr id="22" name="矩形 21">
            <a:extLst>
              <a:ext uri="{FF2B5EF4-FFF2-40B4-BE49-F238E27FC236}">
                <a16:creationId xmlns:a16="http://schemas.microsoft.com/office/drawing/2014/main" id="{48CD219B-14F1-4CD9-BB95-42E3D9B18AFB}"/>
              </a:ext>
            </a:extLst>
          </p:cNvPr>
          <p:cNvSpPr/>
          <p:nvPr userDrawn="1"/>
        </p:nvSpPr>
        <p:spPr>
          <a:xfrm>
            <a:off x="5341519" y="3365304"/>
            <a:ext cx="2252502" cy="154113"/>
          </a:xfrm>
          <a:prstGeom prst="rect">
            <a:avLst/>
          </a:prstGeom>
          <a:gradFill>
            <a:gsLst>
              <a:gs pos="100000">
                <a:srgbClr val="FDA913"/>
              </a:gs>
              <a:gs pos="0">
                <a:schemeClr val="accent2">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Tree>
    <p:extLst>
      <p:ext uri="{BB962C8B-B14F-4D97-AF65-F5344CB8AC3E}">
        <p14:creationId xmlns:p14="http://schemas.microsoft.com/office/powerpoint/2010/main" val="20118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我介绍-2">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8CBAED47-95FC-4199-A58F-00BF5C6A59C3}"/>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23" name="图片 22">
            <a:extLst>
              <a:ext uri="{FF2B5EF4-FFF2-40B4-BE49-F238E27FC236}">
                <a16:creationId xmlns:a16="http://schemas.microsoft.com/office/drawing/2014/main" id="{B642941B-B9A7-46B1-9137-AD762DCB0BD1}"/>
              </a:ext>
            </a:extLst>
          </p:cNvPr>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
        <p:nvSpPr>
          <p:cNvPr id="3" name="文本占位符 2">
            <a:extLst>
              <a:ext uri="{FF2B5EF4-FFF2-40B4-BE49-F238E27FC236}">
                <a16:creationId xmlns:a16="http://schemas.microsoft.com/office/drawing/2014/main" id="{0230BCF6-912A-47DC-915C-0354456A9E11}"/>
              </a:ext>
            </a:extLst>
          </p:cNvPr>
          <p:cNvSpPr>
            <a:spLocks noGrp="1"/>
          </p:cNvSpPr>
          <p:nvPr>
            <p:ph type="body" sz="quarter" idx="25" hasCustomPrompt="1"/>
          </p:nvPr>
        </p:nvSpPr>
        <p:spPr>
          <a:xfrm>
            <a:off x="0" y="1093511"/>
            <a:ext cx="6400712" cy="1446550"/>
          </a:xfrm>
          <a:prstGeom prst="rect">
            <a:avLst/>
          </a:prstGeom>
          <a:noFill/>
        </p:spPr>
        <p:txBody>
          <a:bodyPr wrap="square" rtlCol="0">
            <a:spAutoFit/>
          </a:bodyPr>
          <a:lstStyle>
            <a:lvl1pPr algn="r">
              <a:defRPr kumimoji="0" lang="zh-CN" altLang="en-US" sz="8800" b="0" i="1" u="none" strike="noStrike" cap="none" spc="0" normalizeH="0" baseline="0" dirty="0">
                <a:ln>
                  <a:noFill/>
                </a:ln>
                <a:solidFill>
                  <a:schemeClr val="bg1">
                    <a:lumMod val="95000"/>
                  </a:schemeClr>
                </a:solidFill>
                <a:effectLst/>
                <a:uLnTx/>
                <a:uFillTx/>
                <a:latin typeface="Arial"/>
                <a:ea typeface="微软雅黑"/>
              </a:defRPr>
            </a:lvl1pPr>
          </a:lstStyle>
          <a:p>
            <a:pPr marL="0" marR="0" lvl="0" indent="0" fontAlgn="auto">
              <a:lnSpc>
                <a:spcPct val="100000"/>
              </a:lnSpc>
              <a:spcBef>
                <a:spcPts val="0"/>
              </a:spcBef>
              <a:spcAft>
                <a:spcPts val="0"/>
              </a:spcAft>
              <a:buClrTx/>
              <a:buSzTx/>
              <a:buFontTx/>
              <a:buNone/>
              <a:tabLst/>
            </a:pPr>
            <a:r>
              <a:rPr lang="en-US" altLang="zh-CN" dirty="0"/>
              <a:t>Your name</a:t>
            </a:r>
            <a:endParaRPr lang="zh-CN" altLang="en-US" dirty="0"/>
          </a:p>
        </p:txBody>
      </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660400" y="3881451"/>
            <a:ext cx="3610645"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660400" y="4685329"/>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660400" y="5433083"/>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52" name="文本占位符 6">
            <a:extLst>
              <a:ext uri="{FF2B5EF4-FFF2-40B4-BE49-F238E27FC236}">
                <a16:creationId xmlns:a16="http://schemas.microsoft.com/office/drawing/2014/main" id="{E7D71F7E-B9AF-4110-AF3B-4D694C6716C5}"/>
              </a:ext>
            </a:extLst>
          </p:cNvPr>
          <p:cNvSpPr>
            <a:spLocks noGrp="1"/>
          </p:cNvSpPr>
          <p:nvPr>
            <p:ph type="body" sz="quarter" idx="16" hasCustomPrompt="1"/>
          </p:nvPr>
        </p:nvSpPr>
        <p:spPr>
          <a:xfrm>
            <a:off x="2331720" y="2106802"/>
            <a:ext cx="3088698" cy="769441"/>
          </a:xfrm>
          <a:prstGeom prst="rect">
            <a:avLst/>
          </a:prstGeom>
          <a:noFill/>
        </p:spPr>
        <p:txBody>
          <a:bodyPr wrap="square" rIns="0" rtlCol="0">
            <a:spAutoFit/>
          </a:bodyPr>
          <a:lstStyle>
            <a:lvl1pPr marL="0" indent="0" algn="r">
              <a:lnSpc>
                <a:spcPct val="100000"/>
              </a:lnSpc>
              <a:buNone/>
              <a:defRPr lang="zh-CN" altLang="en-US" sz="4400" b="1" dirty="0">
                <a:solidFill>
                  <a:schemeClr val="accent1"/>
                </a:solidFill>
              </a:defRPr>
            </a:lvl1pPr>
          </a:lstStyle>
          <a:p>
            <a:pPr marL="0" lvl="0"/>
            <a:r>
              <a:rPr lang="zh-CN" altLang="en-US" dirty="0"/>
              <a:t>你的姓名</a:t>
            </a:r>
          </a:p>
        </p:txBody>
      </p:sp>
      <p:sp>
        <p:nvSpPr>
          <p:cNvPr id="53" name="文本占位符 6">
            <a:extLst>
              <a:ext uri="{FF2B5EF4-FFF2-40B4-BE49-F238E27FC236}">
                <a16:creationId xmlns:a16="http://schemas.microsoft.com/office/drawing/2014/main" id="{6FEED79F-374C-4A77-8261-48BAD85A0C95}"/>
              </a:ext>
            </a:extLst>
          </p:cNvPr>
          <p:cNvSpPr>
            <a:spLocks noGrp="1"/>
          </p:cNvSpPr>
          <p:nvPr>
            <p:ph type="body" sz="quarter" idx="17" hasCustomPrompt="1"/>
          </p:nvPr>
        </p:nvSpPr>
        <p:spPr>
          <a:xfrm>
            <a:off x="1541828" y="3152034"/>
            <a:ext cx="3396528" cy="400110"/>
          </a:xfrm>
          <a:prstGeom prst="rect">
            <a:avLst/>
          </a:prstGeom>
          <a:noFill/>
        </p:spPr>
        <p:txBody>
          <a:bodyPr wrap="square" rIns="0" rtlCol="0">
            <a:spAutoFit/>
          </a:bodyPr>
          <a:lstStyle>
            <a:lvl1pPr marL="0" indent="0" algn="r">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33" name="图片占位符 32">
            <a:extLst>
              <a:ext uri="{FF2B5EF4-FFF2-40B4-BE49-F238E27FC236}">
                <a16:creationId xmlns:a16="http://schemas.microsoft.com/office/drawing/2014/main" id="{2A0E9EC8-9D5F-4797-8D9A-A8CFA68627AE}"/>
              </a:ext>
            </a:extLst>
          </p:cNvPr>
          <p:cNvSpPr>
            <a:spLocks noGrp="1"/>
          </p:cNvSpPr>
          <p:nvPr>
            <p:ph type="pic" sz="quarter" idx="12"/>
          </p:nvPr>
        </p:nvSpPr>
        <p:spPr>
          <a:xfrm>
            <a:off x="5131444" y="0"/>
            <a:ext cx="7060556" cy="6858000"/>
          </a:xfrm>
          <a:custGeom>
            <a:avLst/>
            <a:gdLst>
              <a:gd name="connsiteX0" fmla="*/ 2232141 w 7060556"/>
              <a:gd name="connsiteY0" fmla="*/ 0 h 6858000"/>
              <a:gd name="connsiteX1" fmla="*/ 7060556 w 7060556"/>
              <a:gd name="connsiteY1" fmla="*/ 0 h 6858000"/>
              <a:gd name="connsiteX2" fmla="*/ 7060556 w 7060556"/>
              <a:gd name="connsiteY2" fmla="*/ 6858000 h 6858000"/>
              <a:gd name="connsiteX3" fmla="*/ 659756 w 7060556"/>
              <a:gd name="connsiteY3" fmla="*/ 6858000 h 6858000"/>
              <a:gd name="connsiteX4" fmla="*/ 0 w 7060556"/>
              <a:gd name="connsiteY4" fmla="*/ 5318567 h 6858000"/>
              <a:gd name="connsiteX5" fmla="*/ 2076565 w 7060556"/>
              <a:gd name="connsiteY5" fmla="*/ 3419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0556" h="6858000">
                <a:moveTo>
                  <a:pt x="2232141" y="0"/>
                </a:moveTo>
                <a:lnTo>
                  <a:pt x="7060556" y="0"/>
                </a:lnTo>
                <a:lnTo>
                  <a:pt x="7060556" y="6858000"/>
                </a:lnTo>
                <a:lnTo>
                  <a:pt x="659756" y="6858000"/>
                </a:lnTo>
                <a:lnTo>
                  <a:pt x="0" y="5318567"/>
                </a:lnTo>
                <a:cubicBezTo>
                  <a:pt x="292020" y="4312534"/>
                  <a:pt x="1148983" y="2384867"/>
                  <a:pt x="2076565" y="341996"/>
                </a:cubicBezTo>
                <a:close/>
              </a:path>
            </a:pathLst>
          </a:custGeom>
        </p:spPr>
        <p:txBody>
          <a:bodyPr wrap="square">
            <a:noAutofit/>
          </a:bodyPr>
          <a:lstStyle/>
          <a:p>
            <a:endParaRPr lang="zh-CN" altLang="en-US" dirty="0"/>
          </a:p>
        </p:txBody>
      </p:sp>
      <p:grpSp>
        <p:nvGrpSpPr>
          <p:cNvPr id="24" name="组合 23">
            <a:extLst>
              <a:ext uri="{FF2B5EF4-FFF2-40B4-BE49-F238E27FC236}">
                <a16:creationId xmlns:a16="http://schemas.microsoft.com/office/drawing/2014/main" id="{110EAB99-DD38-4A5E-BF88-4E4469666EA8}"/>
              </a:ext>
            </a:extLst>
          </p:cNvPr>
          <p:cNvGrpSpPr>
            <a:grpSpLocks/>
          </p:cNvGrpSpPr>
          <p:nvPr userDrawn="1"/>
        </p:nvGrpSpPr>
        <p:grpSpPr>
          <a:xfrm>
            <a:off x="660400" y="344681"/>
            <a:ext cx="384771" cy="384771"/>
            <a:chOff x="669869" y="597306"/>
            <a:chExt cx="409972" cy="409973"/>
          </a:xfrm>
        </p:grpSpPr>
        <p:sp>
          <p:nvSpPr>
            <p:cNvPr id="29" name="íṥļîḓê">
              <a:extLst>
                <a:ext uri="{FF2B5EF4-FFF2-40B4-BE49-F238E27FC236}">
                  <a16:creationId xmlns:a16="http://schemas.microsoft.com/office/drawing/2014/main" id="{8C488BD2-2299-444E-9A05-8C2D8174C296}"/>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íṥlíḓê">
              <a:extLst>
                <a:ext uri="{FF2B5EF4-FFF2-40B4-BE49-F238E27FC236}">
                  <a16:creationId xmlns:a16="http://schemas.microsoft.com/office/drawing/2014/main" id="{231B4DC7-3517-4E59-93C9-978DE12AAF08}"/>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ïśļiḑé">
              <a:extLst>
                <a:ext uri="{FF2B5EF4-FFF2-40B4-BE49-F238E27FC236}">
                  <a16:creationId xmlns:a16="http://schemas.microsoft.com/office/drawing/2014/main" id="{F36FF99B-93D6-4B51-80D6-6D3B4D769696}"/>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5" name="日期占位符 4">
            <a:extLst>
              <a:ext uri="{FF2B5EF4-FFF2-40B4-BE49-F238E27FC236}">
                <a16:creationId xmlns:a16="http://schemas.microsoft.com/office/drawing/2014/main" id="{FA06C7F9-3A33-4CF1-9F71-4D3FDDAD3230}"/>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1B981FF8-7951-417F-8A6F-5F5B496EF743}"/>
              </a:ext>
            </a:extLst>
          </p:cNvPr>
          <p:cNvSpPr>
            <a:spLocks noGrp="1"/>
          </p:cNvSpPr>
          <p:nvPr>
            <p:ph type="sldNum" sz="quarter" idx="28"/>
          </p:nvPr>
        </p:nvSpPr>
        <p:spPr/>
        <p:txBody>
          <a:bodyPr/>
          <a:lstStyle/>
          <a:p>
            <a:fld id="{C79ECAFE-A460-4E13-ABCB-32CAE6136244}" type="slidenum">
              <a:rPr lang="zh-CN" altLang="en-US" smtClean="0"/>
              <a:pPr/>
              <a:t>‹#›</a:t>
            </a:fld>
            <a:endParaRPr lang="zh-CN" altLang="en-US" dirty="0"/>
          </a:p>
        </p:txBody>
      </p:sp>
      <p:cxnSp>
        <p:nvCxnSpPr>
          <p:cNvPr id="18" name="直接连接符 17">
            <a:extLst>
              <a:ext uri="{FF2B5EF4-FFF2-40B4-BE49-F238E27FC236}">
                <a16:creationId xmlns:a16="http://schemas.microsoft.com/office/drawing/2014/main" id="{1892799B-CF7A-482D-973D-3DB7740008A1}"/>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22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介绍内容拓展-1">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CFB53E2C-E3EF-4231-9328-7B62BDB588DF}"/>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文本框 2">
            <a:extLst>
              <a:ext uri="{FF2B5EF4-FFF2-40B4-BE49-F238E27FC236}">
                <a16:creationId xmlns:a16="http://schemas.microsoft.com/office/drawing/2014/main" id="{D98666C7-37A3-44A6-AE95-1D8344BEF4B9}"/>
              </a:ext>
            </a:extLst>
          </p:cNvPr>
          <p:cNvSpPr txBox="1"/>
          <p:nvPr userDrawn="1"/>
        </p:nvSpPr>
        <p:spPr>
          <a:xfrm>
            <a:off x="660400" y="1383671"/>
            <a:ext cx="5001787" cy="1323439"/>
          </a:xfrm>
          <a:prstGeom prst="rect">
            <a:avLst/>
          </a:prstGeom>
          <a:noFill/>
        </p:spPr>
        <p:txBody>
          <a:bodyPr wrap="square" lIns="0" rtlCol="0">
            <a:spAutoFit/>
          </a:bodyPr>
          <a:lstStyle/>
          <a:p>
            <a:r>
              <a:rPr lang="en-US" altLang="zh-CN" sz="8000" i="1" dirty="0">
                <a:solidFill>
                  <a:schemeClr val="bg1">
                    <a:lumMod val="95000"/>
                  </a:schemeClr>
                </a:solidFill>
              </a:rPr>
              <a:t>Our team</a:t>
            </a:r>
            <a:endParaRPr lang="zh-CN" altLang="en-US" sz="8000" i="1" dirty="0">
              <a:solidFill>
                <a:schemeClr val="bg1">
                  <a:lumMod val="95000"/>
                </a:schemeClr>
              </a:solidFill>
            </a:endParaRPr>
          </a:p>
        </p:txBody>
      </p:sp>
      <p:sp>
        <p:nvSpPr>
          <p:cNvPr id="32" name="图片占位符 31">
            <a:extLst>
              <a:ext uri="{FF2B5EF4-FFF2-40B4-BE49-F238E27FC236}">
                <a16:creationId xmlns:a16="http://schemas.microsoft.com/office/drawing/2014/main" id="{A31C6CBA-8BF4-4B10-A569-D3FFC347C586}"/>
              </a:ext>
            </a:extLst>
          </p:cNvPr>
          <p:cNvSpPr>
            <a:spLocks noGrp="1"/>
          </p:cNvSpPr>
          <p:nvPr>
            <p:ph type="pic" sz="quarter" idx="31"/>
          </p:nvPr>
        </p:nvSpPr>
        <p:spPr>
          <a:xfrm>
            <a:off x="5792230"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44727F53-D857-4AB4-AEB0-C5A4394BA398}"/>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0B258317-0A72-4D20-B2A0-911B35640DF7}"/>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35C01D20-B8BB-48DF-8369-E9F6074BAC88}"/>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5E2E0EF1-3581-427D-90D6-49910981CA0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BE1E796D-A320-4D5F-961B-622A70B44A6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1537F5BF-9B2C-4279-903E-1ACEC1C9841E}"/>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4C2D85EE-1E90-403E-BAA7-0EA569199AD4}"/>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27" name="文本占位符 26">
            <a:extLst>
              <a:ext uri="{FF2B5EF4-FFF2-40B4-BE49-F238E27FC236}">
                <a16:creationId xmlns:a16="http://schemas.microsoft.com/office/drawing/2014/main" id="{B68BC5C5-6105-4907-96A6-3B5D2A07C85C}"/>
              </a:ext>
            </a:extLst>
          </p:cNvPr>
          <p:cNvSpPr>
            <a:spLocks noGrp="1"/>
          </p:cNvSpPr>
          <p:nvPr>
            <p:ph type="body" sz="quarter" idx="29" hasCustomPrompt="1"/>
          </p:nvPr>
        </p:nvSpPr>
        <p:spPr>
          <a:xfrm>
            <a:off x="1019067" y="2170482"/>
            <a:ext cx="3982720" cy="584775"/>
          </a:xfrm>
        </p:spPr>
        <p:txBody>
          <a:bodyPr lIns="0">
            <a:spAutoFit/>
          </a:bodyPr>
          <a:lstStyle>
            <a:lvl1pPr marL="0" indent="0">
              <a:lnSpc>
                <a:spcPct val="100000"/>
              </a:lnSpc>
              <a:buNone/>
              <a:defRPr sz="3200" b="1">
                <a:solidFill>
                  <a:schemeClr val="accent1"/>
                </a:solidFill>
              </a:defRPr>
            </a:lvl1pPr>
          </a:lstStyle>
          <a:p>
            <a:pPr lvl="0"/>
            <a:r>
              <a:rPr lang="zh-CN" altLang="en-US" dirty="0"/>
              <a:t>请输入你的团队名</a:t>
            </a:r>
          </a:p>
        </p:txBody>
      </p:sp>
      <p:sp>
        <p:nvSpPr>
          <p:cNvPr id="29" name="文本占位符 28">
            <a:extLst>
              <a:ext uri="{FF2B5EF4-FFF2-40B4-BE49-F238E27FC236}">
                <a16:creationId xmlns:a16="http://schemas.microsoft.com/office/drawing/2014/main" id="{E55F85DC-E549-4396-B739-2FE6F1B3BF20}"/>
              </a:ext>
            </a:extLst>
          </p:cNvPr>
          <p:cNvSpPr>
            <a:spLocks noGrp="1"/>
          </p:cNvSpPr>
          <p:nvPr>
            <p:ph type="body" sz="quarter" idx="30" hasCustomPrompt="1"/>
          </p:nvPr>
        </p:nvSpPr>
        <p:spPr>
          <a:xfrm>
            <a:off x="1019067" y="3119036"/>
            <a:ext cx="3982720" cy="1706963"/>
          </a:xfrm>
        </p:spPr>
        <p:txBody>
          <a:bodyPr wrap="square" lIns="0">
            <a:noAutofit/>
          </a:bodyPr>
          <a:lstStyle>
            <a:lvl1pPr marL="0" indent="0">
              <a:buNone/>
              <a:defRPr sz="1800"/>
            </a:lvl1pPr>
          </a:lstStyle>
          <a:p>
            <a:pPr lvl="0"/>
            <a:r>
              <a:rPr lang="zh-CN" altLang="en-US" dirty="0"/>
              <a:t>请输入你的团队介绍</a:t>
            </a:r>
          </a:p>
        </p:txBody>
      </p:sp>
      <p:sp>
        <p:nvSpPr>
          <p:cNvPr id="33" name="图片占位符 32">
            <a:extLst>
              <a:ext uri="{FF2B5EF4-FFF2-40B4-BE49-F238E27FC236}">
                <a16:creationId xmlns:a16="http://schemas.microsoft.com/office/drawing/2014/main" id="{A20E9AFA-61A9-4915-B4B3-C398D1CA0115}"/>
              </a:ext>
            </a:extLst>
          </p:cNvPr>
          <p:cNvSpPr>
            <a:spLocks noGrp="1"/>
          </p:cNvSpPr>
          <p:nvPr>
            <p:ph type="pic" sz="quarter" idx="32"/>
          </p:nvPr>
        </p:nvSpPr>
        <p:spPr>
          <a:xfrm>
            <a:off x="7700964"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34" name="图片占位符 33">
            <a:extLst>
              <a:ext uri="{FF2B5EF4-FFF2-40B4-BE49-F238E27FC236}">
                <a16:creationId xmlns:a16="http://schemas.microsoft.com/office/drawing/2014/main" id="{D3B5DD4B-6129-4B70-964D-44B0A3774E4E}"/>
              </a:ext>
            </a:extLst>
          </p:cNvPr>
          <p:cNvSpPr>
            <a:spLocks noGrp="1"/>
          </p:cNvSpPr>
          <p:nvPr>
            <p:ph type="pic" sz="quarter" idx="33"/>
          </p:nvPr>
        </p:nvSpPr>
        <p:spPr>
          <a:xfrm>
            <a:off x="9609697"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25" name="文本占位符 11">
            <a:extLst>
              <a:ext uri="{FF2B5EF4-FFF2-40B4-BE49-F238E27FC236}">
                <a16:creationId xmlns:a16="http://schemas.microsoft.com/office/drawing/2014/main" id="{D6858A2E-8CBD-4BE6-9769-DC9BFF7CCB4E}"/>
              </a:ext>
            </a:extLst>
          </p:cNvPr>
          <p:cNvSpPr>
            <a:spLocks noGrp="1"/>
          </p:cNvSpPr>
          <p:nvPr>
            <p:ph type="body" sz="quarter" idx="22" hasCustomPrompt="1"/>
          </p:nvPr>
        </p:nvSpPr>
        <p:spPr>
          <a:xfrm>
            <a:off x="579230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6" name="文本占位符 11">
            <a:extLst>
              <a:ext uri="{FF2B5EF4-FFF2-40B4-BE49-F238E27FC236}">
                <a16:creationId xmlns:a16="http://schemas.microsoft.com/office/drawing/2014/main" id="{824DB6B3-268D-4505-9358-0B78893149CB}"/>
              </a:ext>
            </a:extLst>
          </p:cNvPr>
          <p:cNvSpPr>
            <a:spLocks noGrp="1"/>
          </p:cNvSpPr>
          <p:nvPr>
            <p:ph type="body" sz="quarter" idx="34" hasCustomPrompt="1"/>
          </p:nvPr>
        </p:nvSpPr>
        <p:spPr>
          <a:xfrm>
            <a:off x="7700964"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8" name="文本占位符 11">
            <a:extLst>
              <a:ext uri="{FF2B5EF4-FFF2-40B4-BE49-F238E27FC236}">
                <a16:creationId xmlns:a16="http://schemas.microsoft.com/office/drawing/2014/main" id="{2384641E-F4A9-4899-8A08-17B8C66655A4}"/>
              </a:ext>
            </a:extLst>
          </p:cNvPr>
          <p:cNvSpPr>
            <a:spLocks noGrp="1"/>
          </p:cNvSpPr>
          <p:nvPr>
            <p:ph type="body" sz="quarter" idx="35" hasCustomPrompt="1"/>
          </p:nvPr>
        </p:nvSpPr>
        <p:spPr>
          <a:xfrm>
            <a:off x="960961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0" name="文本占位符 11">
            <a:extLst>
              <a:ext uri="{FF2B5EF4-FFF2-40B4-BE49-F238E27FC236}">
                <a16:creationId xmlns:a16="http://schemas.microsoft.com/office/drawing/2014/main" id="{34CE5C6C-6BD9-47C2-99F5-EAD73E8AF8F0}"/>
              </a:ext>
            </a:extLst>
          </p:cNvPr>
          <p:cNvSpPr>
            <a:spLocks noGrp="1"/>
          </p:cNvSpPr>
          <p:nvPr>
            <p:ph type="body" sz="quarter" idx="36" hasCustomPrompt="1"/>
          </p:nvPr>
        </p:nvSpPr>
        <p:spPr>
          <a:xfrm>
            <a:off x="5792387"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31" name="文本占位符 11">
            <a:extLst>
              <a:ext uri="{FF2B5EF4-FFF2-40B4-BE49-F238E27FC236}">
                <a16:creationId xmlns:a16="http://schemas.microsoft.com/office/drawing/2014/main" id="{368563DA-DD27-40C3-830F-CA0751024A39}"/>
              </a:ext>
            </a:extLst>
          </p:cNvPr>
          <p:cNvSpPr>
            <a:spLocks noGrp="1"/>
          </p:cNvSpPr>
          <p:nvPr>
            <p:ph type="body" sz="quarter" idx="37" hasCustomPrompt="1"/>
          </p:nvPr>
        </p:nvSpPr>
        <p:spPr>
          <a:xfrm>
            <a:off x="7700808"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35" name="文本占位符 11">
            <a:extLst>
              <a:ext uri="{FF2B5EF4-FFF2-40B4-BE49-F238E27FC236}">
                <a16:creationId xmlns:a16="http://schemas.microsoft.com/office/drawing/2014/main" id="{27F78985-39BA-418A-89A3-ADD3256A593F}"/>
              </a:ext>
            </a:extLst>
          </p:cNvPr>
          <p:cNvSpPr>
            <a:spLocks noGrp="1"/>
          </p:cNvSpPr>
          <p:nvPr>
            <p:ph type="body" sz="quarter" idx="38" hasCustomPrompt="1"/>
          </p:nvPr>
        </p:nvSpPr>
        <p:spPr>
          <a:xfrm>
            <a:off x="9609229"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cxnSp>
        <p:nvCxnSpPr>
          <p:cNvPr id="24" name="直接连接符 23">
            <a:extLst>
              <a:ext uri="{FF2B5EF4-FFF2-40B4-BE49-F238E27FC236}">
                <a16:creationId xmlns:a16="http://schemas.microsoft.com/office/drawing/2014/main" id="{09FC8EBD-9562-44F2-8558-69B1CA7A59BC}"/>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D3C47F5B-5C96-4BE9-8A3D-3F78EF8134E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98819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介绍内容拓展-2">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A7517C2-56F8-4667-AC62-FFF8911DCCFC}"/>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8" name="图片占位符 47">
            <a:extLst>
              <a:ext uri="{FF2B5EF4-FFF2-40B4-BE49-F238E27FC236}">
                <a16:creationId xmlns:a16="http://schemas.microsoft.com/office/drawing/2014/main" id="{D766E2F8-5F6B-4043-972D-0E131A25E038}"/>
              </a:ext>
            </a:extLst>
          </p:cNvPr>
          <p:cNvSpPr>
            <a:spLocks noGrp="1"/>
          </p:cNvSpPr>
          <p:nvPr>
            <p:ph type="pic" sz="quarter" idx="31"/>
          </p:nvPr>
        </p:nvSpPr>
        <p:spPr>
          <a:xfrm>
            <a:off x="669868"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2A7F13C3-EC2D-4A1F-BA9F-3B16AFB782DD}"/>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7BB969EB-1727-44AC-ABC5-197E005F8220}"/>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B2082944-599D-47E1-A59C-56E5FBDC0C1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07E5EC20-982D-49DF-AD55-D5A9BE009BC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6F0560D1-B94F-4797-AFE1-D7E059CDF1C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75449FB2-9F61-4977-9F2A-00A5D07B104D}"/>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2EA62829-40DF-446F-9F98-D536EE1B469A}"/>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15" name="文本框 14">
            <a:extLst>
              <a:ext uri="{FF2B5EF4-FFF2-40B4-BE49-F238E27FC236}">
                <a16:creationId xmlns:a16="http://schemas.microsoft.com/office/drawing/2014/main" id="{19E04A89-0472-4730-A569-7043DF3BC60A}"/>
              </a:ext>
            </a:extLst>
          </p:cNvPr>
          <p:cNvSpPr txBox="1"/>
          <p:nvPr userDrawn="1"/>
        </p:nvSpPr>
        <p:spPr>
          <a:xfrm>
            <a:off x="4104640" y="852965"/>
            <a:ext cx="3982720" cy="1107996"/>
          </a:xfrm>
          <a:prstGeom prst="rect">
            <a:avLst/>
          </a:prstGeom>
          <a:noFill/>
        </p:spPr>
        <p:txBody>
          <a:bodyPr wrap="square" lIns="90000" rtlCol="0">
            <a:spAutoFit/>
          </a:bodyPr>
          <a:lstStyle/>
          <a:p>
            <a:pPr algn="ctr"/>
            <a:r>
              <a:rPr lang="en-US" altLang="zh-CN" sz="6600" i="1" dirty="0">
                <a:solidFill>
                  <a:schemeClr val="bg1">
                    <a:lumMod val="95000"/>
                  </a:schemeClr>
                </a:solidFill>
              </a:rPr>
              <a:t>Our team</a:t>
            </a:r>
            <a:endParaRPr lang="zh-CN" altLang="en-US" sz="6600" i="1" dirty="0">
              <a:solidFill>
                <a:schemeClr val="bg1">
                  <a:lumMod val="95000"/>
                </a:schemeClr>
              </a:solidFill>
            </a:endParaRPr>
          </a:p>
        </p:txBody>
      </p:sp>
      <p:sp>
        <p:nvSpPr>
          <p:cNvPr id="16" name="文本占位符 26">
            <a:extLst>
              <a:ext uri="{FF2B5EF4-FFF2-40B4-BE49-F238E27FC236}">
                <a16:creationId xmlns:a16="http://schemas.microsoft.com/office/drawing/2014/main" id="{5CC52E23-F175-484D-9967-4E64D9A07920}"/>
              </a:ext>
            </a:extLst>
          </p:cNvPr>
          <p:cNvSpPr>
            <a:spLocks noGrp="1"/>
          </p:cNvSpPr>
          <p:nvPr>
            <p:ph type="body" sz="quarter" idx="29" hasCustomPrompt="1"/>
          </p:nvPr>
        </p:nvSpPr>
        <p:spPr>
          <a:xfrm>
            <a:off x="4104640" y="1593828"/>
            <a:ext cx="3982720" cy="584775"/>
          </a:xfrm>
        </p:spPr>
        <p:txBody>
          <a:bodyPr lIns="90000">
            <a:spAutoFit/>
          </a:bodyPr>
          <a:lstStyle>
            <a:lvl1pPr marL="0" indent="0" algn="ctr">
              <a:lnSpc>
                <a:spcPct val="100000"/>
              </a:lnSpc>
              <a:buNone/>
              <a:defRPr sz="3200" b="1">
                <a:solidFill>
                  <a:schemeClr val="accent1"/>
                </a:solidFill>
              </a:defRPr>
            </a:lvl1pPr>
          </a:lstStyle>
          <a:p>
            <a:pPr lvl="0"/>
            <a:r>
              <a:rPr lang="zh-CN" altLang="en-US" dirty="0"/>
              <a:t>请输入你的团队名</a:t>
            </a:r>
          </a:p>
        </p:txBody>
      </p:sp>
      <p:sp>
        <p:nvSpPr>
          <p:cNvPr id="17" name="文本占位符 28">
            <a:extLst>
              <a:ext uri="{FF2B5EF4-FFF2-40B4-BE49-F238E27FC236}">
                <a16:creationId xmlns:a16="http://schemas.microsoft.com/office/drawing/2014/main" id="{C1981AF6-4C1F-4159-B5B1-E2C5407D28BB}"/>
              </a:ext>
            </a:extLst>
          </p:cNvPr>
          <p:cNvSpPr>
            <a:spLocks noGrp="1"/>
          </p:cNvSpPr>
          <p:nvPr>
            <p:ph type="body" sz="quarter" idx="30" hasCustomPrompt="1"/>
          </p:nvPr>
        </p:nvSpPr>
        <p:spPr>
          <a:xfrm>
            <a:off x="682883" y="2295279"/>
            <a:ext cx="10826234" cy="425698"/>
          </a:xfrm>
        </p:spPr>
        <p:txBody>
          <a:bodyPr wrap="square" lIns="90000">
            <a:normAutofit/>
          </a:bodyPr>
          <a:lstStyle>
            <a:lvl1pPr marL="0" indent="0" algn="ctr">
              <a:buNone/>
              <a:defRPr sz="1800"/>
            </a:lvl1pPr>
          </a:lstStyle>
          <a:p>
            <a:pPr lvl="0"/>
            <a:r>
              <a:rPr lang="zh-CN" altLang="en-US" dirty="0"/>
              <a:t>请输入你的团队介绍</a:t>
            </a:r>
          </a:p>
        </p:txBody>
      </p:sp>
      <p:sp>
        <p:nvSpPr>
          <p:cNvPr id="33" name="文本占位符 11">
            <a:extLst>
              <a:ext uri="{FF2B5EF4-FFF2-40B4-BE49-F238E27FC236}">
                <a16:creationId xmlns:a16="http://schemas.microsoft.com/office/drawing/2014/main" id="{4D6766A1-CCB2-4CF5-BD8B-214D9F8F3A32}"/>
              </a:ext>
            </a:extLst>
          </p:cNvPr>
          <p:cNvSpPr>
            <a:spLocks noGrp="1"/>
          </p:cNvSpPr>
          <p:nvPr>
            <p:ph type="body" sz="quarter" idx="22" hasCustomPrompt="1"/>
          </p:nvPr>
        </p:nvSpPr>
        <p:spPr>
          <a:xfrm>
            <a:off x="660322" y="5732617"/>
            <a:ext cx="2712258"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4" name="文本占位符 11">
            <a:extLst>
              <a:ext uri="{FF2B5EF4-FFF2-40B4-BE49-F238E27FC236}">
                <a16:creationId xmlns:a16="http://schemas.microsoft.com/office/drawing/2014/main" id="{B7366F65-C9A0-4973-BF65-7A29016C76F6}"/>
              </a:ext>
            </a:extLst>
          </p:cNvPr>
          <p:cNvSpPr>
            <a:spLocks noGrp="1"/>
          </p:cNvSpPr>
          <p:nvPr>
            <p:ph type="body" sz="quarter" idx="36" hasCustomPrompt="1"/>
          </p:nvPr>
        </p:nvSpPr>
        <p:spPr>
          <a:xfrm>
            <a:off x="66040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41" name="文本占位符 11">
            <a:extLst>
              <a:ext uri="{FF2B5EF4-FFF2-40B4-BE49-F238E27FC236}">
                <a16:creationId xmlns:a16="http://schemas.microsoft.com/office/drawing/2014/main" id="{813A2C65-569F-4509-9826-C3B71EE55826}"/>
              </a:ext>
            </a:extLst>
          </p:cNvPr>
          <p:cNvSpPr>
            <a:spLocks noGrp="1"/>
          </p:cNvSpPr>
          <p:nvPr>
            <p:ph type="body" sz="quarter" idx="37" hasCustomPrompt="1"/>
          </p:nvPr>
        </p:nvSpPr>
        <p:spPr>
          <a:xfrm>
            <a:off x="3382047"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2" name="文本占位符 11">
            <a:extLst>
              <a:ext uri="{FF2B5EF4-FFF2-40B4-BE49-F238E27FC236}">
                <a16:creationId xmlns:a16="http://schemas.microsoft.com/office/drawing/2014/main" id="{77AFDB78-049B-43D4-B49F-210BB45CB7BC}"/>
              </a:ext>
            </a:extLst>
          </p:cNvPr>
          <p:cNvSpPr>
            <a:spLocks noGrp="1"/>
          </p:cNvSpPr>
          <p:nvPr>
            <p:ph type="body" sz="quarter" idx="38" hasCustomPrompt="1"/>
          </p:nvPr>
        </p:nvSpPr>
        <p:spPr>
          <a:xfrm>
            <a:off x="3382125"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43" name="文本占位符 11">
            <a:extLst>
              <a:ext uri="{FF2B5EF4-FFF2-40B4-BE49-F238E27FC236}">
                <a16:creationId xmlns:a16="http://schemas.microsoft.com/office/drawing/2014/main" id="{02A17F43-28A4-4DFE-8D55-1C9094B9EA46}"/>
              </a:ext>
            </a:extLst>
          </p:cNvPr>
          <p:cNvSpPr>
            <a:spLocks noGrp="1"/>
          </p:cNvSpPr>
          <p:nvPr>
            <p:ph type="body" sz="quarter" idx="39" hasCustomPrompt="1"/>
          </p:nvPr>
        </p:nvSpPr>
        <p:spPr>
          <a:xfrm>
            <a:off x="6103772"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4" name="文本占位符 11">
            <a:extLst>
              <a:ext uri="{FF2B5EF4-FFF2-40B4-BE49-F238E27FC236}">
                <a16:creationId xmlns:a16="http://schemas.microsoft.com/office/drawing/2014/main" id="{AB4F6521-0362-4111-AD00-AC041C3E8D99}"/>
              </a:ext>
            </a:extLst>
          </p:cNvPr>
          <p:cNvSpPr>
            <a:spLocks noGrp="1"/>
          </p:cNvSpPr>
          <p:nvPr>
            <p:ph type="body" sz="quarter" idx="40" hasCustomPrompt="1"/>
          </p:nvPr>
        </p:nvSpPr>
        <p:spPr>
          <a:xfrm>
            <a:off x="610385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sp>
        <p:nvSpPr>
          <p:cNvPr id="45" name="文本占位符 11">
            <a:extLst>
              <a:ext uri="{FF2B5EF4-FFF2-40B4-BE49-F238E27FC236}">
                <a16:creationId xmlns:a16="http://schemas.microsoft.com/office/drawing/2014/main" id="{90F980E2-9CC1-4F63-B5FB-2DC7A3F7B204}"/>
              </a:ext>
            </a:extLst>
          </p:cNvPr>
          <p:cNvSpPr>
            <a:spLocks noGrp="1"/>
          </p:cNvSpPr>
          <p:nvPr>
            <p:ph type="body" sz="quarter" idx="41" hasCustomPrompt="1"/>
          </p:nvPr>
        </p:nvSpPr>
        <p:spPr>
          <a:xfrm>
            <a:off x="8825497" y="5732616"/>
            <a:ext cx="2693323"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6" name="文本占位符 11">
            <a:extLst>
              <a:ext uri="{FF2B5EF4-FFF2-40B4-BE49-F238E27FC236}">
                <a16:creationId xmlns:a16="http://schemas.microsoft.com/office/drawing/2014/main" id="{AEEE41F9-6461-40E4-A241-DEC990D115EB}"/>
              </a:ext>
            </a:extLst>
          </p:cNvPr>
          <p:cNvSpPr>
            <a:spLocks noGrp="1"/>
          </p:cNvSpPr>
          <p:nvPr>
            <p:ph type="body" sz="quarter" idx="42" hasCustomPrompt="1"/>
          </p:nvPr>
        </p:nvSpPr>
        <p:spPr>
          <a:xfrm>
            <a:off x="8825575" y="5327590"/>
            <a:ext cx="2693323"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4</a:t>
            </a:r>
            <a:endParaRPr lang="zh-CN" altLang="en-US" dirty="0"/>
          </a:p>
        </p:txBody>
      </p:sp>
      <p:sp>
        <p:nvSpPr>
          <p:cNvPr id="55" name="图片占位符 54">
            <a:extLst>
              <a:ext uri="{FF2B5EF4-FFF2-40B4-BE49-F238E27FC236}">
                <a16:creationId xmlns:a16="http://schemas.microsoft.com/office/drawing/2014/main" id="{217D1CC3-4F7E-4023-87E4-69DB1F723076}"/>
              </a:ext>
            </a:extLst>
          </p:cNvPr>
          <p:cNvSpPr>
            <a:spLocks noGrp="1"/>
          </p:cNvSpPr>
          <p:nvPr>
            <p:ph type="pic" sz="quarter" idx="43"/>
          </p:nvPr>
        </p:nvSpPr>
        <p:spPr>
          <a:xfrm>
            <a:off x="3382047"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6" name="图片占位符 55">
            <a:extLst>
              <a:ext uri="{FF2B5EF4-FFF2-40B4-BE49-F238E27FC236}">
                <a16:creationId xmlns:a16="http://schemas.microsoft.com/office/drawing/2014/main" id="{BF9FD638-1374-45DF-90E5-698E7EE4D35D}"/>
              </a:ext>
            </a:extLst>
          </p:cNvPr>
          <p:cNvSpPr>
            <a:spLocks noGrp="1"/>
          </p:cNvSpPr>
          <p:nvPr>
            <p:ph type="pic" sz="quarter" idx="44"/>
          </p:nvPr>
        </p:nvSpPr>
        <p:spPr>
          <a:xfrm>
            <a:off x="6094226"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7" name="图片占位符 56">
            <a:extLst>
              <a:ext uri="{FF2B5EF4-FFF2-40B4-BE49-F238E27FC236}">
                <a16:creationId xmlns:a16="http://schemas.microsoft.com/office/drawing/2014/main" id="{940F47D2-EE94-45C2-9CB7-31F7555A13EA}"/>
              </a:ext>
            </a:extLst>
          </p:cNvPr>
          <p:cNvSpPr>
            <a:spLocks noGrp="1"/>
          </p:cNvSpPr>
          <p:nvPr>
            <p:ph type="pic" sz="quarter" idx="45"/>
          </p:nvPr>
        </p:nvSpPr>
        <p:spPr>
          <a:xfrm>
            <a:off x="8806405"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cxnSp>
        <p:nvCxnSpPr>
          <p:cNvPr id="27" name="直接连接符 26">
            <a:extLst>
              <a:ext uri="{FF2B5EF4-FFF2-40B4-BE49-F238E27FC236}">
                <a16:creationId xmlns:a16="http://schemas.microsoft.com/office/drawing/2014/main" id="{15E502B5-343B-40F2-8574-5FAAB8B95835}"/>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D0EF6DEB-3CA2-4D6D-86BB-38F5AE94EBB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35795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主副标题）">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5076318C-392F-459E-A0D8-7C22FBFA7C54}"/>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69" name="文本占位符 67">
            <a:extLst>
              <a:ext uri="{FF2B5EF4-FFF2-40B4-BE49-F238E27FC236}">
                <a16:creationId xmlns:a16="http://schemas.microsoft.com/office/drawing/2014/main" id="{C088D240-6188-440E-800A-8FA2B956C9D9}"/>
              </a:ext>
            </a:extLst>
          </p:cNvPr>
          <p:cNvSpPr>
            <a:spLocks noGrp="1"/>
          </p:cNvSpPr>
          <p:nvPr>
            <p:ph type="body" sz="quarter" idx="12" hasCustomPrompt="1"/>
          </p:nvPr>
        </p:nvSpPr>
        <p:spPr>
          <a:xfrm>
            <a:off x="3950574" y="1119503"/>
            <a:ext cx="4290852" cy="585866"/>
          </a:xfrm>
          <a:prstGeom prst="rect">
            <a:avLst/>
          </a:prstGeom>
        </p:spPr>
        <p:txBody>
          <a:bodyPr lIns="90000" bIns="46800">
            <a:spAutoFit/>
          </a:bodyPr>
          <a:lstStyle>
            <a:lvl1pPr marL="0" indent="0" algn="ctr">
              <a:lnSpc>
                <a:spcPct val="100000"/>
              </a:lnSpc>
              <a:buNone/>
              <a:defRPr sz="3200" b="1">
                <a:solidFill>
                  <a:schemeClr val="accent1"/>
                </a:solidFill>
                <a:latin typeface="+mj-ea"/>
                <a:ea typeface="+mj-ea"/>
              </a:defRPr>
            </a:lvl1pPr>
          </a:lstStyle>
          <a:p>
            <a:pPr lvl="0"/>
            <a:r>
              <a:rPr lang="zh-CN" altLang="en-US" dirty="0"/>
              <a:t>请输入你的主标题</a:t>
            </a:r>
          </a:p>
        </p:txBody>
      </p:sp>
      <p:sp>
        <p:nvSpPr>
          <p:cNvPr id="72" name="文本占位符 67">
            <a:extLst>
              <a:ext uri="{FF2B5EF4-FFF2-40B4-BE49-F238E27FC236}">
                <a16:creationId xmlns:a16="http://schemas.microsoft.com/office/drawing/2014/main" id="{A25E6230-C1D4-41CE-A573-4A56DC0BC993}"/>
              </a:ext>
            </a:extLst>
          </p:cNvPr>
          <p:cNvSpPr>
            <a:spLocks noGrp="1"/>
          </p:cNvSpPr>
          <p:nvPr>
            <p:ph type="body" sz="quarter" idx="13" hasCustomPrompt="1"/>
          </p:nvPr>
        </p:nvSpPr>
        <p:spPr>
          <a:xfrm>
            <a:off x="3950574" y="1740158"/>
            <a:ext cx="4290852" cy="462755"/>
          </a:xfrm>
          <a:prstGeom prst="rect">
            <a:avLst/>
          </a:prstGeom>
        </p:spPr>
        <p:txBody>
          <a:bodyPr lIns="90000" bIns="46800">
            <a:spAutoFit/>
          </a:bodyPr>
          <a:lstStyle>
            <a:lvl1pPr marL="0" indent="0" algn="ctr">
              <a:lnSpc>
                <a:spcPct val="100000"/>
              </a:lnSpc>
              <a:buNone/>
              <a:defRPr sz="2400" b="1">
                <a:solidFill>
                  <a:schemeClr val="accent1"/>
                </a:solidFill>
                <a:latin typeface="+mj-ea"/>
                <a:ea typeface="+mj-ea"/>
              </a:defRPr>
            </a:lvl1pPr>
          </a:lstStyle>
          <a:p>
            <a:pPr lvl="0"/>
            <a:r>
              <a:rPr lang="zh-CN" altLang="en-US" dirty="0"/>
              <a:t>请输入你的副标题</a:t>
            </a:r>
          </a:p>
        </p:txBody>
      </p:sp>
      <p:sp>
        <p:nvSpPr>
          <p:cNvPr id="3" name="日期占位符 2">
            <a:extLst>
              <a:ext uri="{FF2B5EF4-FFF2-40B4-BE49-F238E27FC236}">
                <a16:creationId xmlns:a16="http://schemas.microsoft.com/office/drawing/2014/main" id="{4351D1B8-B563-42C1-BE17-9475D47332E9}"/>
              </a:ext>
            </a:extLst>
          </p:cNvPr>
          <p:cNvSpPr>
            <a:spLocks noGrp="1"/>
          </p:cNvSpPr>
          <p:nvPr>
            <p:ph type="dt" sz="half" idx="14"/>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729FA96A-C4E4-4FDB-B5D9-9A34B08DFDE8}"/>
              </a:ext>
            </a:extLst>
          </p:cNvPr>
          <p:cNvSpPr>
            <a:spLocks noGrp="1"/>
          </p:cNvSpPr>
          <p:nvPr>
            <p:ph type="sldNum" sz="quarter" idx="16"/>
          </p:nvPr>
        </p:nvSpPr>
        <p:spPr/>
        <p:txBody>
          <a:bodyPr/>
          <a:lstStyle/>
          <a:p>
            <a:fld id="{C79ECAFE-A460-4E13-ABCB-32CAE6136244}" type="slidenum">
              <a:rPr lang="zh-CN" altLang="en-US" smtClean="0"/>
              <a:pPr/>
              <a:t>‹#›</a:t>
            </a:fld>
            <a:endParaRPr lang="zh-CN" altLang="en-US" dirty="0"/>
          </a:p>
        </p:txBody>
      </p:sp>
      <p:grpSp>
        <p:nvGrpSpPr>
          <p:cNvPr id="18" name="组合 17">
            <a:extLst>
              <a:ext uri="{FF2B5EF4-FFF2-40B4-BE49-F238E27FC236}">
                <a16:creationId xmlns:a16="http://schemas.microsoft.com/office/drawing/2014/main" id="{81BF70FB-BDE2-4229-BC75-19206E896380}"/>
              </a:ext>
            </a:extLst>
          </p:cNvPr>
          <p:cNvGrpSpPr>
            <a:grpSpLocks/>
          </p:cNvGrpSpPr>
          <p:nvPr userDrawn="1"/>
        </p:nvGrpSpPr>
        <p:grpSpPr>
          <a:xfrm>
            <a:off x="660400" y="344681"/>
            <a:ext cx="384771" cy="384771"/>
            <a:chOff x="669869" y="597306"/>
            <a:chExt cx="409972" cy="409973"/>
          </a:xfrm>
        </p:grpSpPr>
        <p:sp>
          <p:nvSpPr>
            <p:cNvPr id="19" name="íṥļîḓê">
              <a:extLst>
                <a:ext uri="{FF2B5EF4-FFF2-40B4-BE49-F238E27FC236}">
                  <a16:creationId xmlns:a16="http://schemas.microsoft.com/office/drawing/2014/main" id="{96FDD5C4-3F80-445A-80EA-0724C77729D3}"/>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íṥlíḓê">
              <a:extLst>
                <a:ext uri="{FF2B5EF4-FFF2-40B4-BE49-F238E27FC236}">
                  <a16:creationId xmlns:a16="http://schemas.microsoft.com/office/drawing/2014/main" id="{60AB27A8-74EE-4561-9512-1713F6BC137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ïśļiḑé">
              <a:extLst>
                <a:ext uri="{FF2B5EF4-FFF2-40B4-BE49-F238E27FC236}">
                  <a16:creationId xmlns:a16="http://schemas.microsoft.com/office/drawing/2014/main" id="{64882CBD-FAE6-4FAD-ACB6-19CD99E03CA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14" name="直接连接符 13">
            <a:extLst>
              <a:ext uri="{FF2B5EF4-FFF2-40B4-BE49-F238E27FC236}">
                <a16:creationId xmlns:a16="http://schemas.microsoft.com/office/drawing/2014/main" id="{355239F8-3FAA-440C-9B42-9B892B18091A}"/>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55CF6723-F842-49EC-9EDA-CB65B123AE6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28881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无主副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56E87B7-88F3-4BC8-A9AA-351B70D97305}"/>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16" name="组合 15">
            <a:extLst>
              <a:ext uri="{FF2B5EF4-FFF2-40B4-BE49-F238E27FC236}">
                <a16:creationId xmlns:a16="http://schemas.microsoft.com/office/drawing/2014/main" id="{CF0CAFD6-6859-48A0-B647-EC04766BC145}"/>
              </a:ext>
            </a:extLst>
          </p:cNvPr>
          <p:cNvGrpSpPr>
            <a:grpSpLocks/>
          </p:cNvGrpSpPr>
          <p:nvPr userDrawn="1"/>
        </p:nvGrpSpPr>
        <p:grpSpPr>
          <a:xfrm>
            <a:off x="660400" y="344681"/>
            <a:ext cx="384771" cy="384771"/>
            <a:chOff x="669869" y="597306"/>
            <a:chExt cx="409972" cy="409973"/>
          </a:xfrm>
        </p:grpSpPr>
        <p:sp>
          <p:nvSpPr>
            <p:cNvPr id="17" name="íṥļîḓê">
              <a:extLst>
                <a:ext uri="{FF2B5EF4-FFF2-40B4-BE49-F238E27FC236}">
                  <a16:creationId xmlns:a16="http://schemas.microsoft.com/office/drawing/2014/main" id="{DD380385-267C-4C68-8797-27D95B0C476A}"/>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 name="íṥlíḓê">
              <a:extLst>
                <a:ext uri="{FF2B5EF4-FFF2-40B4-BE49-F238E27FC236}">
                  <a16:creationId xmlns:a16="http://schemas.microsoft.com/office/drawing/2014/main" id="{7CA06D33-C027-41A7-9B36-AEDAEBA953FA}"/>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ïśļiḑé">
              <a:extLst>
                <a:ext uri="{FF2B5EF4-FFF2-40B4-BE49-F238E27FC236}">
                  <a16:creationId xmlns:a16="http://schemas.microsoft.com/office/drawing/2014/main" id="{92E4DD16-C3C0-4839-9EE8-212DF69DE59D}"/>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47C779C6-F861-4EC3-857A-4EC6C1D14EAB}"/>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B801102-8F75-4625-B282-22466E2047A9}"/>
              </a:ext>
            </a:extLst>
          </p:cNvPr>
          <p:cNvSpPr>
            <a:spLocks noGrp="1"/>
          </p:cNvSpPr>
          <p:nvPr>
            <p:ph type="sldNum" sz="quarter" idx="14"/>
          </p:nvPr>
        </p:nvSpPr>
        <p:spPr/>
        <p:txBody>
          <a:bodyPr/>
          <a:lstStyle/>
          <a:p>
            <a:fld id="{C79ECAFE-A460-4E13-ABCB-32CAE6136244}" type="slidenum">
              <a:rPr lang="zh-CN" altLang="en-US" smtClean="0"/>
              <a:pPr/>
              <a:t>‹#›</a:t>
            </a:fld>
            <a:endParaRPr lang="zh-CN" altLang="en-US" dirty="0"/>
          </a:p>
        </p:txBody>
      </p:sp>
      <p:cxnSp>
        <p:nvCxnSpPr>
          <p:cNvPr id="12" name="直接连接符 11">
            <a:extLst>
              <a:ext uri="{FF2B5EF4-FFF2-40B4-BE49-F238E27FC236}">
                <a16:creationId xmlns:a16="http://schemas.microsoft.com/office/drawing/2014/main" id="{CD57B316-286D-42FB-9896-95A4C84649D0}"/>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008214A-C5DB-4FD0-AFA0-06049431480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265436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E87854-CB52-4EC4-A7F4-590A1E8A80FD}"/>
              </a:ext>
            </a:extLst>
          </p:cNvPr>
          <p:cNvSpPr>
            <a:spLocks noGrp="1"/>
          </p:cNvSpPr>
          <p:nvPr>
            <p:ph type="title"/>
          </p:nvPr>
        </p:nvSpPr>
        <p:spPr>
          <a:xfrm>
            <a:off x="669869" y="1"/>
            <a:ext cx="10849030" cy="749299"/>
          </a:xfrm>
          <a:prstGeom prst="rect">
            <a:avLst/>
          </a:prstGeom>
        </p:spPr>
        <p:txBody>
          <a:bodyPr vert="horz" lIns="0" tIns="0" rIns="0" bIns="0" rtlCol="0" anchor="b" anchorCtr="0">
            <a:no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F58C31E-3FF3-4BF5-82FE-2E51BEE91EB6}"/>
              </a:ext>
            </a:extLst>
          </p:cNvPr>
          <p:cNvSpPr>
            <a:spLocks noGrp="1"/>
          </p:cNvSpPr>
          <p:nvPr>
            <p:ph type="body" idx="1"/>
          </p:nvPr>
        </p:nvSpPr>
        <p:spPr>
          <a:xfrm>
            <a:off x="669869" y="850901"/>
            <a:ext cx="10849031" cy="5283200"/>
          </a:xfrm>
          <a:prstGeom prst="rect">
            <a:avLst/>
          </a:prstGeom>
        </p:spPr>
        <p:txBody>
          <a:bodyPr vert="horz" lIns="91440" tIns="45720" rIns="91440" bIns="45720" rtlCol="0">
            <a:no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日期占位符 3">
            <a:extLst>
              <a:ext uri="{FF2B5EF4-FFF2-40B4-BE49-F238E27FC236}">
                <a16:creationId xmlns:a16="http://schemas.microsoft.com/office/drawing/2014/main" id="{7A3B16C1-0661-4D1B-BA43-BF285661D504}"/>
              </a:ext>
            </a:extLst>
          </p:cNvPr>
          <p:cNvSpPr>
            <a:spLocks noGrp="1"/>
          </p:cNvSpPr>
          <p:nvPr>
            <p:ph type="dt" sz="half" idx="2"/>
          </p:nvPr>
        </p:nvSpPr>
        <p:spPr>
          <a:xfrm>
            <a:off x="660400" y="6235702"/>
            <a:ext cx="3342640" cy="365125"/>
          </a:xfrm>
          <a:prstGeom prst="rect">
            <a:avLst/>
          </a:prstGeom>
        </p:spPr>
        <p:txBody>
          <a:bodyPr vert="horz" lIns="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400" spc="100" baseline="0">
                <a:solidFill>
                  <a:schemeClr val="tx1">
                    <a:tint val="75000"/>
                  </a:schemeClr>
                </a:solidFill>
              </a:defRPr>
            </a:lvl1p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6" name="页脚占位符 4">
            <a:extLst>
              <a:ext uri="{FF2B5EF4-FFF2-40B4-BE49-F238E27FC236}">
                <a16:creationId xmlns:a16="http://schemas.microsoft.com/office/drawing/2014/main" id="{D1E225E5-0498-4448-9ACA-DEC855216EC7}"/>
              </a:ext>
            </a:extLst>
          </p:cNvPr>
          <p:cNvSpPr>
            <a:spLocks noGrp="1"/>
          </p:cNvSpPr>
          <p:nvPr>
            <p:ph type="ftr" sz="quarter" idx="3"/>
          </p:nvPr>
        </p:nvSpPr>
        <p:spPr>
          <a:xfrm>
            <a:off x="4622800" y="6235702"/>
            <a:ext cx="2946400" cy="365125"/>
          </a:xfrm>
          <a:prstGeom prst="rect">
            <a:avLst/>
          </a:prstGeom>
        </p:spPr>
        <p:txBody>
          <a:bodyPr vert="horz" lIns="91440" tIns="45720" rIns="91440" bIns="45720" rtlCol="0" anchor="ctr"/>
          <a:lstStyle>
            <a:lvl1pPr algn="ctr">
              <a:defRPr sz="1400" i="0" spc="300" baseline="0">
                <a:solidFill>
                  <a:schemeClr val="accent1"/>
                </a:solidFill>
              </a:defRPr>
            </a:lvl1pPr>
          </a:lstStyle>
          <a:p>
            <a:pPr>
              <a:defRPr/>
            </a:pPr>
            <a:endParaRPr lang="zh-CN" altLang="en-US" dirty="0"/>
          </a:p>
        </p:txBody>
      </p:sp>
      <p:sp>
        <p:nvSpPr>
          <p:cNvPr id="4" name="灯片编号占位符 3">
            <a:extLst>
              <a:ext uri="{FF2B5EF4-FFF2-40B4-BE49-F238E27FC236}">
                <a16:creationId xmlns:a16="http://schemas.microsoft.com/office/drawing/2014/main" id="{A331E20A-B228-456E-92D5-B3444C0F2F88}"/>
              </a:ext>
            </a:extLst>
          </p:cNvPr>
          <p:cNvSpPr>
            <a:spLocks noGrp="1"/>
          </p:cNvSpPr>
          <p:nvPr>
            <p:ph type="sldNum" sz="quarter" idx="4"/>
          </p:nvPr>
        </p:nvSpPr>
        <p:spPr>
          <a:xfrm>
            <a:off x="8775700" y="6235702"/>
            <a:ext cx="2743200" cy="365125"/>
          </a:xfrm>
          <a:prstGeom prst="rect">
            <a:avLst/>
          </a:prstGeom>
        </p:spPr>
        <p:txBody>
          <a:bodyPr vert="horz" lIns="91440" tIns="45720" rIns="0" bIns="45720" rtlCol="0" anchor="ctr"/>
          <a:lstStyle>
            <a:lvl1pPr algn="r">
              <a:defRPr sz="1400">
                <a:solidFill>
                  <a:schemeClr val="bg1">
                    <a:lumMod val="75000"/>
                  </a:schemeClr>
                </a:solidFill>
              </a:defRPr>
            </a:lvl1pPr>
          </a:lstStyle>
          <a:p>
            <a:fld id="{C79ECAFE-A460-4E13-ABCB-32CAE6136244}" type="slidenum">
              <a:rPr lang="zh-CN" altLang="en-US" smtClean="0"/>
              <a:pPr/>
              <a:t>‹#›</a:t>
            </a:fld>
            <a:endParaRPr lang="zh-CN" altLang="en-US" dirty="0"/>
          </a:p>
        </p:txBody>
      </p:sp>
    </p:spTree>
    <p:extLst>
      <p:ext uri="{BB962C8B-B14F-4D97-AF65-F5344CB8AC3E}">
        <p14:creationId xmlns:p14="http://schemas.microsoft.com/office/powerpoint/2010/main" val="3932847309"/>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57" r:id="rId4"/>
    <p:sldLayoutId id="2147483670" r:id="rId5"/>
    <p:sldLayoutId id="2147483666" r:id="rId6"/>
    <p:sldLayoutId id="2147483667" r:id="rId7"/>
    <p:sldLayoutId id="2147483650" r:id="rId8"/>
    <p:sldLayoutId id="2147483656" r:id="rId9"/>
    <p:sldLayoutId id="2147483659" r:id="rId10"/>
    <p:sldLayoutId id="2147483661" r:id="rId11"/>
    <p:sldLayoutId id="2147483660" r:id="rId12"/>
    <p:sldLayoutId id="2147483668" r:id="rId13"/>
    <p:sldLayoutId id="2147483669" r:id="rId14"/>
    <p:sldLayoutId id="2147483655" r:id="rId15"/>
    <p:sldLayoutId id="2147483664" r:id="rId16"/>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536" userDrawn="1">
          <p15:clr>
            <a:srgbClr val="F26B43"/>
          </p15:clr>
        </p15:guide>
        <p15:guide id="4" orient="horz" pos="600"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106294"/>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580851"/>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DD91940-AC9A-4CE6-B6C4-34959FD1A599}"/>
              </a:ext>
            </a:extLst>
          </p:cNvPr>
          <p:cNvSpPr>
            <a:spLocks noGrp="1"/>
          </p:cNvSpPr>
          <p:nvPr>
            <p:ph type="body" sz="quarter" idx="11"/>
          </p:nvPr>
        </p:nvSpPr>
        <p:spPr/>
        <p:txBody>
          <a:bodyPr/>
          <a:lstStyle/>
          <a:p>
            <a:r>
              <a:rPr lang="zh-CN" altLang="en-US" dirty="0"/>
              <a:t>阅读文献</a:t>
            </a:r>
            <a:endParaRPr lang="en-US" altLang="zh-CN" dirty="0"/>
          </a:p>
        </p:txBody>
      </p:sp>
      <p:sp>
        <p:nvSpPr>
          <p:cNvPr id="4" name="日期占位符 3">
            <a:extLst>
              <a:ext uri="{FF2B5EF4-FFF2-40B4-BE49-F238E27FC236}">
                <a16:creationId xmlns:a16="http://schemas.microsoft.com/office/drawing/2014/main" id="{982A6BFC-205E-4348-ADAD-9865578E125D}"/>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graphicFrame>
        <p:nvGraphicFramePr>
          <p:cNvPr id="2" name="表格 4">
            <a:extLst>
              <a:ext uri="{FF2B5EF4-FFF2-40B4-BE49-F238E27FC236}">
                <a16:creationId xmlns:a16="http://schemas.microsoft.com/office/drawing/2014/main" id="{519516B0-E22D-293A-2667-3DC85370EA1B}"/>
              </a:ext>
            </a:extLst>
          </p:cNvPr>
          <p:cNvGraphicFramePr>
            <a:graphicFrameLocks noGrp="1"/>
          </p:cNvGraphicFramePr>
          <p:nvPr>
            <p:extLst>
              <p:ext uri="{D42A27DB-BD31-4B8C-83A1-F6EECF244321}">
                <p14:modId xmlns:p14="http://schemas.microsoft.com/office/powerpoint/2010/main" val="3398528419"/>
              </p:ext>
            </p:extLst>
          </p:nvPr>
        </p:nvGraphicFramePr>
        <p:xfrm>
          <a:off x="308996" y="749542"/>
          <a:ext cx="11222604" cy="6040120"/>
        </p:xfrm>
        <a:graphic>
          <a:graphicData uri="http://schemas.openxmlformats.org/drawingml/2006/table">
            <a:tbl>
              <a:tblPr firstRow="1" bandRow="1">
                <a:tableStyleId>{5C22544A-7EE6-4342-B048-85BDC9FD1C3A}</a:tableStyleId>
              </a:tblPr>
              <a:tblGrid>
                <a:gridCol w="756874">
                  <a:extLst>
                    <a:ext uri="{9D8B030D-6E8A-4147-A177-3AD203B41FA5}">
                      <a16:colId xmlns:a16="http://schemas.microsoft.com/office/drawing/2014/main" val="1456115875"/>
                    </a:ext>
                  </a:extLst>
                </a:gridCol>
                <a:gridCol w="3187816">
                  <a:extLst>
                    <a:ext uri="{9D8B030D-6E8A-4147-A177-3AD203B41FA5}">
                      <a16:colId xmlns:a16="http://schemas.microsoft.com/office/drawing/2014/main" val="1576515323"/>
                    </a:ext>
                  </a:extLst>
                </a:gridCol>
                <a:gridCol w="1233182">
                  <a:extLst>
                    <a:ext uri="{9D8B030D-6E8A-4147-A177-3AD203B41FA5}">
                      <a16:colId xmlns:a16="http://schemas.microsoft.com/office/drawing/2014/main" val="2688882078"/>
                    </a:ext>
                  </a:extLst>
                </a:gridCol>
                <a:gridCol w="2141345">
                  <a:extLst>
                    <a:ext uri="{9D8B030D-6E8A-4147-A177-3AD203B41FA5}">
                      <a16:colId xmlns:a16="http://schemas.microsoft.com/office/drawing/2014/main" val="2941093540"/>
                    </a:ext>
                  </a:extLst>
                </a:gridCol>
                <a:gridCol w="3903387">
                  <a:extLst>
                    <a:ext uri="{9D8B030D-6E8A-4147-A177-3AD203B41FA5}">
                      <a16:colId xmlns:a16="http://schemas.microsoft.com/office/drawing/2014/main" val="2163248928"/>
                    </a:ext>
                  </a:extLst>
                </a:gridCol>
              </a:tblGrid>
              <a:tr h="370840">
                <a:tc>
                  <a:txBody>
                    <a:bodyPr/>
                    <a:lstStyle/>
                    <a:p>
                      <a:pPr algn="ctr"/>
                      <a:r>
                        <a:rPr lang="zh-CN" altLang="en-US" dirty="0"/>
                        <a:t>序号</a:t>
                      </a:r>
                    </a:p>
                  </a:txBody>
                  <a:tcPr anchor="ctr"/>
                </a:tc>
                <a:tc>
                  <a:txBody>
                    <a:bodyPr/>
                    <a:lstStyle/>
                    <a:p>
                      <a:pPr algn="ctr"/>
                      <a:r>
                        <a:rPr lang="zh-CN" altLang="en-US" dirty="0"/>
                        <a:t>文献</a:t>
                      </a:r>
                    </a:p>
                  </a:txBody>
                  <a:tcPr anchor="ctr"/>
                </a:tc>
                <a:tc>
                  <a:txBody>
                    <a:bodyPr/>
                    <a:lstStyle/>
                    <a:p>
                      <a:pPr algn="ctr"/>
                      <a:r>
                        <a:rPr lang="zh-CN" altLang="en-US" dirty="0"/>
                        <a:t>发表日期</a:t>
                      </a:r>
                    </a:p>
                  </a:txBody>
                  <a:tcPr anchor="ctr"/>
                </a:tc>
                <a:tc>
                  <a:txBody>
                    <a:bodyPr/>
                    <a:lstStyle/>
                    <a:p>
                      <a:pPr algn="ctr"/>
                      <a:r>
                        <a:rPr lang="zh-CN" altLang="en-US" dirty="0"/>
                        <a:t>期刊</a:t>
                      </a:r>
                    </a:p>
                  </a:txBody>
                  <a:tcPr anchor="ctr"/>
                </a:tc>
                <a:tc>
                  <a:txBody>
                    <a:bodyPr/>
                    <a:lstStyle/>
                    <a:p>
                      <a:pPr algn="ctr"/>
                      <a:r>
                        <a:rPr lang="zh-CN" altLang="en-US" dirty="0"/>
                        <a:t>描述</a:t>
                      </a:r>
                    </a:p>
                  </a:txBody>
                  <a:tcPr anchor="ctr"/>
                </a:tc>
                <a:extLst>
                  <a:ext uri="{0D108BD9-81ED-4DB2-BD59-A6C34878D82A}">
                    <a16:rowId xmlns:a16="http://schemas.microsoft.com/office/drawing/2014/main" val="2213849296"/>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1</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dirty="0"/>
                        <a:t>电气符号识别的 </a:t>
                      </a:r>
                      <a:r>
                        <a:rPr lang="en-US" altLang="zh-CN" sz="1200" dirty="0"/>
                        <a:t>HOG </a:t>
                      </a:r>
                      <a:r>
                        <a:rPr lang="zh-CN" altLang="en-US" sz="1200" dirty="0"/>
                        <a:t>方法</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2013-10</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dirty="0"/>
                        <a:t>沈阳建筑大学学报</a:t>
                      </a:r>
                      <a:endParaRPr lang="zh-CN" altLang="en-US" sz="1200" kern="1200" dirty="0">
                        <a:solidFill>
                          <a:schemeClr val="dk1"/>
                        </a:solidFill>
                        <a:latin typeface="+mn-lt"/>
                        <a:ea typeface="+mn-ea"/>
                        <a:cs typeface="+mn-cs"/>
                      </a:endParaRPr>
                    </a:p>
                  </a:txBody>
                  <a:tcPr anchor="ctr"/>
                </a:tc>
                <a:tc rowSpan="2">
                  <a:txBody>
                    <a:bodyPr/>
                    <a:lstStyle/>
                    <a:p>
                      <a:pPr marL="0" algn="l" defTabSz="914400" rtl="0" eaLnBrk="1" latinLnBrk="0" hangingPunct="1"/>
                      <a:r>
                        <a:rPr lang="zh-CN" altLang="en-US" sz="1200" kern="1200" dirty="0">
                          <a:solidFill>
                            <a:schemeClr val="dk1"/>
                          </a:solidFill>
                          <a:latin typeface="+mn-lt"/>
                          <a:ea typeface="+mn-ea"/>
                          <a:cs typeface="+mn-cs"/>
                        </a:rPr>
                        <a:t>对电气符号进行特征提取，并且使用</a:t>
                      </a:r>
                      <a:r>
                        <a:rPr lang="en-US" altLang="zh-CN" sz="1200" kern="1200" dirty="0">
                          <a:solidFill>
                            <a:schemeClr val="dk1"/>
                          </a:solidFill>
                          <a:latin typeface="+mn-lt"/>
                          <a:ea typeface="+mn-ea"/>
                          <a:cs typeface="+mn-cs"/>
                        </a:rPr>
                        <a:t>SVM</a:t>
                      </a:r>
                      <a:r>
                        <a:rPr lang="zh-CN" altLang="en-US" sz="1200" kern="1200" dirty="0">
                          <a:solidFill>
                            <a:schemeClr val="dk1"/>
                          </a:solidFill>
                          <a:latin typeface="+mn-lt"/>
                          <a:ea typeface="+mn-ea"/>
                          <a:cs typeface="+mn-cs"/>
                        </a:rPr>
                        <a:t>进行分类，在</a:t>
                      </a:r>
                      <a:r>
                        <a:rPr lang="en-US" altLang="zh-CN" sz="1200" kern="1200" dirty="0">
                          <a:solidFill>
                            <a:schemeClr val="dk1"/>
                          </a:solidFill>
                          <a:latin typeface="+mn-lt"/>
                          <a:ea typeface="+mn-ea"/>
                          <a:cs typeface="+mn-cs"/>
                        </a:rPr>
                        <a:t>HOG</a:t>
                      </a:r>
                      <a:r>
                        <a:rPr lang="zh-CN" altLang="en-US" sz="1200" kern="1200" dirty="0">
                          <a:solidFill>
                            <a:schemeClr val="dk1"/>
                          </a:solidFill>
                          <a:latin typeface="+mn-lt"/>
                          <a:ea typeface="+mn-ea"/>
                          <a:cs typeface="+mn-cs"/>
                        </a:rPr>
                        <a:t>特征提取的基础上进行改进，</a:t>
                      </a:r>
                      <a:r>
                        <a:rPr lang="en-US" altLang="zh-CN" sz="1200" kern="1200" dirty="0">
                          <a:solidFill>
                            <a:schemeClr val="dk1"/>
                          </a:solidFill>
                          <a:latin typeface="+mn-lt"/>
                          <a:ea typeface="+mn-ea"/>
                          <a:cs typeface="+mn-cs"/>
                        </a:rPr>
                        <a:t>PHOG</a:t>
                      </a:r>
                      <a:r>
                        <a:rPr lang="zh-CN" altLang="en-US" sz="1200" kern="1200" dirty="0">
                          <a:solidFill>
                            <a:schemeClr val="dk1"/>
                          </a:solidFill>
                          <a:latin typeface="+mn-lt"/>
                          <a:ea typeface="+mn-ea"/>
                          <a:cs typeface="+mn-cs"/>
                        </a:rPr>
                        <a:t>特征得到的的效果更好。</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贡献：电路元器件的分割</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电路元器件的识别。</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不含有拓补关系的识别</a:t>
                      </a:r>
                    </a:p>
                  </a:txBody>
                  <a:tcPr anchor="ctr"/>
                </a:tc>
                <a:extLst>
                  <a:ext uri="{0D108BD9-81ED-4DB2-BD59-A6C34878D82A}">
                    <a16:rowId xmlns:a16="http://schemas.microsoft.com/office/drawing/2014/main" val="3742210281"/>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2</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dirty="0"/>
                        <a:t>基于 </a:t>
                      </a:r>
                      <a:r>
                        <a:rPr lang="en-US" altLang="zh-CN" sz="1200" dirty="0"/>
                        <a:t>PHOG </a:t>
                      </a:r>
                      <a:r>
                        <a:rPr lang="zh-CN" altLang="en-US" sz="1200" dirty="0"/>
                        <a:t>特征的电路图中电气符号识别</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2017-3</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dirty="0"/>
                        <a:t>舰船电子工程</a:t>
                      </a:r>
                      <a:endParaRPr lang="zh-CN" altLang="en-US" sz="1200" kern="1200" dirty="0">
                        <a:solidFill>
                          <a:schemeClr val="dk1"/>
                        </a:solidFill>
                        <a:latin typeface="+mn-lt"/>
                        <a:ea typeface="+mn-ea"/>
                        <a:cs typeface="+mn-cs"/>
                      </a:endParaRPr>
                    </a:p>
                  </a:txBody>
                  <a:tcPr anchor="ctr"/>
                </a:tc>
                <a:tc vMerge="1">
                  <a:txBody>
                    <a:bodyPr/>
                    <a:lstStyle/>
                    <a:p>
                      <a:pPr marL="0" algn="l" defTabSz="914400" rtl="0" eaLnBrk="1" latinLnBrk="0" hangingPunct="1"/>
                      <a:endParaRPr lang="zh-CN" alt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3911996041"/>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3</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Handwritten Electric Circuit Diagram Recognition: An Approach Based on Finite State Machine</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2018-4</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International Journal of Machine Learning and Computing</a:t>
                      </a:r>
                      <a:endParaRPr lang="zh-CN" altLang="en-US" sz="1200" kern="1200" dirty="0">
                        <a:solidFill>
                          <a:schemeClr val="dk1"/>
                        </a:solidFill>
                        <a:latin typeface="+mn-lt"/>
                        <a:ea typeface="+mn-ea"/>
                        <a:cs typeface="+mn-cs"/>
                      </a:endParaRPr>
                    </a:p>
                  </a:txBody>
                  <a:tcPr anchor="ctr"/>
                </a:tc>
                <a:tc>
                  <a:txBody>
                    <a:bodyPr/>
                    <a:lstStyle/>
                    <a:p>
                      <a:r>
                        <a:rPr lang="zh-CN" altLang="en-US" sz="1200" dirty="0"/>
                        <a:t>提出了另一种识别手绘电路图的方法</a:t>
                      </a:r>
                      <a:endParaRPr lang="en-US" altLang="zh-CN" sz="1200" dirty="0"/>
                    </a:p>
                    <a:p>
                      <a:r>
                        <a:rPr lang="zh-CN" altLang="en-US" sz="1200" dirty="0"/>
                        <a:t>部件的识别算法使用了</a:t>
                      </a:r>
                      <a:r>
                        <a:rPr lang="en-US" altLang="zh-CN" sz="1200" dirty="0"/>
                        <a:t>LBP</a:t>
                      </a:r>
                      <a:r>
                        <a:rPr lang="zh-CN" altLang="en-US" sz="1200" dirty="0"/>
                        <a:t>（局部二值模式）和基于像素密度统计特征相结合构造的特征向量。</a:t>
                      </a:r>
                      <a:endParaRPr lang="en-US" altLang="zh-CN" sz="1200" dirty="0"/>
                    </a:p>
                    <a:p>
                      <a:r>
                        <a:rPr lang="zh-CN" altLang="en-US" sz="1200" dirty="0"/>
                        <a:t>对于部件分类使用了</a:t>
                      </a:r>
                      <a:r>
                        <a:rPr lang="en-US" altLang="zh-CN" sz="1200" dirty="0"/>
                        <a:t>SVM</a:t>
                      </a:r>
                      <a:r>
                        <a:rPr lang="zh-CN" altLang="en-US" sz="1200" dirty="0"/>
                        <a:t>分类器，建立组件序列使用了有限状态机。</a:t>
                      </a:r>
                    </a:p>
                  </a:txBody>
                  <a:tcPr anchor="ctr"/>
                </a:tc>
                <a:extLst>
                  <a:ext uri="{0D108BD9-81ED-4DB2-BD59-A6C34878D82A}">
                    <a16:rowId xmlns:a16="http://schemas.microsoft.com/office/drawing/2014/main" val="1265773465"/>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4</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A topology-based component extractor for understanding electronic circuit diagrams</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1988-11</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Computer Vision, Graphics, and Image Processing</a:t>
                      </a:r>
                      <a:endParaRPr lang="zh-CN" altLang="en-US" sz="1200" kern="1200" dirty="0">
                        <a:solidFill>
                          <a:schemeClr val="dk1"/>
                        </a:solidFill>
                        <a:latin typeface="+mn-lt"/>
                        <a:ea typeface="+mn-ea"/>
                        <a:cs typeface="+mn-cs"/>
                      </a:endParaRPr>
                    </a:p>
                  </a:txBody>
                  <a:tcPr anchor="ctr"/>
                </a:tc>
                <a:tc>
                  <a:txBody>
                    <a:bodyPr/>
                    <a:lstStyle/>
                    <a:p>
                      <a:r>
                        <a:rPr lang="zh-CN" altLang="en-US" sz="1200" dirty="0"/>
                        <a:t>一种用于理解印刷手册和质量良好的手绘电子电路识别系统。</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先将图像进行预处理、二值化，然后图像细化为一个具有单位厚度的骨架</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元器件的提取是通过骨架遍历电路图，电路图的每个对象是由一组益特征点为分界线的图像段组成。</a:t>
                      </a:r>
                    </a:p>
                  </a:txBody>
                  <a:tcPr anchor="ctr"/>
                </a:tc>
                <a:extLst>
                  <a:ext uri="{0D108BD9-81ED-4DB2-BD59-A6C34878D82A}">
                    <a16:rowId xmlns:a16="http://schemas.microsoft.com/office/drawing/2014/main" val="312868957"/>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5</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Recognition of Electrical Symbols in Document Images Using Morphology and Geometric Analysis</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2011-11</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2011 International Conference on Image Information Processing</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利用电气符号的形态学特征对文档图像中的电气符号进行识别。</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将一张电路图分为：水平线段、垂直线段和电气元件三个空间，分割出元器件后利于形态学分析对其进行分类</a:t>
                      </a:r>
                    </a:p>
                  </a:txBody>
                  <a:tcPr anchor="ctr"/>
                </a:tc>
                <a:extLst>
                  <a:ext uri="{0D108BD9-81ED-4DB2-BD59-A6C34878D82A}">
                    <a16:rowId xmlns:a16="http://schemas.microsoft.com/office/drawing/2014/main" val="2714061739"/>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6</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Recognition of symbols and topology in the image of a DC circuit diagram based on contours and skeletons</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2021-9</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2021 44th International Convention on Information, Communication and Electronic Technology (MIPRO)</a:t>
                      </a:r>
                      <a:endParaRPr lang="zh-CN" altLang="en-US" sz="1200" kern="1200" dirty="0">
                        <a:solidFill>
                          <a:schemeClr val="dk1"/>
                        </a:solidFill>
                        <a:latin typeface="+mn-lt"/>
                        <a:ea typeface="+mn-ea"/>
                        <a:cs typeface="+mn-cs"/>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开发了一种基于结构模式的识别方法，</a:t>
                      </a:r>
                      <a:r>
                        <a:rPr lang="zh-CN" altLang="en-US" sz="1200" dirty="0"/>
                        <a:t>可以在图像中检测到的合适的几何图元、轮廓和骨架，并利用其得到元件的位置和元件的连接关系。</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开发了一个安卓软件产品</a:t>
                      </a:r>
                    </a:p>
                  </a:txBody>
                  <a:tcPr anchor="ctr"/>
                </a:tc>
                <a:extLst>
                  <a:ext uri="{0D108BD9-81ED-4DB2-BD59-A6C34878D82A}">
                    <a16:rowId xmlns:a16="http://schemas.microsoft.com/office/drawing/2014/main" val="1622891545"/>
                  </a:ext>
                </a:extLst>
              </a:tr>
              <a:tr h="370840">
                <a:tc>
                  <a:txBody>
                    <a:bodyPr/>
                    <a:lstStyle/>
                    <a:p>
                      <a:pPr marL="0" algn="ctr" defTabSz="914400" rtl="0" eaLnBrk="1" latinLnBrk="0" hangingPunct="1"/>
                      <a:r>
                        <a:rPr lang="en-US" altLang="zh-CN" sz="1200" kern="1200" dirty="0">
                          <a:solidFill>
                            <a:schemeClr val="dk1"/>
                          </a:solidFill>
                          <a:latin typeface="+mn-lt"/>
                          <a:ea typeface="+mn-ea"/>
                          <a:cs typeface="+mn-cs"/>
                        </a:rPr>
                        <a:t>7</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dirty="0" err="1"/>
                        <a:t>SolveIt</a:t>
                      </a:r>
                      <a:r>
                        <a:rPr lang="en-US" altLang="zh-CN" sz="1200" dirty="0"/>
                        <a:t> : An Application for Automated Recognition and Processing of Handwritten Mathematical Equations </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a:solidFill>
                            <a:schemeClr val="dk1"/>
                          </a:solidFill>
                          <a:latin typeface="+mn-lt"/>
                          <a:ea typeface="+mn-ea"/>
                          <a:cs typeface="+mn-cs"/>
                        </a:rPr>
                        <a:t>2020-9</a:t>
                      </a:r>
                      <a:endParaRPr lang="zh-CN" alt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IEEE Transactions on Industrial Informatics</a:t>
                      </a:r>
                      <a:endParaRPr lang="zh-CN" altLang="en-US" sz="1200" kern="1200" dirty="0">
                        <a:solidFill>
                          <a:schemeClr val="dk1"/>
                        </a:solidFill>
                        <a:latin typeface="+mn-lt"/>
                        <a:ea typeface="+mn-ea"/>
                        <a:cs typeface="+mn-cs"/>
                      </a:endParaRPr>
                    </a:p>
                  </a:txBody>
                  <a:tcPr anchor="ctr"/>
                </a:tc>
                <a:tc vMerge="1">
                  <a:txBody>
                    <a:bodyPr/>
                    <a:lstStyle/>
                    <a:p>
                      <a:pPr marL="0" algn="l" defTabSz="914400" rtl="0" eaLnBrk="1" latinLnBrk="0" hangingPunct="1"/>
                      <a:endParaRPr lang="zh-CN" alt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3081677383"/>
                  </a:ext>
                </a:extLst>
              </a:tr>
            </a:tbl>
          </a:graphicData>
        </a:graphic>
      </p:graphicFrame>
    </p:spTree>
    <p:extLst>
      <p:ext uri="{BB962C8B-B14F-4D97-AF65-F5344CB8AC3E}">
        <p14:creationId xmlns:p14="http://schemas.microsoft.com/office/powerpoint/2010/main" val="359527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DD91940-AC9A-4CE6-B6C4-34959FD1A599}"/>
              </a:ext>
            </a:extLst>
          </p:cNvPr>
          <p:cNvSpPr>
            <a:spLocks noGrp="1"/>
          </p:cNvSpPr>
          <p:nvPr>
            <p:ph type="body" sz="quarter" idx="11"/>
          </p:nvPr>
        </p:nvSpPr>
        <p:spPr/>
        <p:txBody>
          <a:bodyPr/>
          <a:lstStyle/>
          <a:p>
            <a:r>
              <a:rPr lang="zh-CN" altLang="en-US" dirty="0"/>
              <a:t>阅读文献</a:t>
            </a:r>
            <a:r>
              <a:rPr lang="en-US" altLang="zh-CN" dirty="0"/>
              <a:t>---</a:t>
            </a:r>
            <a:r>
              <a:rPr lang="zh-CN" altLang="en-US" dirty="0"/>
              <a:t>特征提取方法</a:t>
            </a:r>
            <a:endParaRPr lang="en-US" altLang="zh-CN" dirty="0"/>
          </a:p>
        </p:txBody>
      </p:sp>
      <p:sp>
        <p:nvSpPr>
          <p:cNvPr id="4" name="日期占位符 3">
            <a:extLst>
              <a:ext uri="{FF2B5EF4-FFF2-40B4-BE49-F238E27FC236}">
                <a16:creationId xmlns:a16="http://schemas.microsoft.com/office/drawing/2014/main" id="{982A6BFC-205E-4348-ADAD-9865578E125D}"/>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40" name="矩形: 圆角 39">
            <a:extLst>
              <a:ext uri="{FF2B5EF4-FFF2-40B4-BE49-F238E27FC236}">
                <a16:creationId xmlns:a16="http://schemas.microsoft.com/office/drawing/2014/main" id="{919C2960-5FA0-9154-893E-AA72EB672550}"/>
              </a:ext>
            </a:extLst>
          </p:cNvPr>
          <p:cNvSpPr/>
          <p:nvPr/>
        </p:nvSpPr>
        <p:spPr>
          <a:xfrm>
            <a:off x="7660640" y="3047187"/>
            <a:ext cx="4100660" cy="11029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t>肖豆</a:t>
            </a:r>
            <a:r>
              <a:rPr lang="en-US" altLang="zh-CN" sz="1200" dirty="0"/>
              <a:t>,</a:t>
            </a:r>
            <a:r>
              <a:rPr lang="zh-CN" altLang="en-US" sz="1200" dirty="0"/>
              <a:t>侯晓荣</a:t>
            </a:r>
            <a:r>
              <a:rPr lang="en-US" altLang="zh-CN" sz="1200" dirty="0"/>
              <a:t>.</a:t>
            </a:r>
            <a:r>
              <a:rPr lang="zh-CN" altLang="en-US" sz="1200" dirty="0"/>
              <a:t>基于 </a:t>
            </a:r>
            <a:r>
              <a:rPr lang="en-US" altLang="zh-CN" sz="1200" dirty="0"/>
              <a:t>PHOG </a:t>
            </a:r>
            <a:r>
              <a:rPr lang="zh-CN" altLang="en-US" sz="1200" dirty="0"/>
              <a:t>特征的电路图中电气符号识别</a:t>
            </a:r>
            <a:r>
              <a:rPr lang="en-US" altLang="zh-CN" sz="1200" dirty="0"/>
              <a:t>[J].</a:t>
            </a:r>
            <a:r>
              <a:rPr lang="zh-CN" altLang="en-US" sz="1200" dirty="0"/>
              <a:t>舰船电子工 程</a:t>
            </a:r>
            <a:r>
              <a:rPr lang="en-US" altLang="zh-CN" sz="1200" dirty="0"/>
              <a:t>,2017,37(01):90-93.</a:t>
            </a:r>
          </a:p>
        </p:txBody>
      </p:sp>
      <p:sp>
        <p:nvSpPr>
          <p:cNvPr id="42" name="矩形 41">
            <a:extLst>
              <a:ext uri="{FF2B5EF4-FFF2-40B4-BE49-F238E27FC236}">
                <a16:creationId xmlns:a16="http://schemas.microsoft.com/office/drawing/2014/main" id="{B0DCC74C-4538-E8AD-25E8-ED85284E0C98}"/>
              </a:ext>
            </a:extLst>
          </p:cNvPr>
          <p:cNvSpPr/>
          <p:nvPr/>
        </p:nvSpPr>
        <p:spPr>
          <a:xfrm>
            <a:off x="8823198" y="1342889"/>
            <a:ext cx="1568741" cy="40997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相关文献</a:t>
            </a:r>
          </a:p>
        </p:txBody>
      </p:sp>
      <p:sp>
        <p:nvSpPr>
          <p:cNvPr id="10" name="文本框 9">
            <a:extLst>
              <a:ext uri="{FF2B5EF4-FFF2-40B4-BE49-F238E27FC236}">
                <a16:creationId xmlns:a16="http://schemas.microsoft.com/office/drawing/2014/main" id="{1B53F26C-19CE-6299-AF4E-6FC49E030587}"/>
              </a:ext>
            </a:extLst>
          </p:cNvPr>
          <p:cNvSpPr txBox="1"/>
          <p:nvPr/>
        </p:nvSpPr>
        <p:spPr>
          <a:xfrm>
            <a:off x="518648" y="1078462"/>
            <a:ext cx="5577351" cy="1077218"/>
          </a:xfrm>
          <a:prstGeom prst="rect">
            <a:avLst/>
          </a:prstGeom>
          <a:noFill/>
        </p:spPr>
        <p:txBody>
          <a:bodyPr wrap="square">
            <a:spAutoFit/>
          </a:bodyPr>
          <a:lstStyle/>
          <a:p>
            <a:r>
              <a:rPr lang="zh-CN" altLang="en-US" sz="1600" dirty="0"/>
              <a:t>利用</a:t>
            </a:r>
            <a:r>
              <a:rPr lang="en-US" altLang="zh-CN" sz="1600" dirty="0"/>
              <a:t>HOG</a:t>
            </a:r>
            <a:r>
              <a:rPr lang="zh-CN" altLang="en-US" sz="1600" dirty="0"/>
              <a:t>特征和</a:t>
            </a:r>
            <a:r>
              <a:rPr lang="en-US" altLang="zh-CN" sz="1600" dirty="0"/>
              <a:t>SIFT</a:t>
            </a:r>
            <a:r>
              <a:rPr lang="zh-CN" altLang="en-US" sz="1600" dirty="0"/>
              <a:t>特征，使用</a:t>
            </a:r>
            <a:r>
              <a:rPr lang="en-US" altLang="zh-CN" sz="1600" dirty="0"/>
              <a:t>SVM</a:t>
            </a:r>
            <a:r>
              <a:rPr lang="zh-CN" altLang="en-US" sz="1600" dirty="0"/>
              <a:t>对电气符号进行分类</a:t>
            </a:r>
            <a:endParaRPr lang="en-US" altLang="zh-CN" sz="1600" dirty="0"/>
          </a:p>
          <a:p>
            <a:r>
              <a:rPr lang="zh-CN" altLang="en-US" sz="1600" dirty="0"/>
              <a:t>第一：建立训练集． </a:t>
            </a:r>
            <a:endParaRPr lang="en-US" altLang="zh-CN" sz="1600" dirty="0"/>
          </a:p>
          <a:p>
            <a:r>
              <a:rPr lang="zh-CN" altLang="en-US" sz="1600" dirty="0"/>
              <a:t>第二：训练支持向量机．</a:t>
            </a:r>
            <a:endParaRPr lang="en-US" altLang="zh-CN" sz="1600" dirty="0"/>
          </a:p>
          <a:p>
            <a:r>
              <a:rPr lang="zh-CN" altLang="en-US" sz="1600" dirty="0"/>
              <a:t>第三：用训练完成的支持向量机进行电气符号分类识别．</a:t>
            </a:r>
          </a:p>
        </p:txBody>
      </p:sp>
      <p:pic>
        <p:nvPicPr>
          <p:cNvPr id="2" name="图片 1">
            <a:extLst>
              <a:ext uri="{FF2B5EF4-FFF2-40B4-BE49-F238E27FC236}">
                <a16:creationId xmlns:a16="http://schemas.microsoft.com/office/drawing/2014/main" id="{0AE6BF35-67A2-7C49-C99B-9A6C21EA17A0}"/>
              </a:ext>
            </a:extLst>
          </p:cNvPr>
          <p:cNvPicPr>
            <a:picLocks noChangeAspect="1"/>
          </p:cNvPicPr>
          <p:nvPr/>
        </p:nvPicPr>
        <p:blipFill>
          <a:blip r:embed="rId2"/>
          <a:stretch>
            <a:fillRect/>
          </a:stretch>
        </p:blipFill>
        <p:spPr>
          <a:xfrm>
            <a:off x="534102" y="2155680"/>
            <a:ext cx="3429000" cy="2466975"/>
          </a:xfrm>
          <a:prstGeom prst="rect">
            <a:avLst/>
          </a:prstGeom>
        </p:spPr>
      </p:pic>
      <p:sp>
        <p:nvSpPr>
          <p:cNvPr id="5" name="矩形: 圆角 4">
            <a:extLst>
              <a:ext uri="{FF2B5EF4-FFF2-40B4-BE49-F238E27FC236}">
                <a16:creationId xmlns:a16="http://schemas.microsoft.com/office/drawing/2014/main" id="{7152352B-9F82-C545-A087-EBCA11A8E534}"/>
              </a:ext>
            </a:extLst>
          </p:cNvPr>
          <p:cNvSpPr/>
          <p:nvPr/>
        </p:nvSpPr>
        <p:spPr>
          <a:xfrm>
            <a:off x="7660640" y="1848556"/>
            <a:ext cx="4100660" cy="11029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t>刘剑</a:t>
            </a:r>
            <a:r>
              <a:rPr lang="en-US" altLang="zh-CN" sz="1200" dirty="0"/>
              <a:t>,</a:t>
            </a:r>
            <a:r>
              <a:rPr lang="zh-CN" altLang="en-US" sz="1200" dirty="0"/>
              <a:t>龚志恒</a:t>
            </a:r>
            <a:r>
              <a:rPr lang="en-US" altLang="zh-CN" sz="1200" dirty="0"/>
              <a:t>,</a:t>
            </a:r>
            <a:r>
              <a:rPr lang="zh-CN" altLang="en-US" sz="1200" dirty="0"/>
              <a:t>高恩阳</a:t>
            </a:r>
            <a:r>
              <a:rPr lang="en-US" altLang="zh-CN" sz="1200" dirty="0"/>
              <a:t>,</a:t>
            </a:r>
            <a:r>
              <a:rPr lang="zh-CN" altLang="en-US" sz="1200" dirty="0"/>
              <a:t>刘亚楠</a:t>
            </a:r>
            <a:r>
              <a:rPr lang="en-US" altLang="zh-CN" sz="1200" dirty="0"/>
              <a:t>.</a:t>
            </a:r>
            <a:r>
              <a:rPr lang="zh-CN" altLang="en-US" sz="1200" dirty="0"/>
              <a:t>电气符号识别的 </a:t>
            </a:r>
            <a:r>
              <a:rPr lang="en-US" altLang="zh-CN" sz="1200" dirty="0"/>
              <a:t>HOG </a:t>
            </a:r>
            <a:r>
              <a:rPr lang="zh-CN" altLang="en-US" sz="1200" dirty="0"/>
              <a:t>方法</a:t>
            </a:r>
            <a:r>
              <a:rPr lang="en-US" altLang="zh-CN" sz="1200" dirty="0"/>
              <a:t>[J].</a:t>
            </a:r>
            <a:r>
              <a:rPr lang="zh-CN" altLang="en-US" sz="1200" dirty="0"/>
              <a:t>沈阳建筑大学学报 </a:t>
            </a:r>
            <a:r>
              <a:rPr lang="en-US" altLang="zh-CN" sz="1200" dirty="0"/>
              <a:t>(</a:t>
            </a:r>
            <a:r>
              <a:rPr lang="zh-CN" altLang="en-US" sz="1200" dirty="0"/>
              <a:t>自然科学版</a:t>
            </a:r>
            <a:r>
              <a:rPr lang="en-US" altLang="zh-CN" sz="1200" dirty="0"/>
              <a:t>),2013,29(03):571-576.</a:t>
            </a:r>
            <a:endParaRPr lang="zh-CN" altLang="en-US" sz="1200" dirty="0"/>
          </a:p>
        </p:txBody>
      </p:sp>
      <p:sp>
        <p:nvSpPr>
          <p:cNvPr id="8" name="文本占位符 7">
            <a:extLst>
              <a:ext uri="{FF2B5EF4-FFF2-40B4-BE49-F238E27FC236}">
                <a16:creationId xmlns:a16="http://schemas.microsoft.com/office/drawing/2014/main" id="{5A4F9D20-BB70-AE6C-3527-251E8F7085D4}"/>
              </a:ext>
            </a:extLst>
          </p:cNvPr>
          <p:cNvSpPr>
            <a:spLocks noGrp="1"/>
          </p:cNvSpPr>
          <p:nvPr>
            <p:ph type="body" sz="quarter" idx="30"/>
          </p:nvPr>
        </p:nvSpPr>
        <p:spPr>
          <a:xfrm>
            <a:off x="534102" y="4601974"/>
            <a:ext cx="6084812" cy="1706963"/>
          </a:xfrm>
        </p:spPr>
        <p:txBody>
          <a:bodyPr/>
          <a:lstStyle/>
          <a:p>
            <a:r>
              <a:rPr lang="en-US" altLang="zh-CN" sz="1400" dirty="0">
                <a:latin typeface="+mn-ea"/>
              </a:rPr>
              <a:t>SIFT</a:t>
            </a:r>
            <a:r>
              <a:rPr lang="zh-CN" altLang="en-US" sz="1400" dirty="0">
                <a:latin typeface="+mn-ea"/>
              </a:rPr>
              <a:t>特征：</a:t>
            </a:r>
            <a:r>
              <a:rPr lang="zh-CN" altLang="en-US" sz="1400" b="0" i="0" dirty="0">
                <a:solidFill>
                  <a:srgbClr val="333333"/>
                </a:solidFill>
                <a:effectLst/>
                <a:latin typeface="+mn-ea"/>
              </a:rPr>
              <a:t>即尺度不变特征变换，是一种局部特征描述子。</a:t>
            </a:r>
            <a:r>
              <a:rPr lang="zh-CN" altLang="en-US" sz="1400" b="0" i="0" dirty="0">
                <a:solidFill>
                  <a:srgbClr val="333333"/>
                </a:solidFill>
                <a:effectLst/>
                <a:latin typeface="Helvetica Neue"/>
              </a:rPr>
              <a:t>基于物体上的</a:t>
            </a:r>
            <a:r>
              <a:rPr lang="zh-CN" altLang="en-US" sz="1400" dirty="0">
                <a:latin typeface="+mn-ea"/>
              </a:rPr>
              <a:t>一些局部外观的兴趣点而与影像的大小和旋转无关。</a:t>
            </a:r>
            <a:endParaRPr lang="en-US" altLang="zh-CN" sz="1400" dirty="0">
              <a:latin typeface="+mn-ea"/>
            </a:endParaRPr>
          </a:p>
          <a:p>
            <a:r>
              <a:rPr lang="en-US" altLang="zh-CN" sz="1400" dirty="0">
                <a:latin typeface="+mn-ea"/>
              </a:rPr>
              <a:t>HOG</a:t>
            </a:r>
            <a:r>
              <a:rPr lang="zh-CN" altLang="en-US" sz="1400" dirty="0">
                <a:latin typeface="+mn-ea"/>
              </a:rPr>
              <a:t>特征：在一副图像中，局部目标的表象和形状能够被梯度或边缘的方向密度分布很好地描述。其本质为：梯度的统计信息，而梯度主要存在于边缘的地方。</a:t>
            </a:r>
            <a:endParaRPr lang="en-US" altLang="zh-CN" sz="1400" dirty="0">
              <a:latin typeface="+mn-ea"/>
            </a:endParaRPr>
          </a:p>
        </p:txBody>
      </p:sp>
      <p:sp>
        <p:nvSpPr>
          <p:cNvPr id="12" name="文本占位符 7">
            <a:extLst>
              <a:ext uri="{FF2B5EF4-FFF2-40B4-BE49-F238E27FC236}">
                <a16:creationId xmlns:a16="http://schemas.microsoft.com/office/drawing/2014/main" id="{6CE54EE2-CCCE-0B12-63FD-53CF16A2DF09}"/>
              </a:ext>
            </a:extLst>
          </p:cNvPr>
          <p:cNvSpPr txBox="1">
            <a:spLocks/>
          </p:cNvSpPr>
          <p:nvPr/>
        </p:nvSpPr>
        <p:spPr>
          <a:xfrm>
            <a:off x="6848213" y="4620472"/>
            <a:ext cx="4552426" cy="1553826"/>
          </a:xfrm>
          <a:prstGeom prst="rect">
            <a:avLst/>
          </a:prstGeom>
        </p:spPr>
        <p:txBody>
          <a:bodyPr vert="horz" wrap="square" lIns="0" tIns="45720" rIns="91440" bIns="45720" rtlCol="0">
            <a:noAutofit/>
          </a:bodyPr>
          <a:lstStyle>
            <a:lvl1pPr marL="0" indent="0" algn="l" defTabSz="914400" rtl="0" eaLnBrk="1" latinLnBrk="0" hangingPunct="1">
              <a:lnSpc>
                <a:spcPct val="130000"/>
              </a:lnSpc>
              <a:spcBef>
                <a:spcPts val="1000"/>
              </a:spcBef>
              <a:buFont typeface="Arial" panose="020B0604020202020204" pitchFamily="34" charset="0"/>
              <a:buNone/>
              <a:defRPr sz="18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latin typeface="+mn-ea"/>
              </a:rPr>
              <a:t>PHOG</a:t>
            </a:r>
            <a:r>
              <a:rPr lang="zh-CN" altLang="en-US" sz="1400" dirty="0">
                <a:latin typeface="+mn-ea"/>
              </a:rPr>
              <a:t>特征：</a:t>
            </a:r>
            <a:r>
              <a:rPr lang="zh-CN" altLang="en-US" sz="1400" dirty="0"/>
              <a:t>提取图像的边缘信息，将图像分层，第一层为整幅图像，第二层将整幅图像进行四均分，第三层将第二层中的每一块子区域进行四均分，依此类推。分层计算 </a:t>
            </a:r>
            <a:r>
              <a:rPr lang="en-US" altLang="zh-CN" sz="1400" dirty="0"/>
              <a:t>HOG</a:t>
            </a:r>
            <a:r>
              <a:rPr lang="zh-CN" altLang="en-US" sz="1400" dirty="0"/>
              <a:t>特征，在每一层中，统计各块区域在</a:t>
            </a:r>
            <a:r>
              <a:rPr lang="en-US" altLang="zh-CN" sz="1400" dirty="0"/>
              <a:t>K</a:t>
            </a:r>
            <a:r>
              <a:rPr lang="zh-CN" altLang="en-US" sz="1400" dirty="0"/>
              <a:t>个方向上的梯度直方图特征并串联构成图像在该层下的特征。</a:t>
            </a:r>
            <a:endParaRPr lang="en-US" altLang="zh-CN" sz="1400" dirty="0">
              <a:latin typeface="+mn-ea"/>
            </a:endParaRPr>
          </a:p>
        </p:txBody>
      </p:sp>
    </p:spTree>
    <p:extLst>
      <p:ext uri="{BB962C8B-B14F-4D97-AF65-F5344CB8AC3E}">
        <p14:creationId xmlns:p14="http://schemas.microsoft.com/office/powerpoint/2010/main" val="18186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DD91940-AC9A-4CE6-B6C4-34959FD1A599}"/>
              </a:ext>
            </a:extLst>
          </p:cNvPr>
          <p:cNvSpPr>
            <a:spLocks noGrp="1"/>
          </p:cNvSpPr>
          <p:nvPr>
            <p:ph type="body" sz="quarter" idx="11"/>
          </p:nvPr>
        </p:nvSpPr>
        <p:spPr/>
        <p:txBody>
          <a:bodyPr/>
          <a:lstStyle/>
          <a:p>
            <a:r>
              <a:rPr lang="zh-CN" altLang="en-US" dirty="0"/>
              <a:t>阅读文献</a:t>
            </a:r>
            <a:r>
              <a:rPr lang="en-US" altLang="zh-CN" dirty="0"/>
              <a:t>---</a:t>
            </a:r>
            <a:r>
              <a:rPr lang="zh-CN" altLang="en-US" dirty="0"/>
              <a:t>元器件分割方法</a:t>
            </a:r>
            <a:endParaRPr lang="en-US" altLang="zh-CN" dirty="0"/>
          </a:p>
        </p:txBody>
      </p:sp>
      <p:sp>
        <p:nvSpPr>
          <p:cNvPr id="4" name="日期占位符 3">
            <a:extLst>
              <a:ext uri="{FF2B5EF4-FFF2-40B4-BE49-F238E27FC236}">
                <a16:creationId xmlns:a16="http://schemas.microsoft.com/office/drawing/2014/main" id="{982A6BFC-205E-4348-ADAD-9865578E125D}"/>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42" name="矩形 41">
            <a:extLst>
              <a:ext uri="{FF2B5EF4-FFF2-40B4-BE49-F238E27FC236}">
                <a16:creationId xmlns:a16="http://schemas.microsoft.com/office/drawing/2014/main" id="{B0DCC74C-4538-E8AD-25E8-ED85284E0C98}"/>
              </a:ext>
            </a:extLst>
          </p:cNvPr>
          <p:cNvSpPr/>
          <p:nvPr/>
        </p:nvSpPr>
        <p:spPr>
          <a:xfrm>
            <a:off x="8051411" y="1078462"/>
            <a:ext cx="1568741" cy="40997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相关文献</a:t>
            </a:r>
          </a:p>
        </p:txBody>
      </p:sp>
      <p:sp>
        <p:nvSpPr>
          <p:cNvPr id="10" name="文本框 9">
            <a:extLst>
              <a:ext uri="{FF2B5EF4-FFF2-40B4-BE49-F238E27FC236}">
                <a16:creationId xmlns:a16="http://schemas.microsoft.com/office/drawing/2014/main" id="{1B53F26C-19CE-6299-AF4E-6FC49E030587}"/>
              </a:ext>
            </a:extLst>
          </p:cNvPr>
          <p:cNvSpPr txBox="1"/>
          <p:nvPr/>
        </p:nvSpPr>
        <p:spPr>
          <a:xfrm>
            <a:off x="518648" y="1078462"/>
            <a:ext cx="5577351" cy="2062103"/>
          </a:xfrm>
          <a:prstGeom prst="rect">
            <a:avLst/>
          </a:prstGeom>
          <a:noFill/>
        </p:spPr>
        <p:txBody>
          <a:bodyPr wrap="square">
            <a:spAutoFit/>
          </a:bodyPr>
          <a:lstStyle/>
          <a:p>
            <a:pPr marL="285750" indent="-285750">
              <a:buFont typeface="Arial" panose="020B0604020202020204" pitchFamily="34" charset="0"/>
              <a:buChar char="•"/>
            </a:pPr>
            <a:r>
              <a:rPr lang="zh-CN" altLang="en-US" sz="1600" dirty="0"/>
              <a:t>分割水平与垂直直线：霍夫变换。分为水平直线空间和垂直直线空间</a:t>
            </a:r>
            <a:endParaRPr lang="en-US" altLang="zh-CN" sz="1600" dirty="0"/>
          </a:p>
          <a:p>
            <a:pPr marL="285750" indent="-285750">
              <a:buFont typeface="Arial" panose="020B0604020202020204" pitchFamily="34" charset="0"/>
              <a:buChar char="•"/>
            </a:pPr>
            <a:r>
              <a:rPr lang="zh-CN" altLang="en-US" sz="1600" dirty="0"/>
              <a:t>剩下的图片与两个直线空间利用相交的拓扑关系，得到元器件空间，然后分割出一个个元器件。</a:t>
            </a:r>
            <a:endParaRPr lang="en-US" altLang="zh-CN" sz="1600" dirty="0"/>
          </a:p>
          <a:p>
            <a:pPr marL="285750" indent="-285750">
              <a:buFont typeface="Arial" panose="020B0604020202020204" pitchFamily="34" charset="0"/>
              <a:buChar char="•"/>
            </a:pPr>
            <a:r>
              <a:rPr lang="zh-CN" altLang="en-US" sz="1600" dirty="0"/>
              <a:t>最后利用形态学计算得到的每个电气元件的的特征，进行判断</a:t>
            </a:r>
            <a:endParaRPr lang="en-US" altLang="zh-CN" sz="1600" dirty="0"/>
          </a:p>
          <a:p>
            <a:endParaRPr lang="en-US" altLang="zh-CN" sz="1600" dirty="0"/>
          </a:p>
          <a:p>
            <a:endParaRPr lang="zh-CN" altLang="en-US" sz="1600" dirty="0"/>
          </a:p>
        </p:txBody>
      </p:sp>
      <p:sp>
        <p:nvSpPr>
          <p:cNvPr id="5" name="矩形: 圆角 4">
            <a:extLst>
              <a:ext uri="{FF2B5EF4-FFF2-40B4-BE49-F238E27FC236}">
                <a16:creationId xmlns:a16="http://schemas.microsoft.com/office/drawing/2014/main" id="{7152352B-9F82-C545-A087-EBCA11A8E534}"/>
              </a:ext>
            </a:extLst>
          </p:cNvPr>
          <p:cNvSpPr/>
          <p:nvPr/>
        </p:nvSpPr>
        <p:spPr>
          <a:xfrm>
            <a:off x="6888853" y="1584129"/>
            <a:ext cx="4100660" cy="11029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Recognition of Electrical Symbols in Document Images Using Morphology and Geometric Analysis.</a:t>
            </a:r>
            <a:endParaRPr lang="zh-CN" altLang="en-US" sz="1200" dirty="0"/>
          </a:p>
        </p:txBody>
      </p:sp>
      <p:pic>
        <p:nvPicPr>
          <p:cNvPr id="9" name="图片 8">
            <a:extLst>
              <a:ext uri="{FF2B5EF4-FFF2-40B4-BE49-F238E27FC236}">
                <a16:creationId xmlns:a16="http://schemas.microsoft.com/office/drawing/2014/main" id="{7C271902-BBB8-4803-D730-964B209F7076}"/>
              </a:ext>
            </a:extLst>
          </p:cNvPr>
          <p:cNvPicPr>
            <a:picLocks noChangeAspect="1"/>
          </p:cNvPicPr>
          <p:nvPr/>
        </p:nvPicPr>
        <p:blipFill>
          <a:blip r:embed="rId2"/>
          <a:stretch>
            <a:fillRect/>
          </a:stretch>
        </p:blipFill>
        <p:spPr>
          <a:xfrm>
            <a:off x="518648" y="2806754"/>
            <a:ext cx="5408038" cy="3736463"/>
          </a:xfrm>
          <a:prstGeom prst="rect">
            <a:avLst/>
          </a:prstGeom>
        </p:spPr>
      </p:pic>
      <p:pic>
        <p:nvPicPr>
          <p:cNvPr id="11" name="图片 10">
            <a:extLst>
              <a:ext uri="{FF2B5EF4-FFF2-40B4-BE49-F238E27FC236}">
                <a16:creationId xmlns:a16="http://schemas.microsoft.com/office/drawing/2014/main" id="{3A8096CA-06EB-8643-7F51-960602269023}"/>
              </a:ext>
            </a:extLst>
          </p:cNvPr>
          <p:cNvPicPr>
            <a:picLocks noChangeAspect="1"/>
          </p:cNvPicPr>
          <p:nvPr/>
        </p:nvPicPr>
        <p:blipFill>
          <a:blip r:embed="rId3"/>
          <a:stretch>
            <a:fillRect/>
          </a:stretch>
        </p:blipFill>
        <p:spPr>
          <a:xfrm>
            <a:off x="6171151" y="2758706"/>
            <a:ext cx="4908864" cy="2274290"/>
          </a:xfrm>
          <a:prstGeom prst="rect">
            <a:avLst/>
          </a:prstGeom>
        </p:spPr>
      </p:pic>
      <p:pic>
        <p:nvPicPr>
          <p:cNvPr id="13" name="图片 12">
            <a:extLst>
              <a:ext uri="{FF2B5EF4-FFF2-40B4-BE49-F238E27FC236}">
                <a16:creationId xmlns:a16="http://schemas.microsoft.com/office/drawing/2014/main" id="{1CB8C3EE-7BA5-2501-BCFF-2E661FFA98F7}"/>
              </a:ext>
            </a:extLst>
          </p:cNvPr>
          <p:cNvPicPr>
            <a:picLocks noChangeAspect="1"/>
          </p:cNvPicPr>
          <p:nvPr/>
        </p:nvPicPr>
        <p:blipFill>
          <a:blip r:embed="rId4"/>
          <a:stretch>
            <a:fillRect/>
          </a:stretch>
        </p:blipFill>
        <p:spPr>
          <a:xfrm>
            <a:off x="6095999" y="5021915"/>
            <a:ext cx="2887073" cy="1515246"/>
          </a:xfrm>
          <a:prstGeom prst="rect">
            <a:avLst/>
          </a:prstGeom>
        </p:spPr>
      </p:pic>
    </p:spTree>
    <p:extLst>
      <p:ext uri="{BB962C8B-B14F-4D97-AF65-F5344CB8AC3E}">
        <p14:creationId xmlns:p14="http://schemas.microsoft.com/office/powerpoint/2010/main" val="204797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DD91940-AC9A-4CE6-B6C4-34959FD1A599}"/>
              </a:ext>
            </a:extLst>
          </p:cNvPr>
          <p:cNvSpPr>
            <a:spLocks noGrp="1"/>
          </p:cNvSpPr>
          <p:nvPr>
            <p:ph type="body" sz="quarter" idx="11"/>
          </p:nvPr>
        </p:nvSpPr>
        <p:spPr/>
        <p:txBody>
          <a:bodyPr/>
          <a:lstStyle/>
          <a:p>
            <a:r>
              <a:rPr lang="zh-CN" altLang="en-US" dirty="0"/>
              <a:t>阅读文献</a:t>
            </a:r>
            <a:r>
              <a:rPr lang="en-US" altLang="zh-CN" dirty="0"/>
              <a:t>---</a:t>
            </a:r>
            <a:r>
              <a:rPr lang="zh-CN" altLang="en-US" dirty="0"/>
              <a:t>基于轮廓骨架的识别</a:t>
            </a:r>
            <a:endParaRPr lang="en-US" altLang="zh-CN" dirty="0"/>
          </a:p>
        </p:txBody>
      </p:sp>
      <p:sp>
        <p:nvSpPr>
          <p:cNvPr id="4" name="日期占位符 3">
            <a:extLst>
              <a:ext uri="{FF2B5EF4-FFF2-40B4-BE49-F238E27FC236}">
                <a16:creationId xmlns:a16="http://schemas.microsoft.com/office/drawing/2014/main" id="{982A6BFC-205E-4348-ADAD-9865578E125D}"/>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42" name="矩形 41">
            <a:extLst>
              <a:ext uri="{FF2B5EF4-FFF2-40B4-BE49-F238E27FC236}">
                <a16:creationId xmlns:a16="http://schemas.microsoft.com/office/drawing/2014/main" id="{B0DCC74C-4538-E8AD-25E8-ED85284E0C98}"/>
              </a:ext>
            </a:extLst>
          </p:cNvPr>
          <p:cNvSpPr/>
          <p:nvPr/>
        </p:nvSpPr>
        <p:spPr>
          <a:xfrm>
            <a:off x="8051411" y="1078462"/>
            <a:ext cx="1568741" cy="40997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相关文献</a:t>
            </a:r>
          </a:p>
        </p:txBody>
      </p:sp>
      <p:sp>
        <p:nvSpPr>
          <p:cNvPr id="10" name="文本框 9">
            <a:extLst>
              <a:ext uri="{FF2B5EF4-FFF2-40B4-BE49-F238E27FC236}">
                <a16:creationId xmlns:a16="http://schemas.microsoft.com/office/drawing/2014/main" id="{1B53F26C-19CE-6299-AF4E-6FC49E030587}"/>
              </a:ext>
            </a:extLst>
          </p:cNvPr>
          <p:cNvSpPr txBox="1"/>
          <p:nvPr/>
        </p:nvSpPr>
        <p:spPr>
          <a:xfrm>
            <a:off x="518648" y="1078462"/>
            <a:ext cx="5577351" cy="2554545"/>
          </a:xfrm>
          <a:prstGeom prst="rect">
            <a:avLst/>
          </a:prstGeom>
          <a:noFill/>
        </p:spPr>
        <p:txBody>
          <a:bodyPr wrap="square">
            <a:spAutoFit/>
          </a:bodyPr>
          <a:lstStyle/>
          <a:p>
            <a:r>
              <a:rPr lang="zh-CN" altLang="en-US" sz="1600" dirty="0"/>
              <a:t>主要过程：</a:t>
            </a:r>
            <a:endParaRPr lang="en-US" altLang="zh-CN" sz="1600" dirty="0"/>
          </a:p>
          <a:p>
            <a:pPr marL="285750" indent="-285750">
              <a:buFont typeface="Arial" panose="020B0604020202020204" pitchFamily="34" charset="0"/>
              <a:buChar char="•"/>
            </a:pPr>
            <a:r>
              <a:rPr lang="zh-CN" altLang="en-US" sz="1600" dirty="0"/>
              <a:t>设计了一个成功识别符号和拓扑结构的算法，但第一步算法的缺点仅限于主轮廓没有断开的情况。主要思想是二值化以后，识别图像中最长的连续白色像素点，这样就可以滤去一些电路中的标识符、文本等不属于电路的信息。</a:t>
            </a:r>
          </a:p>
          <a:p>
            <a:pPr marL="285750" indent="-285750">
              <a:buFont typeface="Arial" panose="020B0604020202020204" pitchFamily="34" charset="0"/>
              <a:buChar char="•"/>
            </a:pPr>
            <a:r>
              <a:rPr lang="zh-CN" altLang="en-US" sz="1600" dirty="0"/>
              <a:t>对第一步的算法进行了改进，使算法可以容忍电路外轮廓出现一定的断开。有些手绘电路中，线路存在断开的情况，电压源、开关这类器件的外轮廓也会断开，断开符号或断开连接线在图像中并不少见。</a:t>
            </a:r>
            <a:endParaRPr lang="en-US" altLang="zh-CN" sz="1600" dirty="0"/>
          </a:p>
          <a:p>
            <a:endParaRPr lang="zh-CN" altLang="en-US" sz="1600" dirty="0"/>
          </a:p>
        </p:txBody>
      </p:sp>
      <p:sp>
        <p:nvSpPr>
          <p:cNvPr id="5" name="矩形: 圆角 4">
            <a:extLst>
              <a:ext uri="{FF2B5EF4-FFF2-40B4-BE49-F238E27FC236}">
                <a16:creationId xmlns:a16="http://schemas.microsoft.com/office/drawing/2014/main" id="{7152352B-9F82-C545-A087-EBCA11A8E534}"/>
              </a:ext>
            </a:extLst>
          </p:cNvPr>
          <p:cNvSpPr/>
          <p:nvPr/>
        </p:nvSpPr>
        <p:spPr>
          <a:xfrm>
            <a:off x="6888853" y="1584129"/>
            <a:ext cx="4100660" cy="11029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Recognition of symbols and topology in the image of a DC circuit diagram based on contours and skeletons</a:t>
            </a:r>
            <a:endParaRPr lang="zh-CN" altLang="en-US" sz="1200" dirty="0"/>
          </a:p>
        </p:txBody>
      </p:sp>
      <p:sp>
        <p:nvSpPr>
          <p:cNvPr id="2" name="文本框 1">
            <a:extLst>
              <a:ext uri="{FF2B5EF4-FFF2-40B4-BE49-F238E27FC236}">
                <a16:creationId xmlns:a16="http://schemas.microsoft.com/office/drawing/2014/main" id="{31AA08B5-3ADF-DFFA-FB14-87E24E0D5144}"/>
              </a:ext>
            </a:extLst>
          </p:cNvPr>
          <p:cNvSpPr txBox="1"/>
          <p:nvPr/>
        </p:nvSpPr>
        <p:spPr>
          <a:xfrm>
            <a:off x="518648" y="3571390"/>
            <a:ext cx="5577351" cy="2800767"/>
          </a:xfrm>
          <a:prstGeom prst="rect">
            <a:avLst/>
          </a:prstGeom>
          <a:noFill/>
        </p:spPr>
        <p:txBody>
          <a:bodyPr wrap="square">
            <a:spAutoFit/>
          </a:bodyPr>
          <a:lstStyle/>
          <a:p>
            <a:r>
              <a:rPr lang="zh-CN" altLang="en-US" sz="1600" dirty="0"/>
              <a:t>具体方法：</a:t>
            </a:r>
            <a:endParaRPr lang="en-US" altLang="zh-CN" sz="1600" dirty="0"/>
          </a:p>
          <a:p>
            <a:pPr marL="285750" indent="-285750">
              <a:buFont typeface="Arial" panose="020B0604020202020204" pitchFamily="34" charset="0"/>
              <a:buChar char="•"/>
            </a:pPr>
            <a:r>
              <a:rPr lang="zh-CN" altLang="en-US" sz="1600" dirty="0"/>
              <a:t>预处理：手动裁剪图像，去除不必要的部分。对图像进行模糊处理（</a:t>
            </a:r>
            <a:r>
              <a:rPr lang="en-US" altLang="zh-CN" sz="1600" dirty="0"/>
              <a:t>Blurring</a:t>
            </a:r>
            <a:r>
              <a:rPr lang="zh-CN" altLang="en-US" sz="1600" dirty="0"/>
              <a:t>）可以减少噪声。二值化图像</a:t>
            </a:r>
          </a:p>
          <a:p>
            <a:pPr marL="285750" indent="-285750">
              <a:buFont typeface="Arial" panose="020B0604020202020204" pitchFamily="34" charset="0"/>
              <a:buChar char="•"/>
            </a:pPr>
            <a:r>
              <a:rPr lang="zh-CN" altLang="en-US" sz="1600" dirty="0"/>
              <a:t>使用</a:t>
            </a:r>
            <a:r>
              <a:rPr lang="en-US" altLang="zh-CN" sz="1600" dirty="0" err="1"/>
              <a:t>zhang-suen</a:t>
            </a:r>
            <a:r>
              <a:rPr lang="zh-CN" altLang="en-US" sz="1600" dirty="0"/>
              <a:t>算法，在白度细化的过程中保留像素与端点直接的连接，二值图像的骨架使用一个矩阵进行编程描述。骨架上面的像素点用</a:t>
            </a:r>
            <a:r>
              <a:rPr lang="en-US" altLang="zh-CN" sz="1600" dirty="0"/>
              <a:t>1</a:t>
            </a:r>
            <a:r>
              <a:rPr lang="zh-CN" altLang="en-US" sz="1600" dirty="0"/>
              <a:t>表示，背景用</a:t>
            </a:r>
            <a:r>
              <a:rPr lang="en-US" altLang="zh-CN" sz="1600" dirty="0"/>
              <a:t>0</a:t>
            </a:r>
            <a:r>
              <a:rPr lang="zh-CN" altLang="en-US" sz="1600" dirty="0"/>
              <a:t>表示。</a:t>
            </a:r>
            <a:endParaRPr lang="en-US" altLang="zh-CN" sz="1600" dirty="0"/>
          </a:p>
          <a:p>
            <a:pPr marL="285750" indent="-285750">
              <a:buFont typeface="Arial" panose="020B0604020202020204" pitchFamily="34" charset="0"/>
              <a:buChar char="•"/>
            </a:pPr>
            <a:r>
              <a:rPr lang="zh-CN" altLang="en-US" sz="1600" dirty="0"/>
              <a:t>用一个中心点为</a:t>
            </a:r>
            <a:r>
              <a:rPr lang="en-US" altLang="zh-CN" sz="1600" dirty="0"/>
              <a:t>10</a:t>
            </a:r>
            <a:r>
              <a:rPr lang="zh-CN" altLang="en-US" sz="1600" dirty="0"/>
              <a:t>，周围点为</a:t>
            </a:r>
            <a:r>
              <a:rPr lang="en-US" altLang="zh-CN" sz="1600" dirty="0"/>
              <a:t>1</a:t>
            </a:r>
            <a:r>
              <a:rPr lang="zh-CN" altLang="en-US" sz="1600" dirty="0"/>
              <a:t>的</a:t>
            </a:r>
            <a:r>
              <a:rPr lang="en-US" altLang="zh-CN" sz="1600" dirty="0"/>
              <a:t>3x3</a:t>
            </a:r>
            <a:r>
              <a:rPr lang="zh-CN" altLang="en-US" sz="1600" dirty="0"/>
              <a:t>矩形叠加在整个像素图像上，那么值为</a:t>
            </a:r>
            <a:r>
              <a:rPr lang="en-US" altLang="zh-CN" sz="1600" dirty="0"/>
              <a:t>11</a:t>
            </a:r>
            <a:r>
              <a:rPr lang="zh-CN" altLang="en-US" sz="1600" dirty="0"/>
              <a:t>的像素代表端点，值为</a:t>
            </a:r>
            <a:r>
              <a:rPr lang="en-US" altLang="zh-CN" sz="1600" dirty="0"/>
              <a:t>12</a:t>
            </a:r>
            <a:r>
              <a:rPr lang="zh-CN" altLang="en-US" sz="1600" dirty="0"/>
              <a:t>的像素代表直线上的点，值为</a:t>
            </a:r>
            <a:r>
              <a:rPr lang="en-US" altLang="zh-CN" sz="1600" dirty="0"/>
              <a:t>13</a:t>
            </a:r>
            <a:r>
              <a:rPr lang="zh-CN" altLang="en-US" sz="1600" dirty="0"/>
              <a:t>和</a:t>
            </a:r>
            <a:r>
              <a:rPr lang="en-US" altLang="zh-CN" sz="1600" dirty="0"/>
              <a:t>14</a:t>
            </a:r>
            <a:r>
              <a:rPr lang="zh-CN" altLang="en-US" sz="1600" dirty="0"/>
              <a:t>的像素代表骨架上的分支。值小于</a:t>
            </a:r>
            <a:r>
              <a:rPr lang="en-US" altLang="zh-CN" sz="1600" dirty="0"/>
              <a:t>11</a:t>
            </a:r>
            <a:r>
              <a:rPr lang="zh-CN" altLang="en-US" sz="1600" dirty="0"/>
              <a:t>的像素被忽略</a:t>
            </a:r>
            <a:r>
              <a:rPr lang="en-US" altLang="zh-CN" sz="1600" dirty="0"/>
              <a:t>(</a:t>
            </a:r>
            <a:r>
              <a:rPr lang="zh-CN" altLang="en-US" sz="1600" dirty="0"/>
              <a:t>图</a:t>
            </a:r>
            <a:r>
              <a:rPr lang="en-US" altLang="zh-CN" sz="1600" dirty="0"/>
              <a:t>4 )</a:t>
            </a:r>
            <a:r>
              <a:rPr lang="zh-CN" altLang="en-US" sz="1600" dirty="0"/>
              <a:t>。</a:t>
            </a:r>
          </a:p>
          <a:p>
            <a:endParaRPr lang="zh-CN" altLang="en-US" sz="1600" dirty="0"/>
          </a:p>
        </p:txBody>
      </p:sp>
      <p:pic>
        <p:nvPicPr>
          <p:cNvPr id="6" name="图片 5">
            <a:extLst>
              <a:ext uri="{FF2B5EF4-FFF2-40B4-BE49-F238E27FC236}">
                <a16:creationId xmlns:a16="http://schemas.microsoft.com/office/drawing/2014/main" id="{4DF30A16-23D7-5170-22B1-1492C2EA714F}"/>
              </a:ext>
            </a:extLst>
          </p:cNvPr>
          <p:cNvPicPr>
            <a:picLocks noChangeAspect="1"/>
          </p:cNvPicPr>
          <p:nvPr/>
        </p:nvPicPr>
        <p:blipFill>
          <a:blip r:embed="rId2"/>
          <a:stretch>
            <a:fillRect/>
          </a:stretch>
        </p:blipFill>
        <p:spPr>
          <a:xfrm>
            <a:off x="6198372" y="3282388"/>
            <a:ext cx="2475845" cy="2185180"/>
          </a:xfrm>
          <a:prstGeom prst="rect">
            <a:avLst/>
          </a:prstGeom>
        </p:spPr>
      </p:pic>
      <p:pic>
        <p:nvPicPr>
          <p:cNvPr id="7" name="图片 6">
            <a:extLst>
              <a:ext uri="{FF2B5EF4-FFF2-40B4-BE49-F238E27FC236}">
                <a16:creationId xmlns:a16="http://schemas.microsoft.com/office/drawing/2014/main" id="{E515F4F6-4045-6CE7-F510-CF8E05149076}"/>
              </a:ext>
            </a:extLst>
          </p:cNvPr>
          <p:cNvPicPr>
            <a:picLocks noChangeAspect="1"/>
          </p:cNvPicPr>
          <p:nvPr/>
        </p:nvPicPr>
        <p:blipFill>
          <a:blip r:embed="rId3"/>
          <a:stretch>
            <a:fillRect/>
          </a:stretch>
        </p:blipFill>
        <p:spPr>
          <a:xfrm>
            <a:off x="8889778" y="3633007"/>
            <a:ext cx="3167082" cy="1640864"/>
          </a:xfrm>
          <a:prstGeom prst="rect">
            <a:avLst/>
          </a:prstGeom>
        </p:spPr>
      </p:pic>
      <p:sp>
        <p:nvSpPr>
          <p:cNvPr id="8" name="文本框 7">
            <a:extLst>
              <a:ext uri="{FF2B5EF4-FFF2-40B4-BE49-F238E27FC236}">
                <a16:creationId xmlns:a16="http://schemas.microsoft.com/office/drawing/2014/main" id="{1D4D4CBA-7C2D-C50B-685F-117043E6AD32}"/>
              </a:ext>
            </a:extLst>
          </p:cNvPr>
          <p:cNvSpPr txBox="1"/>
          <p:nvPr/>
        </p:nvSpPr>
        <p:spPr>
          <a:xfrm>
            <a:off x="6677637" y="5821960"/>
            <a:ext cx="3565321" cy="646331"/>
          </a:xfrm>
          <a:prstGeom prst="rect">
            <a:avLst/>
          </a:prstGeom>
          <a:noFill/>
        </p:spPr>
        <p:txBody>
          <a:bodyPr wrap="square" rtlCol="0">
            <a:spAutoFit/>
          </a:bodyPr>
          <a:lstStyle/>
          <a:p>
            <a:r>
              <a:rPr lang="zh-CN" altLang="en-US" dirty="0"/>
              <a:t>安卓软件视频先用了之前在学校的录屏在附件中</a:t>
            </a:r>
          </a:p>
        </p:txBody>
      </p:sp>
    </p:spTree>
    <p:extLst>
      <p:ext uri="{BB962C8B-B14F-4D97-AF65-F5344CB8AC3E}">
        <p14:creationId xmlns:p14="http://schemas.microsoft.com/office/powerpoint/2010/main" val="2998659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ysClr val="windowText" lastClr="000000"/>
      </a:dk1>
      <a:lt1>
        <a:sysClr val="window" lastClr="FFFFFF"/>
      </a:lt1>
      <a:dk2>
        <a:srgbClr val="44546A"/>
      </a:dk2>
      <a:lt2>
        <a:srgbClr val="E3E1DD"/>
      </a:lt2>
      <a:accent1>
        <a:srgbClr val="445437"/>
      </a:accent1>
      <a:accent2>
        <a:srgbClr val="FFCC00"/>
      </a:accent2>
      <a:accent3>
        <a:srgbClr val="2872A1"/>
      </a:accent3>
      <a:accent4>
        <a:srgbClr val="FCB322"/>
      </a:accent4>
      <a:accent5>
        <a:srgbClr val="EA6C00"/>
      </a:accent5>
      <a:accent6>
        <a:srgbClr val="70AD47"/>
      </a:accent6>
      <a:hlink>
        <a:srgbClr val="0563C1"/>
      </a:hlink>
      <a:folHlink>
        <a:srgbClr val="954F72"/>
      </a:folHlink>
    </a:clrScheme>
    <a:fontScheme name="htvr4vcz">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TotalTime>
  <Words>1072</Words>
  <Application>Microsoft Office PowerPoint</Application>
  <PresentationFormat>宽屏</PresentationFormat>
  <Paragraphs>79</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vt:i4>
      </vt:variant>
    </vt:vector>
  </HeadingPairs>
  <TitlesOfParts>
    <vt:vector size="16" baseType="lpstr">
      <vt:lpstr>Helvetica Neue</vt:lpstr>
      <vt:lpstr>等线</vt:lpstr>
      <vt:lpstr>Microsoft YaHei</vt:lpstr>
      <vt:lpstr>Microsoft YaHei</vt:lpstr>
      <vt:lpstr>Arial</vt:lpstr>
      <vt:lpstr>Calibri</vt:lpstr>
      <vt:lpstr>Century Gothic</vt:lpstr>
      <vt:lpstr>Segoe UI</vt:lpstr>
      <vt:lpstr>Segoe UI Light</vt:lpstr>
      <vt:lpstr>Office 主题​​</vt:lpstr>
      <vt:lpstr>2_OfficePLUS</vt:lpstr>
      <vt:lpstr>1_OfficePLUS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李林昊</dc:creator>
  <cp:keywords>51PPT模板网</cp:keywords>
  <cp:lastModifiedBy>邱 瑞宸</cp:lastModifiedBy>
  <cp:revision>40</cp:revision>
  <dcterms:created xsi:type="dcterms:W3CDTF">2019-03-11T14:11:26Z</dcterms:created>
  <dcterms:modified xsi:type="dcterms:W3CDTF">2023-01-08T14:02:48Z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2019-04-12T02:41:52.0160681Z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69373f4c-3b11-4ae9-a932-ee563e5098c6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