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92" r:id="rId3"/>
  </p:sldMasterIdLst>
  <p:notesMasterIdLst>
    <p:notesMasterId r:id="rId9"/>
  </p:notesMasterIdLst>
  <p:sldIdLst>
    <p:sldId id="672" r:id="rId4"/>
    <p:sldId id="696" r:id="rId5"/>
    <p:sldId id="697" r:id="rId6"/>
    <p:sldId id="682" r:id="rId7"/>
    <p:sldId id="559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697"/>
            <p14:sldId id="682"/>
            <p14:sldId id="559"/>
          </p14:sldIdLst>
        </p14:section>
        <p14:section name="附录-素材" id="{3050140B-5B37-47BE-8423-F6A0577ED44C}">
          <p14:sldIdLst/>
        </p14:section>
        <p14:section name="使用规范" id="{47918508-6F2A-4DC8-ACB3-0B9712E4E2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5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51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>
            <a:extLst>
              <a:ext uri="{FF2B5EF4-FFF2-40B4-BE49-F238E27FC236}">
                <a16:creationId xmlns:a16="http://schemas.microsoft.com/office/drawing/2014/main" id="{D5F2FF8C-FBEA-41BC-ADC8-FDE3EE4E02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CD45BE-7C88-44E2-9130-06D78B8EC1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D05365-1BF4-4713-A76C-4EC23572C3D6}"/>
              </a:ext>
            </a:extLst>
          </p:cNvPr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42D6C9-68A1-442A-A76A-99D0802FFA31}"/>
                </a:ext>
              </a:extLst>
            </p:cNvPr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EA7B55-B4F3-45CE-9637-C50F15FC2A40}"/>
                </a:ext>
              </a:extLst>
            </p:cNvPr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>
            <a:extLst>
              <a:ext uri="{FF2B5EF4-FFF2-40B4-BE49-F238E27FC236}">
                <a16:creationId xmlns:a16="http://schemas.microsoft.com/office/drawing/2014/main" id="{2025EF58-6E70-4740-B931-8916FAB1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4A19CC-EEC7-4F0B-8C9B-6FF38FE57D83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0EE99DC-08FE-44BF-BA3E-74CF605C7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14776B52-187C-4162-B5D7-D69B3A951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8BA8AD3-B6D3-4025-81B6-B4747DB7E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49B4-03CD-4689-B188-A6956850FF4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55CB86B-4389-4EA3-B787-620028D19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25C62E34-3A1B-4A42-8CF3-6BBD2C2045FC}"/>
              </a:ext>
            </a:extLst>
          </p:cNvPr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8D0B8E9-3EBD-4A67-9A46-555F6830B594}"/>
              </a:ext>
            </a:extLst>
          </p:cNvPr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22E3B1-00CF-42FA-90D3-A42AE019C0C8}"/>
              </a:ext>
            </a:extLst>
          </p:cNvPr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图片占位符 53">
            <a:extLst>
              <a:ext uri="{FF2B5EF4-FFF2-40B4-BE49-F238E27FC236}">
                <a16:creationId xmlns:a16="http://schemas.microsoft.com/office/drawing/2014/main" id="{8215E5A8-F3F2-4596-8DE7-EDFFE2A1DE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869982-9331-4E73-92AD-62394D990346}"/>
              </a:ext>
            </a:extLst>
          </p:cNvPr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3FBC9F-D68D-474D-992E-8F8A2572AF7E}"/>
              </a:ext>
            </a:extLst>
          </p:cNvPr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7CDA3E-5EB9-4B2E-8F86-B240D92D4DF2}"/>
              </a:ext>
            </a:extLst>
          </p:cNvPr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图片占位符 58">
            <a:extLst>
              <a:ext uri="{FF2B5EF4-FFF2-40B4-BE49-F238E27FC236}">
                <a16:creationId xmlns:a16="http://schemas.microsoft.com/office/drawing/2014/main" id="{543B9424-3F3F-4F3C-BD6C-EE54F8A3D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>
            <a:extLst>
              <a:ext uri="{FF2B5EF4-FFF2-40B4-BE49-F238E27FC236}">
                <a16:creationId xmlns:a16="http://schemas.microsoft.com/office/drawing/2014/main" id="{E0DF09F2-5DFF-434C-B8C8-0F1A77EDB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>
            <a:extLst>
              <a:ext uri="{FF2B5EF4-FFF2-40B4-BE49-F238E27FC236}">
                <a16:creationId xmlns:a16="http://schemas.microsoft.com/office/drawing/2014/main" id="{CB91E862-60BA-48E9-86F6-CADD9A836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6" name="文本占位符 11">
            <a:extLst>
              <a:ext uri="{FF2B5EF4-FFF2-40B4-BE49-F238E27FC236}">
                <a16:creationId xmlns:a16="http://schemas.microsoft.com/office/drawing/2014/main" id="{190F41DD-B691-4C9A-B502-2BF56803F1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7" name="文本占位符 8">
            <a:extLst>
              <a:ext uri="{FF2B5EF4-FFF2-40B4-BE49-F238E27FC236}">
                <a16:creationId xmlns:a16="http://schemas.microsoft.com/office/drawing/2014/main" id="{A5722A68-FBFD-402C-9ED5-E5B15A3AC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8" name="文本占位符 11">
            <a:extLst>
              <a:ext uri="{FF2B5EF4-FFF2-40B4-BE49-F238E27FC236}">
                <a16:creationId xmlns:a16="http://schemas.microsoft.com/office/drawing/2014/main" id="{0114F5DC-E637-4088-9F28-CFD292117E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9" name="文本占位符 8">
            <a:extLst>
              <a:ext uri="{FF2B5EF4-FFF2-40B4-BE49-F238E27FC236}">
                <a16:creationId xmlns:a16="http://schemas.microsoft.com/office/drawing/2014/main" id="{774AF59B-172B-4EDD-A80C-150E4002F4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70" name="文本占位符 11">
            <a:extLst>
              <a:ext uri="{FF2B5EF4-FFF2-40B4-BE49-F238E27FC236}">
                <a16:creationId xmlns:a16="http://schemas.microsoft.com/office/drawing/2014/main" id="{2014F1B5-4040-4453-8DAA-C0916F3554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3B1BF-0A7D-4A7B-A7BB-E9DCE4B82CE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FC0CC-A476-489C-8781-CBDD0353B7F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FFA012-84DF-410F-B2D0-3E6669E2C7C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>
              <a:extLst>
                <a:ext uri="{FF2B5EF4-FFF2-40B4-BE49-F238E27FC236}">
                  <a16:creationId xmlns:a16="http://schemas.microsoft.com/office/drawing/2014/main" id="{E73C0D37-EDAC-4E6C-B948-E6725E0376AE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íṥlíḓê">
              <a:extLst>
                <a:ext uri="{FF2B5EF4-FFF2-40B4-BE49-F238E27FC236}">
                  <a16:creationId xmlns:a16="http://schemas.microsoft.com/office/drawing/2014/main" id="{79D920AC-FF25-4E80-9F5E-FD7A3CDFEE8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ïśļiḑé">
              <a:extLst>
                <a:ext uri="{FF2B5EF4-FFF2-40B4-BE49-F238E27FC236}">
                  <a16:creationId xmlns:a16="http://schemas.microsoft.com/office/drawing/2014/main" id="{C396806A-E7FB-440E-BB47-06F7EC8FC38F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F0D8BD-5C5C-49C0-8D5F-70837455AAFB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840A60D-30C5-4A1F-AECB-80519F0F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7C931A3-F02B-4FEF-B6C9-6F2D44570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F51A262-EF82-4309-AD98-5095F6DA986F}"/>
              </a:ext>
            </a:extLst>
          </p:cNvPr>
          <p:cNvCxnSpPr>
            <a:cxnSpLocks/>
          </p:cNvCxnSpPr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9314F2A-CF68-49ED-B2FE-7EB0D909A425}"/>
              </a:ext>
            </a:extLst>
          </p:cNvPr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10F900-2807-4DCD-B5B5-82A5DD0F608E}"/>
              </a:ext>
            </a:extLst>
          </p:cNvPr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4D9A6F69-B4BF-497A-A215-06F3933D0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>
            <a:extLst>
              <a:ext uri="{FF2B5EF4-FFF2-40B4-BE49-F238E27FC236}">
                <a16:creationId xmlns:a16="http://schemas.microsoft.com/office/drawing/2014/main" id="{A4BFC51A-AB6F-4D9D-BDF3-1B823AA6C6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056C9-4B0E-421F-ADCF-E3C7E8E2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AAAC5588-F2FF-473C-9D87-293341897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B26A110-C91B-497D-9B24-4D7C41B00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D7D35C3C-4CAC-4330-9805-A8DD184FF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6B45C-941A-49AC-90B5-0D96B66518D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0F5A-D196-486B-8B44-1CBEEEB173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7FD327-8DAB-4849-B23B-4503BB310E89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82477A65-0AA8-4438-AE9B-67C58081D3B2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E8493DE7-20AC-4E02-9138-ED6DFC7987F2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ïśļiḑé">
              <a:extLst>
                <a:ext uri="{FF2B5EF4-FFF2-40B4-BE49-F238E27FC236}">
                  <a16:creationId xmlns:a16="http://schemas.microsoft.com/office/drawing/2014/main" id="{9FDCD366-6E90-4CAE-9B4E-923FD06A821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7C9315-46B6-4C80-9DC5-D716FD2C690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34D1D11-22C8-4B8A-845A-DA19D169C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DC6C58C-0B92-44BF-8A19-419B923FBF61}"/>
              </a:ext>
            </a:extLst>
          </p:cNvPr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5E64B7C-7CCC-42D1-8560-4E5DEFC5395B}"/>
              </a:ext>
            </a:extLst>
          </p:cNvPr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1025493-6207-41EE-AD4A-9D975CA114F7}"/>
              </a:ext>
            </a:extLst>
          </p:cNvPr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6" name="文本占位符 8">
            <a:extLst>
              <a:ext uri="{FF2B5EF4-FFF2-40B4-BE49-F238E27FC236}">
                <a16:creationId xmlns:a16="http://schemas.microsoft.com/office/drawing/2014/main" id="{2277037F-2FF9-4C73-8DCD-610E383860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E03DA55B-A83C-4517-8B43-D4C7657AF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8" name="文本占位符 8">
            <a:extLst>
              <a:ext uri="{FF2B5EF4-FFF2-40B4-BE49-F238E27FC236}">
                <a16:creationId xmlns:a16="http://schemas.microsoft.com/office/drawing/2014/main" id="{BEF2E614-A885-4C84-AAD2-B1ED9723F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9" name="文本占位符 11">
            <a:extLst>
              <a:ext uri="{FF2B5EF4-FFF2-40B4-BE49-F238E27FC236}">
                <a16:creationId xmlns:a16="http://schemas.microsoft.com/office/drawing/2014/main" id="{8C9A4F02-5C16-448E-B39C-4D2DD7AFC1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7AFD95D9-4259-43E1-A03C-132FA41A3C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51" name="文本占位符 11">
            <a:extLst>
              <a:ext uri="{FF2B5EF4-FFF2-40B4-BE49-F238E27FC236}">
                <a16:creationId xmlns:a16="http://schemas.microsoft.com/office/drawing/2014/main" id="{59D80548-5474-40C1-82DE-200319D7B0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2" name="文本占位符 11">
            <a:extLst>
              <a:ext uri="{FF2B5EF4-FFF2-40B4-BE49-F238E27FC236}">
                <a16:creationId xmlns:a16="http://schemas.microsoft.com/office/drawing/2014/main" id="{F2F5978A-06D9-4540-91E1-CA035F1D5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B1F1701-006D-4D50-BCD6-1E3E503C77A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39A419CA-1946-4513-9CE4-3789D89EBB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3B5A21-FE43-4535-9930-76B750A9821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FE6D952-D608-4DC8-A3BC-61DCFC5CE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>
            <a:extLst>
              <a:ext uri="{FF2B5EF4-FFF2-40B4-BE49-F238E27FC236}">
                <a16:creationId xmlns:a16="http://schemas.microsoft.com/office/drawing/2014/main" id="{2F0B5F99-4C78-4437-8C2E-B75EAE36574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>
            <a:extLst>
              <a:ext uri="{FF2B5EF4-FFF2-40B4-BE49-F238E27FC236}">
                <a16:creationId xmlns:a16="http://schemas.microsoft.com/office/drawing/2014/main" id="{1FF65A25-49DF-4BB5-B3BC-D4930A3730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>
            <a:extLst>
              <a:ext uri="{FF2B5EF4-FFF2-40B4-BE49-F238E27FC236}">
                <a16:creationId xmlns:a16="http://schemas.microsoft.com/office/drawing/2014/main" id="{E3FD3AEC-43EE-4C80-956B-57F9D812C94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>
            <a:extLst>
              <a:ext uri="{FF2B5EF4-FFF2-40B4-BE49-F238E27FC236}">
                <a16:creationId xmlns:a16="http://schemas.microsoft.com/office/drawing/2014/main" id="{E182FFE1-10F9-4B1C-BE85-18E757959D9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57135-E831-4A5F-958C-36A48602572D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FE0DEA-39C1-4731-B0B5-E78F50F66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EB9AD25-3DBA-4031-8D18-BA45806A2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AD4A44-059C-41F2-A222-A7091C0C91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5E8B6-A4C4-4676-9850-0F8FEA9795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D7D46CB-CEAD-4FE4-A998-6F37DF50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58FA06B-AB25-4978-AAE5-CC0F97442BB5}"/>
              </a:ext>
            </a:extLst>
          </p:cNvPr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0B77471-67F6-4E03-ACDA-A3436D638651}"/>
              </a:ext>
            </a:extLst>
          </p:cNvPr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8EF30A-199F-48F7-8FE7-043A29ABF804}"/>
              </a:ext>
            </a:extLst>
          </p:cNvPr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390CB7C-9EC5-4346-BC99-8004B57A72E8}"/>
              </a:ext>
            </a:extLst>
          </p:cNvPr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E4ADA582-EA35-453A-8567-F7C56CF344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1DECE027-5C01-4F9B-917C-A6FAC8BBFF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0B0618-8689-4072-9BED-AD47A084BD4D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8C0ED-B2E1-4EF9-8FBF-B45A781741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F73ACC-F285-4C9C-8261-8BD2D4881F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>
            <a:extLst>
              <a:ext uri="{FF2B5EF4-FFF2-40B4-BE49-F238E27FC236}">
                <a16:creationId xmlns:a16="http://schemas.microsoft.com/office/drawing/2014/main" id="{56A0A071-0188-44B7-830C-0385C8C14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863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677578-EE5C-4EF4-B0AD-2C9F9C6AC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16A5A6-7707-4E8A-942A-139653FAB1BC}"/>
              </a:ext>
            </a:extLst>
          </p:cNvPr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F69A-19BB-4AA3-A265-5AB4D0D430F4}"/>
              </a:ext>
            </a:extLst>
          </p:cNvPr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7112-A044-49CE-B9CA-A72126AA67B4}"/>
              </a:ext>
            </a:extLst>
          </p:cNvPr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4A070-E8CF-4E44-B7E5-DA7C47A7E6A7}"/>
              </a:ext>
            </a:extLst>
          </p:cNvPr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58290-D261-4C60-BB99-630C19F3840C}"/>
              </a:ext>
            </a:extLst>
          </p:cNvPr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C30B4-F006-4610-BE34-27B2068262E4}"/>
              </a:ext>
            </a:extLst>
          </p:cNvPr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8D0E-6AEB-4B0D-AE77-4A1F31C8C366}"/>
              </a:ext>
            </a:extLst>
          </p:cNvPr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1EC9B-5DBA-40F6-9696-4F391A93B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7B091-14D1-40FD-B8AD-B9A968741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EA93C-471D-411C-A976-09210F7DFE72}"/>
              </a:ext>
            </a:extLst>
          </p:cNvPr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6416E4-5D2E-4F0B-8673-534B0C96E10E}"/>
              </a:ext>
            </a:extLst>
          </p:cNvPr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AAB6E-BB88-4DC1-B3F2-030FD2561703}"/>
              </a:ext>
            </a:extLst>
          </p:cNvPr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0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1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9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58A73B-5BAF-4EEF-A219-51F71EA1D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1534B6B-2F83-4DA7-9CCD-F8E99B47BDFA}"/>
              </a:ext>
            </a:extLst>
          </p:cNvPr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FFD070C9-8129-44BA-9D0A-3916344E75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9F7B9513-279D-4796-839A-051E30EB66C7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C4B42-A5B4-4C62-9BA1-9C5B6B141024}"/>
              </a:ext>
            </a:extLst>
          </p:cNvPr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B73FB1-874E-44FE-AEBF-1630589CC87B}"/>
              </a:ext>
            </a:extLst>
          </p:cNvPr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8426C-0E2A-4424-8DE9-2054F71E7CB5}"/>
              </a:ext>
            </a:extLst>
          </p:cNvPr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</a:p>
        </p:txBody>
      </p:sp>
      <p:sp>
        <p:nvSpPr>
          <p:cNvPr id="124" name="日期占位符 123">
            <a:extLst>
              <a:ext uri="{FF2B5EF4-FFF2-40B4-BE49-F238E27FC236}">
                <a16:creationId xmlns:a16="http://schemas.microsoft.com/office/drawing/2014/main" id="{3669AFD3-0609-48D5-8327-8B2807B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4FDC91-BF65-4E9E-8CF8-09BA2E1D26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3092F40-AC7C-4D0E-A2E7-2213B189A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77BE20-2E1D-457D-9604-2648969A5E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8750D-ECE5-46C3-9C66-1F3D60D58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06B811-D5D7-49F4-8F79-D4E969A7A941}"/>
              </a:ext>
            </a:extLst>
          </p:cNvPr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688AB28-D263-4BF7-820B-C980E72A1BA3}"/>
                </a:ext>
              </a:extLst>
            </p:cNvPr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126993E-FDC8-4A23-BBA4-1B3C00F6E080}"/>
                </a:ext>
              </a:extLst>
            </p:cNvPr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14711F-D7DC-402C-AE77-D75D20EA7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88C1E1D-AF85-4196-804C-D60BCF796C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8D72-8F83-45FF-8227-21308C60CC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4AEAD9-8027-4862-907B-67092AF9D3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3887D2-D484-4F33-9865-C7CA29490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9D86B799-8EB0-4A0D-A272-837EDA1F4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483FF7-1FFC-4CF8-87E8-12056578B19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43FF02-964B-4A30-8D3D-EB8206E3618C}"/>
              </a:ext>
            </a:extLst>
          </p:cNvPr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>
              <a:extLst>
                <a:ext uri="{FF2B5EF4-FFF2-40B4-BE49-F238E27FC236}">
                  <a16:creationId xmlns:a16="http://schemas.microsoft.com/office/drawing/2014/main" id="{F101D5D0-242F-4DC9-8019-B6A04C82B8E0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ṥlíḓê">
              <a:extLst>
                <a:ext uri="{FF2B5EF4-FFF2-40B4-BE49-F238E27FC236}">
                  <a16:creationId xmlns:a16="http://schemas.microsoft.com/office/drawing/2014/main" id="{752C90E1-3957-495B-8514-C8CDDBFCC376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ïśļiḑé">
              <a:extLst>
                <a:ext uri="{FF2B5EF4-FFF2-40B4-BE49-F238E27FC236}">
                  <a16:creationId xmlns:a16="http://schemas.microsoft.com/office/drawing/2014/main" id="{7E0C1DA2-3394-4C71-B717-8CC8B208EDFB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44BD4-EAC2-4C1B-93C3-DA04B114C7D2}"/>
              </a:ext>
            </a:extLst>
          </p:cNvPr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9D86D35E-58E0-4782-A8C5-FBBB85779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93EE918-2C0A-4D86-A226-4DC2266DA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E2FE97-1BF9-4672-980E-7517E6DBD6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9A5C-985A-45E7-9A75-49C65D2FFF99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199AB45-1DDE-4716-9E03-24B1F03DEE1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CD219B-14F1-4CD9-BB95-42E3D9B18AFB}"/>
              </a:ext>
            </a:extLst>
          </p:cNvPr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CBAED47-95FC-4199-A58F-00BF5C6A5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BCF6-912A-47DC-915C-0354456A9E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E7D71F7E-B9AF-4110-AF3B-4D694C6716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6FEED79F-374C-4A77-8261-48BAD85A0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2A0E9EC8-9D5F-4797-8D9A-A8CFA68627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EAB99-DD38-4A5E-BF88-4E4469666EA8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>
              <a:extLst>
                <a:ext uri="{FF2B5EF4-FFF2-40B4-BE49-F238E27FC236}">
                  <a16:creationId xmlns:a16="http://schemas.microsoft.com/office/drawing/2014/main" id="{8C488BD2-2299-444E-9A05-8C2D8174C296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íṥlíḓê">
              <a:extLst>
                <a:ext uri="{FF2B5EF4-FFF2-40B4-BE49-F238E27FC236}">
                  <a16:creationId xmlns:a16="http://schemas.microsoft.com/office/drawing/2014/main" id="{231B4DC7-3517-4E59-93C9-978DE12AAF08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ïśļiḑé">
              <a:extLst>
                <a:ext uri="{FF2B5EF4-FFF2-40B4-BE49-F238E27FC236}">
                  <a16:creationId xmlns:a16="http://schemas.microsoft.com/office/drawing/2014/main" id="{F36FF99B-93D6-4B51-80D6-6D3B4D769696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C7F9-3A33-4CF1-9F71-4D3FDDAD3230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981FF8-7951-417F-8A6F-5F5B496EF74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92799B-CF7A-482D-973D-3DB7740008A1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FB53E2C-E3EF-4231-9328-7B62BDB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8666C7-37A3-44A6-AE95-1D8344BEF4B9}"/>
              </a:ext>
            </a:extLst>
          </p:cNvPr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31C6CBA-8BF4-4B10-A569-D3FFC347C5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44727F53-D857-4AB4-AEB0-C5A4394BA3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258317-0A72-4D20-B2A0-911B35640DF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35C01D20-B8BB-48DF-8369-E9F6074BAC88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5E2E0EF1-3581-427D-90D6-49910981CA0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BE1E796D-A320-4D5F-961B-622A70B44A6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1537F5BF-9B2C-4279-903E-1ACEC1C9841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4C2D85EE-1E90-403E-BAA7-0EA569199AD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68BC5C5-6105-4907-96A6-3B5D2A07C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55F85DC-E549-4396-B739-2FE6F1B3BF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20E9AFA-61A9-4915-B4B3-C398D1CA011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D3B5DD4B-6129-4B70-964D-44B0A3774E4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D6858A2E-8CBD-4BE6-9769-DC9BFF7CCB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824DB6B3-268D-4505-9358-0B78893149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>
            <a:extLst>
              <a:ext uri="{FF2B5EF4-FFF2-40B4-BE49-F238E27FC236}">
                <a16:creationId xmlns:a16="http://schemas.microsoft.com/office/drawing/2014/main" id="{2384641E-F4A9-4899-8A08-17B8C66655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34CE5C6C-6BD9-47C2-99F5-EAD73E8AF8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368563DA-DD27-40C3-830F-CA0751024A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>
            <a:extLst>
              <a:ext uri="{FF2B5EF4-FFF2-40B4-BE49-F238E27FC236}">
                <a16:creationId xmlns:a16="http://schemas.microsoft.com/office/drawing/2014/main" id="{27F78985-39BA-418A-89A3-ADD3256A59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FC8EBD-9562-44F2-8558-69B1CA7A59BC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D3C47F5B-5C96-4BE9-8A3D-3F78EF813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A7517C2-56F8-4667-AC62-FFF8911DC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D766E2F8-5F6B-4043-972D-0E131A25E03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2A7F13C3-EC2D-4A1F-BA9F-3B16AFB78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B969EB-1727-44AC-ABC5-197E005F822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B2082944-599D-47E1-A59C-56E5FBDC0C1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07E5EC20-982D-49DF-AD55-D5A9BE009BC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6F0560D1-B94F-4797-AFE1-D7E059CDF1C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75449FB2-9F61-4977-9F2A-00A5D07B104D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EA62829-40DF-446F-9F98-D536EE1B469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E04A89-0472-4730-A569-7043DF3BC60A}"/>
              </a:ext>
            </a:extLst>
          </p:cNvPr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>
            <a:extLst>
              <a:ext uri="{FF2B5EF4-FFF2-40B4-BE49-F238E27FC236}">
                <a16:creationId xmlns:a16="http://schemas.microsoft.com/office/drawing/2014/main" id="{5CC52E23-F175-484D-9967-4E64D9A079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C1981AF6-4C1F-4159-B5B1-E2C5407D28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文本占位符 11">
            <a:extLst>
              <a:ext uri="{FF2B5EF4-FFF2-40B4-BE49-F238E27FC236}">
                <a16:creationId xmlns:a16="http://schemas.microsoft.com/office/drawing/2014/main" id="{4D6766A1-CCB2-4CF5-BD8B-214D9F8F3A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>
            <a:extLst>
              <a:ext uri="{FF2B5EF4-FFF2-40B4-BE49-F238E27FC236}">
                <a16:creationId xmlns:a16="http://schemas.microsoft.com/office/drawing/2014/main" id="{B7366F65-C9A0-4973-BF65-7A29016C76F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13A2C65-569F-4509-9826-C3B71EE558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77AFDB78-049B-43D4-B49F-210BB45CB7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>
            <a:extLst>
              <a:ext uri="{FF2B5EF4-FFF2-40B4-BE49-F238E27FC236}">
                <a16:creationId xmlns:a16="http://schemas.microsoft.com/office/drawing/2014/main" id="{02A17F43-28A4-4DFE-8D55-1C9094B9EA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>
            <a:extLst>
              <a:ext uri="{FF2B5EF4-FFF2-40B4-BE49-F238E27FC236}">
                <a16:creationId xmlns:a16="http://schemas.microsoft.com/office/drawing/2014/main" id="{AB4F6521-0362-4111-AD00-AC041C3E8D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>
            <a:extLst>
              <a:ext uri="{FF2B5EF4-FFF2-40B4-BE49-F238E27FC236}">
                <a16:creationId xmlns:a16="http://schemas.microsoft.com/office/drawing/2014/main" id="{90F980E2-9CC1-4F63-B5FB-2DC7A3F7B20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EEE41F9-6461-40E4-A241-DEC990D115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217D1CC3-4F7E-4023-87E4-69DB1F72307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BF9FD638-1374-45DF-90E5-698E7EE4D35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940F47D2-EE94-45C2-9CB7-31F7555A13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E502B5-343B-40F2-8574-5FAAB8B95835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D0EF6DEB-3CA2-4D6D-86BB-38F5AE94E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076318C-392F-459E-A0D8-7C22FBFA7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69" name="文本占位符 67">
            <a:extLst>
              <a:ext uri="{FF2B5EF4-FFF2-40B4-BE49-F238E27FC236}">
                <a16:creationId xmlns:a16="http://schemas.microsoft.com/office/drawing/2014/main" id="{C088D240-6188-440E-800A-8FA2B956C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</a:p>
        </p:txBody>
      </p:sp>
      <p:sp>
        <p:nvSpPr>
          <p:cNvPr id="72" name="文本占位符 67">
            <a:extLst>
              <a:ext uri="{FF2B5EF4-FFF2-40B4-BE49-F238E27FC236}">
                <a16:creationId xmlns:a16="http://schemas.microsoft.com/office/drawing/2014/main" id="{A25E6230-C1D4-41CE-A573-4A56DC0BC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1D1B8-B563-42C1-BE17-9475D47332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FA96A-C4E4-4FDB-B5D9-9A34B08DFD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BF70FB-BDE2-4229-BC75-19206E89638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>
              <a:extLst>
                <a:ext uri="{FF2B5EF4-FFF2-40B4-BE49-F238E27FC236}">
                  <a16:creationId xmlns:a16="http://schemas.microsoft.com/office/drawing/2014/main" id="{96FDD5C4-3F80-445A-80EA-0724C77729D3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ṥlíḓê">
              <a:extLst>
                <a:ext uri="{FF2B5EF4-FFF2-40B4-BE49-F238E27FC236}">
                  <a16:creationId xmlns:a16="http://schemas.microsoft.com/office/drawing/2014/main" id="{60AB27A8-74EE-4561-9512-1713F6BC137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śļiḑé">
              <a:extLst>
                <a:ext uri="{FF2B5EF4-FFF2-40B4-BE49-F238E27FC236}">
                  <a16:creationId xmlns:a16="http://schemas.microsoft.com/office/drawing/2014/main" id="{64882CBD-FAE6-4FAD-ACB6-19CD99E03CA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5239F8-3FAA-440C-9B42-9B892B18091A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5CF6723-F842-49EC-9EDA-CB65B123AE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6E87B7-88F3-4BC8-A9AA-351B70D97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0CAFD6-6859-48A0-B647-EC04766BC145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>
              <a:extLst>
                <a:ext uri="{FF2B5EF4-FFF2-40B4-BE49-F238E27FC236}">
                  <a16:creationId xmlns:a16="http://schemas.microsoft.com/office/drawing/2014/main" id="{DD380385-267C-4C68-8797-27D95B0C476A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ṥlíḓê">
              <a:extLst>
                <a:ext uri="{FF2B5EF4-FFF2-40B4-BE49-F238E27FC236}">
                  <a16:creationId xmlns:a16="http://schemas.microsoft.com/office/drawing/2014/main" id="{7CA06D33-C027-41A7-9B36-AEDAEBA953FA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ïśļiḑé">
              <a:extLst>
                <a:ext uri="{FF2B5EF4-FFF2-40B4-BE49-F238E27FC236}">
                  <a16:creationId xmlns:a16="http://schemas.microsoft.com/office/drawing/2014/main" id="{92E4DD16-C3C0-4839-9EE8-212DF69DE59D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79C6-F861-4EC3-857A-4EC6C1D14E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01102-8F75-4625-B282-22466E2047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57B316-286D-42FB-9896-95A4C84649D0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08214A-C5DB-4FD0-AFA0-0604943148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87854-CB52-4EC4-A7F4-590A1E8A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8C31E-3FF3-4BF5-82FE-2E51BEE9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A3B16C1-0661-4D1B-BA43-BF285661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D1E225E5-0498-4448-9ACA-DEC85521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1E20A-B228-456E-92D5-B3444C0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57" r:id="rId4"/>
    <p:sldLayoutId id="2147483670" r:id="rId5"/>
    <p:sldLayoutId id="2147483666" r:id="rId6"/>
    <p:sldLayoutId id="2147483667" r:id="rId7"/>
    <p:sldLayoutId id="2147483650" r:id="rId8"/>
    <p:sldLayoutId id="2147483656" r:id="rId9"/>
    <p:sldLayoutId id="2147483659" r:id="rId10"/>
    <p:sldLayoutId id="2147483661" r:id="rId11"/>
    <p:sldLayoutId id="2147483660" r:id="rId12"/>
    <p:sldLayoutId id="2147483668" r:id="rId13"/>
    <p:sldLayoutId id="2147483669" r:id="rId14"/>
    <p:sldLayoutId id="2147483655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536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80D5B-7617-4A16-A824-4CED80D3B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近期工作汇报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774F7-6CC3-4E60-BA83-663DA481BDA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495C46-3122-421B-BD62-A5967839D277}"/>
              </a:ext>
            </a:extLst>
          </p:cNvPr>
          <p:cNvSpPr/>
          <p:nvPr/>
        </p:nvSpPr>
        <p:spPr>
          <a:xfrm>
            <a:off x="652958" y="4379642"/>
            <a:ext cx="2506802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汇报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人：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邱瑞宸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150C4D-B9D9-453C-8026-A24298F5C6D6}"/>
              </a:ext>
            </a:extLst>
          </p:cNvPr>
          <p:cNvSpPr/>
          <p:nvPr/>
        </p:nvSpPr>
        <p:spPr>
          <a:xfrm>
            <a:off x="3319835" y="4379642"/>
            <a:ext cx="2280347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指导老师：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魏海坤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F4D25-AE73-4725-9D1A-AA34C160088E}"/>
              </a:ext>
            </a:extLst>
          </p:cNvPr>
          <p:cNvSpPr/>
          <p:nvPr/>
        </p:nvSpPr>
        <p:spPr>
          <a:xfrm>
            <a:off x="667504" y="4899847"/>
            <a:ext cx="3680976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答辩日期：</a:t>
            </a:r>
            <a:r>
              <a:rPr lang="en-US" altLang="zh-CN" sz="2000" dirty="0">
                <a:solidFill>
                  <a:schemeClr val="accent1"/>
                </a:solidFill>
                <a:latin typeface="Arial"/>
                <a:cs typeface="+mn-ea"/>
              </a:rPr>
              <a:t>2022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/08/30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6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>
            <a:extLst>
              <a:ext uri="{FF2B5EF4-FFF2-40B4-BE49-F238E27FC236}">
                <a16:creationId xmlns:a16="http://schemas.microsoft.com/office/drawing/2014/main" id="{39A700E1-F314-4BF6-AC7F-2DA145A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947B5-6A62-4899-BF51-8BB8BFE7141F}"/>
              </a:ext>
            </a:extLst>
          </p:cNvPr>
          <p:cNvSpPr txBox="1"/>
          <p:nvPr/>
        </p:nvSpPr>
        <p:spPr>
          <a:xfrm>
            <a:off x="7565045" y="812926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十四所项目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69C50FF-AAAC-4AC9-A454-CFF0E4B19F00}"/>
              </a:ext>
            </a:extLst>
          </p:cNvPr>
          <p:cNvSpPr txBox="1"/>
          <p:nvPr/>
        </p:nvSpPr>
        <p:spPr>
          <a:xfrm>
            <a:off x="7987939" y="2660382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阅读文献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FD0BBBE-987E-42DB-9D8F-DC317DB0404C}"/>
              </a:ext>
            </a:extLst>
          </p:cNvPr>
          <p:cNvSpPr txBox="1"/>
          <p:nvPr/>
        </p:nvSpPr>
        <p:spPr>
          <a:xfrm>
            <a:off x="7753895" y="4576680"/>
            <a:ext cx="286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深度学习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D114120-8F70-4887-B86F-0391C5982EFA}"/>
              </a:ext>
            </a:extLst>
          </p:cNvPr>
          <p:cNvGrpSpPr/>
          <p:nvPr/>
        </p:nvGrpSpPr>
        <p:grpSpPr>
          <a:xfrm>
            <a:off x="6418415" y="2706714"/>
            <a:ext cx="495959" cy="495959"/>
            <a:chOff x="7112947" y="2706714"/>
            <a:chExt cx="495959" cy="495959"/>
          </a:xfrm>
        </p:grpSpPr>
        <p:sp>
          <p:nvSpPr>
            <p:cNvPr id="67" name="íṥļîḓê">
              <a:extLst>
                <a:ext uri="{FF2B5EF4-FFF2-40B4-BE49-F238E27FC236}">
                  <a16:creationId xmlns:a16="http://schemas.microsoft.com/office/drawing/2014/main" id="{F6EFE498-5CFE-4759-B437-268929A27E1A}"/>
                </a:ext>
              </a:extLst>
            </p:cNvPr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8" name="íṥlíḓê">
              <a:extLst>
                <a:ext uri="{FF2B5EF4-FFF2-40B4-BE49-F238E27FC236}">
                  <a16:creationId xmlns:a16="http://schemas.microsoft.com/office/drawing/2014/main" id="{A78F40A1-B6AB-437F-A6BC-B2E38C094C19}"/>
                </a:ext>
              </a:extLst>
            </p:cNvPr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9" name="ïśļiḑé">
              <a:extLst>
                <a:ext uri="{FF2B5EF4-FFF2-40B4-BE49-F238E27FC236}">
                  <a16:creationId xmlns:a16="http://schemas.microsoft.com/office/drawing/2014/main" id="{E157846C-EF00-4145-9CE1-45D187372E7E}"/>
                </a:ext>
              </a:extLst>
            </p:cNvPr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86F8A53-7047-440F-A326-6AC91F256840}"/>
              </a:ext>
            </a:extLst>
          </p:cNvPr>
          <p:cNvGrpSpPr/>
          <p:nvPr/>
        </p:nvGrpSpPr>
        <p:grpSpPr>
          <a:xfrm>
            <a:off x="6237602" y="4603941"/>
            <a:ext cx="495959" cy="495959"/>
            <a:chOff x="6932134" y="4603941"/>
            <a:chExt cx="495959" cy="495959"/>
          </a:xfrm>
        </p:grpSpPr>
        <p:sp>
          <p:nvSpPr>
            <p:cNvPr id="74" name="íṥļîḓê">
              <a:extLst>
                <a:ext uri="{FF2B5EF4-FFF2-40B4-BE49-F238E27FC236}">
                  <a16:creationId xmlns:a16="http://schemas.microsoft.com/office/drawing/2014/main" id="{91495F2E-AD4A-4AAB-81AE-94E9440D9E1E}"/>
                </a:ext>
              </a:extLst>
            </p:cNvPr>
            <p:cNvSpPr/>
            <p:nvPr/>
          </p:nvSpPr>
          <p:spPr>
            <a:xfrm>
              <a:off x="6932134" y="460394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75" name="íṥlíḓê">
              <a:extLst>
                <a:ext uri="{FF2B5EF4-FFF2-40B4-BE49-F238E27FC236}">
                  <a16:creationId xmlns:a16="http://schemas.microsoft.com/office/drawing/2014/main" id="{0C156B51-9153-4BAA-8B7A-A8032A7AA3C0}"/>
                </a:ext>
              </a:extLst>
            </p:cNvPr>
            <p:cNvSpPr/>
            <p:nvPr/>
          </p:nvSpPr>
          <p:spPr>
            <a:xfrm>
              <a:off x="6977987" y="464979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76" name="ïśļiḑé">
              <a:extLst>
                <a:ext uri="{FF2B5EF4-FFF2-40B4-BE49-F238E27FC236}">
                  <a16:creationId xmlns:a16="http://schemas.microsoft.com/office/drawing/2014/main" id="{F5C8966C-BE6F-4B5E-A1B5-BAA50AF5AAC9}"/>
                </a:ext>
              </a:extLst>
            </p:cNvPr>
            <p:cNvSpPr/>
            <p:nvPr/>
          </p:nvSpPr>
          <p:spPr>
            <a:xfrm>
              <a:off x="7055794" y="4770082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4ADCA45-DE2F-43DE-B199-A062D65C3B4F}"/>
              </a:ext>
            </a:extLst>
          </p:cNvPr>
          <p:cNvGrpSpPr/>
          <p:nvPr/>
        </p:nvGrpSpPr>
        <p:grpSpPr>
          <a:xfrm>
            <a:off x="5835053" y="809489"/>
            <a:ext cx="495959" cy="495959"/>
            <a:chOff x="6529585" y="809489"/>
            <a:chExt cx="495959" cy="495959"/>
          </a:xfrm>
        </p:grpSpPr>
        <p:sp>
          <p:nvSpPr>
            <p:cNvPr id="82" name="íṥļîḓê">
              <a:extLst>
                <a:ext uri="{FF2B5EF4-FFF2-40B4-BE49-F238E27FC236}">
                  <a16:creationId xmlns:a16="http://schemas.microsoft.com/office/drawing/2014/main" id="{114A01C6-41B8-4AE6-B0CB-FD5828699890}"/>
                </a:ext>
              </a:extLst>
            </p:cNvPr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3" name="íṥlíḓê">
              <a:extLst>
                <a:ext uri="{FF2B5EF4-FFF2-40B4-BE49-F238E27FC236}">
                  <a16:creationId xmlns:a16="http://schemas.microsoft.com/office/drawing/2014/main" id="{1432E360-FCFF-4860-917F-DC1085DEFD87}"/>
                </a:ext>
              </a:extLst>
            </p:cNvPr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4" name="ïśļiḑé">
              <a:extLst>
                <a:ext uri="{FF2B5EF4-FFF2-40B4-BE49-F238E27FC236}">
                  <a16:creationId xmlns:a16="http://schemas.microsoft.com/office/drawing/2014/main" id="{48675EFF-BEA2-489A-9ED1-7DCB7EA5B842}"/>
                </a:ext>
              </a:extLst>
            </p:cNvPr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93674D7-0279-4C99-9752-41ADBBA46CDA}"/>
              </a:ext>
            </a:extLst>
          </p:cNvPr>
          <p:cNvCxnSpPr>
            <a:cxnSpLocks/>
          </p:cNvCxnSpPr>
          <p:nvPr/>
        </p:nvCxnSpPr>
        <p:spPr>
          <a:xfrm>
            <a:off x="6823968" y="133614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88012E-A1F0-403D-97D5-EC915AA4165F}"/>
              </a:ext>
            </a:extLst>
          </p:cNvPr>
          <p:cNvCxnSpPr>
            <a:cxnSpLocks/>
          </p:cNvCxnSpPr>
          <p:nvPr/>
        </p:nvCxnSpPr>
        <p:spPr>
          <a:xfrm>
            <a:off x="7186066" y="3183602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A8581EA-4329-4F98-AE2B-8D273877870F}"/>
              </a:ext>
            </a:extLst>
          </p:cNvPr>
          <p:cNvCxnSpPr>
            <a:cxnSpLocks/>
          </p:cNvCxnSpPr>
          <p:nvPr/>
        </p:nvCxnSpPr>
        <p:spPr>
          <a:xfrm>
            <a:off x="6823223" y="5099900"/>
            <a:ext cx="379874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6FFB86-04FA-457C-A1D0-17FCB8673C9E}"/>
              </a:ext>
            </a:extLst>
          </p:cNvPr>
          <p:cNvGrpSpPr/>
          <p:nvPr/>
        </p:nvGrpSpPr>
        <p:grpSpPr>
          <a:xfrm>
            <a:off x="6880535" y="723491"/>
            <a:ext cx="817163" cy="732782"/>
            <a:chOff x="7575067" y="723491"/>
            <a:chExt cx="817163" cy="73278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E8EB9BC-FBA9-4C82-8FFF-6F377A6E3639}"/>
                </a:ext>
              </a:extLst>
            </p:cNvPr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AB0F79-B2DC-4159-A5E5-74B98F7E7859}"/>
                </a:ext>
              </a:extLst>
            </p:cNvPr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B0B253D-26D6-49FB-BE1B-91B4170C5859}"/>
              </a:ext>
            </a:extLst>
          </p:cNvPr>
          <p:cNvGrpSpPr/>
          <p:nvPr/>
        </p:nvGrpSpPr>
        <p:grpSpPr>
          <a:xfrm>
            <a:off x="7280494" y="2567157"/>
            <a:ext cx="817163" cy="732782"/>
            <a:chOff x="7857580" y="1668314"/>
            <a:chExt cx="817163" cy="73278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F124A12-56C1-48BB-A606-81F9003A23C9}"/>
                </a:ext>
              </a:extLst>
            </p:cNvPr>
            <p:cNvSpPr txBox="1"/>
            <p:nvPr/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1AF35F8-2F47-47FF-838C-42CDC73EFE0F}"/>
                </a:ext>
              </a:extLst>
            </p:cNvPr>
            <p:cNvSpPr txBox="1"/>
            <p:nvPr/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484C454-B0BF-48F2-BA39-E6201123CFF2}"/>
              </a:ext>
            </a:extLst>
          </p:cNvPr>
          <p:cNvGrpSpPr/>
          <p:nvPr/>
        </p:nvGrpSpPr>
        <p:grpSpPr>
          <a:xfrm>
            <a:off x="6966500" y="4483995"/>
            <a:ext cx="817163" cy="732782"/>
            <a:chOff x="8043992" y="2617467"/>
            <a:chExt cx="817163" cy="732782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4E6D3BF-B08B-4984-928F-5C2C0D33E76C}"/>
                </a:ext>
              </a:extLst>
            </p:cNvPr>
            <p:cNvSpPr txBox="1"/>
            <p:nvPr/>
          </p:nvSpPr>
          <p:spPr>
            <a:xfrm>
              <a:off x="8043992" y="2642363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EA9C7F9-78F6-4599-9D99-42CF0CBC626E}"/>
                </a:ext>
              </a:extLst>
            </p:cNvPr>
            <p:cNvSpPr txBox="1"/>
            <p:nvPr/>
          </p:nvSpPr>
          <p:spPr>
            <a:xfrm>
              <a:off x="8060931" y="2617467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9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7B05203-C39E-4DBB-BC69-73BFE1B1D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十四所项目</a:t>
            </a:r>
            <a:endParaRPr lang="en-US" altLang="zh-CN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70A389-40FE-4811-BDF5-543B01EED0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23" y="2660987"/>
            <a:ext cx="3610645" cy="400110"/>
          </a:xfrm>
        </p:spPr>
        <p:txBody>
          <a:bodyPr/>
          <a:lstStyle/>
          <a:p>
            <a:r>
              <a:rPr lang="zh-CN" altLang="en-US" dirty="0"/>
              <a:t>老旧原理图维护重抄</a:t>
            </a:r>
            <a:endParaRPr lang="en-US" altLang="zh-CN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A43FCF-F436-4D70-9811-D2F808DD43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23" y="3464865"/>
            <a:ext cx="3610646" cy="400110"/>
          </a:xfrm>
        </p:spPr>
        <p:txBody>
          <a:bodyPr/>
          <a:lstStyle/>
          <a:p>
            <a:r>
              <a:rPr lang="zh-CN" altLang="en-US" dirty="0"/>
              <a:t>测试流程与隔离流程的编写</a:t>
            </a:r>
            <a:endParaRPr lang="en-US" altLang="zh-CN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89F9BBCF-CF02-47AE-B838-1C1C8330DD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23" y="4212619"/>
            <a:ext cx="3610646" cy="400110"/>
          </a:xfrm>
        </p:spPr>
        <p:txBody>
          <a:bodyPr/>
          <a:lstStyle/>
          <a:p>
            <a:r>
              <a:rPr lang="zh-CN" altLang="en-US" dirty="0"/>
              <a:t>实验检测与网页提示信息</a:t>
            </a:r>
            <a:endParaRPr lang="en-US" altLang="zh-CN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ACBA1763-AD7E-4AFC-A904-B1EA940B1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100" y="1124873"/>
            <a:ext cx="5209984" cy="584775"/>
          </a:xfrm>
        </p:spPr>
        <p:txBody>
          <a:bodyPr/>
          <a:lstStyle/>
          <a:p>
            <a:pPr algn="l"/>
            <a:r>
              <a:rPr lang="zh-CN" altLang="en-US" sz="3200" dirty="0"/>
              <a:t>电路自动检测系统辅助开发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9F9EE6ED-EA7F-42C7-816E-28787EAC37C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Group 48">
            <a:extLst>
              <a:ext uri="{FF2B5EF4-FFF2-40B4-BE49-F238E27FC236}">
                <a16:creationId xmlns:a16="http://schemas.microsoft.com/office/drawing/2014/main" id="{E0641B04-CF28-47FC-B4FF-108CC841ABB9}"/>
              </a:ext>
            </a:extLst>
          </p:cNvPr>
          <p:cNvGrpSpPr/>
          <p:nvPr/>
        </p:nvGrpSpPr>
        <p:grpSpPr>
          <a:xfrm>
            <a:off x="4355312" y="2656056"/>
            <a:ext cx="409972" cy="409972"/>
            <a:chOff x="669869" y="597304"/>
            <a:chExt cx="409972" cy="409972"/>
          </a:xfrm>
        </p:grpSpPr>
        <p:sp>
          <p:nvSpPr>
            <p:cNvPr id="23" name="íṥļîḓê">
              <a:extLst>
                <a:ext uri="{FF2B5EF4-FFF2-40B4-BE49-F238E27FC236}">
                  <a16:creationId xmlns:a16="http://schemas.microsoft.com/office/drawing/2014/main" id="{7B2345AD-A803-46D2-B05E-29E438699FAF}"/>
                </a:ext>
              </a:extLst>
            </p:cNvPr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4" name="íṥlíḓê">
              <a:extLst>
                <a:ext uri="{FF2B5EF4-FFF2-40B4-BE49-F238E27FC236}">
                  <a16:creationId xmlns:a16="http://schemas.microsoft.com/office/drawing/2014/main" id="{A3E53F59-5D83-4FC9-AB64-56F68D627586}"/>
                </a:ext>
              </a:extLst>
            </p:cNvPr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5" name="ïśļiḑé">
              <a:extLst>
                <a:ext uri="{FF2B5EF4-FFF2-40B4-BE49-F238E27FC236}">
                  <a16:creationId xmlns:a16="http://schemas.microsoft.com/office/drawing/2014/main" id="{934473A0-D6D9-429D-BA9F-20BF35DEE440}"/>
                </a:ext>
              </a:extLst>
            </p:cNvPr>
            <p:cNvSpPr/>
            <p:nvPr/>
          </p:nvSpPr>
          <p:spPr>
            <a:xfrm>
              <a:off x="788539" y="699525"/>
              <a:ext cx="172630" cy="205530"/>
            </a:xfrm>
            <a:custGeom>
              <a:avLst/>
              <a:gdLst>
                <a:gd name="connsiteX0" fmla="*/ 172784 w 510964"/>
                <a:gd name="connsiteY0" fmla="*/ 386345 h 608344"/>
                <a:gd name="connsiteX1" fmla="*/ 182733 w 510964"/>
                <a:gd name="connsiteY1" fmla="*/ 392738 h 608344"/>
                <a:gd name="connsiteX2" fmla="*/ 255039 w 510964"/>
                <a:gd name="connsiteY2" fmla="*/ 508213 h 608344"/>
                <a:gd name="connsiteX3" fmla="*/ 255531 w 510964"/>
                <a:gd name="connsiteY3" fmla="*/ 508115 h 608344"/>
                <a:gd name="connsiteX4" fmla="*/ 255925 w 510964"/>
                <a:gd name="connsiteY4" fmla="*/ 508213 h 608344"/>
                <a:gd name="connsiteX5" fmla="*/ 328231 w 510964"/>
                <a:gd name="connsiteY5" fmla="*/ 392738 h 608344"/>
                <a:gd name="connsiteX6" fmla="*/ 338278 w 510964"/>
                <a:gd name="connsiteY6" fmla="*/ 386345 h 608344"/>
                <a:gd name="connsiteX7" fmla="*/ 343795 w 510964"/>
                <a:gd name="connsiteY7" fmla="*/ 387820 h 608344"/>
                <a:gd name="connsiteX8" fmla="*/ 408023 w 510964"/>
                <a:gd name="connsiteY8" fmla="*/ 420771 h 608344"/>
                <a:gd name="connsiteX9" fmla="*/ 510964 w 510964"/>
                <a:gd name="connsiteY9" fmla="*/ 490213 h 608344"/>
                <a:gd name="connsiteX10" fmla="*/ 510964 w 510964"/>
                <a:gd name="connsiteY10" fmla="*/ 491984 h 608344"/>
                <a:gd name="connsiteX11" fmla="*/ 510964 w 510964"/>
                <a:gd name="connsiteY11" fmla="*/ 606672 h 608344"/>
                <a:gd name="connsiteX12" fmla="*/ 510964 w 510964"/>
                <a:gd name="connsiteY12" fmla="*/ 608344 h 608344"/>
                <a:gd name="connsiteX13" fmla="*/ 255925 w 510964"/>
                <a:gd name="connsiteY13" fmla="*/ 608344 h 608344"/>
                <a:gd name="connsiteX14" fmla="*/ 255531 w 510964"/>
                <a:gd name="connsiteY14" fmla="*/ 608344 h 608344"/>
                <a:gd name="connsiteX15" fmla="*/ 255039 w 510964"/>
                <a:gd name="connsiteY15" fmla="*/ 608344 h 608344"/>
                <a:gd name="connsiteX16" fmla="*/ 0 w 510964"/>
                <a:gd name="connsiteY16" fmla="*/ 608344 h 608344"/>
                <a:gd name="connsiteX17" fmla="*/ 0 w 510964"/>
                <a:gd name="connsiteY17" fmla="*/ 606672 h 608344"/>
                <a:gd name="connsiteX18" fmla="*/ 0 w 510964"/>
                <a:gd name="connsiteY18" fmla="*/ 491984 h 608344"/>
                <a:gd name="connsiteX19" fmla="*/ 0 w 510964"/>
                <a:gd name="connsiteY19" fmla="*/ 490213 h 608344"/>
                <a:gd name="connsiteX20" fmla="*/ 102941 w 510964"/>
                <a:gd name="connsiteY20" fmla="*/ 420771 h 608344"/>
                <a:gd name="connsiteX21" fmla="*/ 167169 w 510964"/>
                <a:gd name="connsiteY21" fmla="*/ 387820 h 608344"/>
                <a:gd name="connsiteX22" fmla="*/ 172784 w 510964"/>
                <a:gd name="connsiteY22" fmla="*/ 386345 h 608344"/>
                <a:gd name="connsiteX23" fmla="*/ 255517 w 510964"/>
                <a:gd name="connsiteY23" fmla="*/ 0 h 608344"/>
                <a:gd name="connsiteX24" fmla="*/ 267931 w 510964"/>
                <a:gd name="connsiteY24" fmla="*/ 3639 h 608344"/>
                <a:gd name="connsiteX25" fmla="*/ 438857 w 510964"/>
                <a:gd name="connsiteY25" fmla="*/ 87048 h 608344"/>
                <a:gd name="connsiteX26" fmla="*/ 446935 w 510964"/>
                <a:gd name="connsiteY26" fmla="*/ 96786 h 608344"/>
                <a:gd name="connsiteX27" fmla="*/ 441024 w 510964"/>
                <a:gd name="connsiteY27" fmla="*/ 105245 h 608344"/>
                <a:gd name="connsiteX28" fmla="*/ 430483 w 510964"/>
                <a:gd name="connsiteY28" fmla="*/ 110655 h 608344"/>
                <a:gd name="connsiteX29" fmla="*/ 430483 w 510964"/>
                <a:gd name="connsiteY29" fmla="*/ 165736 h 608344"/>
                <a:gd name="connsiteX30" fmla="*/ 436985 w 510964"/>
                <a:gd name="connsiteY30" fmla="*/ 176851 h 608344"/>
                <a:gd name="connsiteX31" fmla="*/ 431665 w 510964"/>
                <a:gd name="connsiteY31" fmla="*/ 186982 h 608344"/>
                <a:gd name="connsiteX32" fmla="*/ 439054 w 510964"/>
                <a:gd name="connsiteY32" fmla="*/ 227506 h 608344"/>
                <a:gd name="connsiteX33" fmla="*/ 408809 w 510964"/>
                <a:gd name="connsiteY33" fmla="*/ 227506 h 608344"/>
                <a:gd name="connsiteX34" fmla="*/ 416198 w 510964"/>
                <a:gd name="connsiteY34" fmla="*/ 186982 h 608344"/>
                <a:gd name="connsiteX35" fmla="*/ 410878 w 510964"/>
                <a:gd name="connsiteY35" fmla="*/ 176851 h 608344"/>
                <a:gd name="connsiteX36" fmla="*/ 417479 w 510964"/>
                <a:gd name="connsiteY36" fmla="*/ 165736 h 608344"/>
                <a:gd name="connsiteX37" fmla="*/ 417479 w 510964"/>
                <a:gd name="connsiteY37" fmla="*/ 116950 h 608344"/>
                <a:gd name="connsiteX38" fmla="*/ 376397 w 510964"/>
                <a:gd name="connsiteY38" fmla="*/ 136818 h 608344"/>
                <a:gd name="connsiteX39" fmla="*/ 375905 w 510964"/>
                <a:gd name="connsiteY39" fmla="*/ 157277 h 608344"/>
                <a:gd name="connsiteX40" fmla="*/ 369107 w 510964"/>
                <a:gd name="connsiteY40" fmla="*/ 201834 h 608344"/>
                <a:gd name="connsiteX41" fmla="*/ 379845 w 510964"/>
                <a:gd name="connsiteY41" fmla="*/ 226719 h 608344"/>
                <a:gd name="connsiteX42" fmla="*/ 379747 w 510964"/>
                <a:gd name="connsiteY42" fmla="*/ 227014 h 608344"/>
                <a:gd name="connsiteX43" fmla="*/ 379845 w 510964"/>
                <a:gd name="connsiteY43" fmla="*/ 228490 h 608344"/>
                <a:gd name="connsiteX44" fmla="*/ 351768 w 510964"/>
                <a:gd name="connsiteY44" fmla="*/ 279342 h 608344"/>
                <a:gd name="connsiteX45" fmla="*/ 291969 w 510964"/>
                <a:gd name="connsiteY45" fmla="*/ 351833 h 608344"/>
                <a:gd name="connsiteX46" fmla="*/ 255517 w 510964"/>
                <a:gd name="connsiteY46" fmla="*/ 360095 h 608344"/>
                <a:gd name="connsiteX47" fmla="*/ 219066 w 510964"/>
                <a:gd name="connsiteY47" fmla="*/ 351833 h 608344"/>
                <a:gd name="connsiteX48" fmla="*/ 159267 w 510964"/>
                <a:gd name="connsiteY48" fmla="*/ 279342 h 608344"/>
                <a:gd name="connsiteX49" fmla="*/ 131190 w 510964"/>
                <a:gd name="connsiteY49" fmla="*/ 228490 h 608344"/>
                <a:gd name="connsiteX50" fmla="*/ 131190 w 510964"/>
                <a:gd name="connsiteY50" fmla="*/ 227014 h 608344"/>
                <a:gd name="connsiteX51" fmla="*/ 131190 w 510964"/>
                <a:gd name="connsiteY51" fmla="*/ 226719 h 608344"/>
                <a:gd name="connsiteX52" fmla="*/ 141830 w 510964"/>
                <a:gd name="connsiteY52" fmla="*/ 201834 h 608344"/>
                <a:gd name="connsiteX53" fmla="*/ 135032 w 510964"/>
                <a:gd name="connsiteY53" fmla="*/ 157277 h 608344"/>
                <a:gd name="connsiteX54" fmla="*/ 134539 w 510964"/>
                <a:gd name="connsiteY54" fmla="*/ 136818 h 608344"/>
                <a:gd name="connsiteX55" fmla="*/ 70011 w 510964"/>
                <a:gd name="connsiteY55" fmla="*/ 105245 h 608344"/>
                <a:gd name="connsiteX56" fmla="*/ 64002 w 510964"/>
                <a:gd name="connsiteY56" fmla="*/ 96786 h 608344"/>
                <a:gd name="connsiteX57" fmla="*/ 72080 w 510964"/>
                <a:gd name="connsiteY57" fmla="*/ 87048 h 608344"/>
                <a:gd name="connsiteX58" fmla="*/ 243006 w 510964"/>
                <a:gd name="connsiteY58" fmla="*/ 3639 h 608344"/>
                <a:gd name="connsiteX59" fmla="*/ 255517 w 510964"/>
                <a:gd name="connsiteY59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0964" h="608344">
                  <a:moveTo>
                    <a:pt x="172784" y="386345"/>
                  </a:moveTo>
                  <a:cubicBezTo>
                    <a:pt x="177217" y="386345"/>
                    <a:pt x="180960" y="389001"/>
                    <a:pt x="182733" y="392738"/>
                  </a:cubicBezTo>
                  <a:cubicBezTo>
                    <a:pt x="200169" y="421853"/>
                    <a:pt x="232480" y="506640"/>
                    <a:pt x="255039" y="508213"/>
                  </a:cubicBezTo>
                  <a:cubicBezTo>
                    <a:pt x="255236" y="508213"/>
                    <a:pt x="255334" y="508115"/>
                    <a:pt x="255531" y="508115"/>
                  </a:cubicBezTo>
                  <a:cubicBezTo>
                    <a:pt x="255630" y="508115"/>
                    <a:pt x="255827" y="508213"/>
                    <a:pt x="255925" y="508213"/>
                  </a:cubicBezTo>
                  <a:cubicBezTo>
                    <a:pt x="278484" y="506640"/>
                    <a:pt x="310795" y="421853"/>
                    <a:pt x="328231" y="392738"/>
                  </a:cubicBezTo>
                  <a:cubicBezTo>
                    <a:pt x="330004" y="389001"/>
                    <a:pt x="333846" y="386345"/>
                    <a:pt x="338278" y="386345"/>
                  </a:cubicBezTo>
                  <a:cubicBezTo>
                    <a:pt x="340249" y="386345"/>
                    <a:pt x="342120" y="386935"/>
                    <a:pt x="343795" y="387820"/>
                  </a:cubicBezTo>
                  <a:cubicBezTo>
                    <a:pt x="350099" y="391263"/>
                    <a:pt x="386942" y="413197"/>
                    <a:pt x="408023" y="420771"/>
                  </a:cubicBezTo>
                  <a:cubicBezTo>
                    <a:pt x="479047" y="446345"/>
                    <a:pt x="510964" y="472410"/>
                    <a:pt x="510964" y="490213"/>
                  </a:cubicBezTo>
                  <a:lnTo>
                    <a:pt x="510964" y="491984"/>
                  </a:lnTo>
                  <a:lnTo>
                    <a:pt x="510964" y="606672"/>
                  </a:lnTo>
                  <a:lnTo>
                    <a:pt x="510964" y="608344"/>
                  </a:lnTo>
                  <a:lnTo>
                    <a:pt x="255925" y="608344"/>
                  </a:lnTo>
                  <a:lnTo>
                    <a:pt x="255531" y="608344"/>
                  </a:lnTo>
                  <a:lnTo>
                    <a:pt x="255039" y="608344"/>
                  </a:lnTo>
                  <a:lnTo>
                    <a:pt x="0" y="608344"/>
                  </a:lnTo>
                  <a:lnTo>
                    <a:pt x="0" y="606672"/>
                  </a:lnTo>
                  <a:lnTo>
                    <a:pt x="0" y="491984"/>
                  </a:lnTo>
                  <a:lnTo>
                    <a:pt x="0" y="490213"/>
                  </a:lnTo>
                  <a:cubicBezTo>
                    <a:pt x="0" y="472410"/>
                    <a:pt x="31917" y="446345"/>
                    <a:pt x="102941" y="420771"/>
                  </a:cubicBezTo>
                  <a:cubicBezTo>
                    <a:pt x="124121" y="413197"/>
                    <a:pt x="160865" y="391263"/>
                    <a:pt x="167169" y="387820"/>
                  </a:cubicBezTo>
                  <a:cubicBezTo>
                    <a:pt x="168844" y="386935"/>
                    <a:pt x="170715" y="386345"/>
                    <a:pt x="172784" y="386345"/>
                  </a:cubicBezTo>
                  <a:close/>
                  <a:moveTo>
                    <a:pt x="255517" y="0"/>
                  </a:moveTo>
                  <a:cubicBezTo>
                    <a:pt x="258966" y="295"/>
                    <a:pt x="263005" y="1279"/>
                    <a:pt x="267931" y="3639"/>
                  </a:cubicBezTo>
                  <a:cubicBezTo>
                    <a:pt x="279260" y="9049"/>
                    <a:pt x="393933" y="65016"/>
                    <a:pt x="438857" y="87048"/>
                  </a:cubicBezTo>
                  <a:cubicBezTo>
                    <a:pt x="445162" y="90098"/>
                    <a:pt x="447526" y="93540"/>
                    <a:pt x="446935" y="96786"/>
                  </a:cubicBezTo>
                  <a:cubicBezTo>
                    <a:pt x="447427" y="99933"/>
                    <a:pt x="445162" y="102884"/>
                    <a:pt x="441024" y="105245"/>
                  </a:cubicBezTo>
                  <a:cubicBezTo>
                    <a:pt x="439448" y="106130"/>
                    <a:pt x="435605" y="108097"/>
                    <a:pt x="430483" y="110655"/>
                  </a:cubicBezTo>
                  <a:lnTo>
                    <a:pt x="430483" y="165736"/>
                  </a:lnTo>
                  <a:cubicBezTo>
                    <a:pt x="434325" y="167998"/>
                    <a:pt x="436985" y="172031"/>
                    <a:pt x="436985" y="176851"/>
                  </a:cubicBezTo>
                  <a:cubicBezTo>
                    <a:pt x="436985" y="181080"/>
                    <a:pt x="434817" y="184621"/>
                    <a:pt x="431665" y="186982"/>
                  </a:cubicBezTo>
                  <a:cubicBezTo>
                    <a:pt x="431665" y="186982"/>
                    <a:pt x="437576" y="220129"/>
                    <a:pt x="439054" y="227506"/>
                  </a:cubicBezTo>
                  <a:cubicBezTo>
                    <a:pt x="440630" y="234883"/>
                    <a:pt x="407036" y="236654"/>
                    <a:pt x="408809" y="227506"/>
                  </a:cubicBezTo>
                  <a:cubicBezTo>
                    <a:pt x="410582" y="218260"/>
                    <a:pt x="416198" y="186982"/>
                    <a:pt x="416198" y="186982"/>
                  </a:cubicBezTo>
                  <a:cubicBezTo>
                    <a:pt x="413045" y="184621"/>
                    <a:pt x="410878" y="181080"/>
                    <a:pt x="410878" y="176851"/>
                  </a:cubicBezTo>
                  <a:cubicBezTo>
                    <a:pt x="410878" y="172031"/>
                    <a:pt x="413636" y="167998"/>
                    <a:pt x="417479" y="165736"/>
                  </a:cubicBezTo>
                  <a:lnTo>
                    <a:pt x="417479" y="116950"/>
                  </a:lnTo>
                  <a:cubicBezTo>
                    <a:pt x="403588" y="123737"/>
                    <a:pt x="386938" y="131802"/>
                    <a:pt x="376397" y="136818"/>
                  </a:cubicBezTo>
                  <a:cubicBezTo>
                    <a:pt x="376299" y="144294"/>
                    <a:pt x="376200" y="157080"/>
                    <a:pt x="375905" y="157277"/>
                  </a:cubicBezTo>
                  <a:cubicBezTo>
                    <a:pt x="373836" y="175670"/>
                    <a:pt x="370191" y="196031"/>
                    <a:pt x="369107" y="201834"/>
                  </a:cubicBezTo>
                  <a:cubicBezTo>
                    <a:pt x="370880" y="202719"/>
                    <a:pt x="379845" y="208621"/>
                    <a:pt x="379845" y="226719"/>
                  </a:cubicBezTo>
                  <a:cubicBezTo>
                    <a:pt x="379845" y="226818"/>
                    <a:pt x="379747" y="226916"/>
                    <a:pt x="379747" y="227014"/>
                  </a:cubicBezTo>
                  <a:cubicBezTo>
                    <a:pt x="379845" y="227506"/>
                    <a:pt x="379845" y="227998"/>
                    <a:pt x="379845" y="228490"/>
                  </a:cubicBezTo>
                  <a:cubicBezTo>
                    <a:pt x="376003" y="278948"/>
                    <a:pt x="355906" y="257211"/>
                    <a:pt x="351768" y="279342"/>
                  </a:cubicBezTo>
                  <a:cubicBezTo>
                    <a:pt x="344872" y="316030"/>
                    <a:pt x="312263" y="342587"/>
                    <a:pt x="291969" y="351833"/>
                  </a:cubicBezTo>
                  <a:cubicBezTo>
                    <a:pt x="280245" y="357144"/>
                    <a:pt x="268128" y="359800"/>
                    <a:pt x="255517" y="360095"/>
                  </a:cubicBezTo>
                  <a:cubicBezTo>
                    <a:pt x="242809" y="359800"/>
                    <a:pt x="230790" y="357144"/>
                    <a:pt x="219066" y="351833"/>
                  </a:cubicBezTo>
                  <a:cubicBezTo>
                    <a:pt x="198772" y="342587"/>
                    <a:pt x="166163" y="316030"/>
                    <a:pt x="159267" y="279342"/>
                  </a:cubicBezTo>
                  <a:cubicBezTo>
                    <a:pt x="155129" y="257211"/>
                    <a:pt x="135032" y="278948"/>
                    <a:pt x="131190" y="228490"/>
                  </a:cubicBezTo>
                  <a:cubicBezTo>
                    <a:pt x="131190" y="227998"/>
                    <a:pt x="131190" y="227506"/>
                    <a:pt x="131190" y="227014"/>
                  </a:cubicBezTo>
                  <a:cubicBezTo>
                    <a:pt x="131190" y="226916"/>
                    <a:pt x="131190" y="226818"/>
                    <a:pt x="131190" y="226719"/>
                  </a:cubicBezTo>
                  <a:cubicBezTo>
                    <a:pt x="131190" y="208621"/>
                    <a:pt x="140056" y="202719"/>
                    <a:pt x="141830" y="201834"/>
                  </a:cubicBezTo>
                  <a:cubicBezTo>
                    <a:pt x="140844" y="196031"/>
                    <a:pt x="137199" y="175670"/>
                    <a:pt x="135032" y="157277"/>
                  </a:cubicBezTo>
                  <a:cubicBezTo>
                    <a:pt x="134835" y="157080"/>
                    <a:pt x="134638" y="144294"/>
                    <a:pt x="134539" y="136818"/>
                  </a:cubicBezTo>
                  <a:cubicBezTo>
                    <a:pt x="115427" y="127671"/>
                    <a:pt x="75824" y="108589"/>
                    <a:pt x="70011" y="105245"/>
                  </a:cubicBezTo>
                  <a:cubicBezTo>
                    <a:pt x="65775" y="102884"/>
                    <a:pt x="63608" y="99933"/>
                    <a:pt x="64002" y="96786"/>
                  </a:cubicBezTo>
                  <a:cubicBezTo>
                    <a:pt x="63509" y="93540"/>
                    <a:pt x="65775" y="90098"/>
                    <a:pt x="72080" y="87048"/>
                  </a:cubicBezTo>
                  <a:cubicBezTo>
                    <a:pt x="117102" y="65016"/>
                    <a:pt x="231677" y="9049"/>
                    <a:pt x="243006" y="3639"/>
                  </a:cubicBezTo>
                  <a:cubicBezTo>
                    <a:pt x="247932" y="1279"/>
                    <a:pt x="252069" y="295"/>
                    <a:pt x="25551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grpSp>
        <p:nvGrpSpPr>
          <p:cNvPr id="26" name="Group 57">
            <a:extLst>
              <a:ext uri="{FF2B5EF4-FFF2-40B4-BE49-F238E27FC236}">
                <a16:creationId xmlns:a16="http://schemas.microsoft.com/office/drawing/2014/main" id="{D8D9BCE3-6215-4968-AD35-C6817CE91F29}"/>
              </a:ext>
            </a:extLst>
          </p:cNvPr>
          <p:cNvGrpSpPr/>
          <p:nvPr/>
        </p:nvGrpSpPr>
        <p:grpSpPr>
          <a:xfrm>
            <a:off x="4355312" y="3457371"/>
            <a:ext cx="409972" cy="409972"/>
            <a:chOff x="669869" y="597304"/>
            <a:chExt cx="409972" cy="409972"/>
          </a:xfrm>
        </p:grpSpPr>
        <p:sp>
          <p:nvSpPr>
            <p:cNvPr id="27" name="íṥļîḓê">
              <a:extLst>
                <a:ext uri="{FF2B5EF4-FFF2-40B4-BE49-F238E27FC236}">
                  <a16:creationId xmlns:a16="http://schemas.microsoft.com/office/drawing/2014/main" id="{9B1D3D91-2599-4865-AB7B-3009A24F14AB}"/>
                </a:ext>
              </a:extLst>
            </p:cNvPr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8" name="íṥlíḓê">
              <a:extLst>
                <a:ext uri="{FF2B5EF4-FFF2-40B4-BE49-F238E27FC236}">
                  <a16:creationId xmlns:a16="http://schemas.microsoft.com/office/drawing/2014/main" id="{6204C529-DFF7-4250-9C18-A4DDB8AA61CC}"/>
                </a:ext>
              </a:extLst>
            </p:cNvPr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9" name="ïśļiḑé">
              <a:extLst>
                <a:ext uri="{FF2B5EF4-FFF2-40B4-BE49-F238E27FC236}">
                  <a16:creationId xmlns:a16="http://schemas.microsoft.com/office/drawing/2014/main" id="{C9BA44A4-1843-4145-AA03-76F28E46540E}"/>
                </a:ext>
              </a:extLst>
            </p:cNvPr>
            <p:cNvSpPr/>
            <p:nvPr/>
          </p:nvSpPr>
          <p:spPr>
            <a:xfrm>
              <a:off x="772090" y="699665"/>
              <a:ext cx="205530" cy="205249"/>
            </a:xfrm>
            <a:custGeom>
              <a:avLst/>
              <a:gdLst>
                <a:gd name="connsiteX0" fmla="*/ 530786 w 605520"/>
                <a:gd name="connsiteY0" fmla="*/ 338238 h 604693"/>
                <a:gd name="connsiteX1" fmla="*/ 605520 w 605520"/>
                <a:gd name="connsiteY1" fmla="*/ 604693 h 604693"/>
                <a:gd name="connsiteX2" fmla="*/ 338642 w 605520"/>
                <a:gd name="connsiteY2" fmla="*/ 530077 h 604693"/>
                <a:gd name="connsiteX3" fmla="*/ 172489 w 605520"/>
                <a:gd name="connsiteY3" fmla="*/ 125447 h 604693"/>
                <a:gd name="connsiteX4" fmla="*/ 143138 w 605520"/>
                <a:gd name="connsiteY4" fmla="*/ 137608 h 604693"/>
                <a:gd name="connsiteX5" fmla="*/ 143138 w 605520"/>
                <a:gd name="connsiteY5" fmla="*/ 196230 h 604693"/>
                <a:gd name="connsiteX6" fmla="*/ 201840 w 605520"/>
                <a:gd name="connsiteY6" fmla="*/ 196230 h 604693"/>
                <a:gd name="connsiteX7" fmla="*/ 201840 w 605520"/>
                <a:gd name="connsiteY7" fmla="*/ 137608 h 604693"/>
                <a:gd name="connsiteX8" fmla="*/ 172489 w 605520"/>
                <a:gd name="connsiteY8" fmla="*/ 125447 h 604693"/>
                <a:gd name="connsiteX9" fmla="*/ 128644 w 605520"/>
                <a:gd name="connsiteY9" fmla="*/ 174 h 604693"/>
                <a:gd name="connsiteX10" fmla="*/ 220575 w 605520"/>
                <a:gd name="connsiteY10" fmla="*/ 29719 h 604693"/>
                <a:gd name="connsiteX11" fmla="*/ 221200 w 605520"/>
                <a:gd name="connsiteY11" fmla="*/ 29095 h 604693"/>
                <a:gd name="connsiteX12" fmla="*/ 231816 w 605520"/>
                <a:gd name="connsiteY12" fmla="*/ 39697 h 604693"/>
                <a:gd name="connsiteX13" fmla="*/ 498684 w 605520"/>
                <a:gd name="connsiteY13" fmla="*/ 306197 h 604693"/>
                <a:gd name="connsiteX14" fmla="*/ 306548 w 605520"/>
                <a:gd name="connsiteY14" fmla="*/ 498069 h 604693"/>
                <a:gd name="connsiteX15" fmla="*/ 39680 w 605520"/>
                <a:gd name="connsiteY15" fmla="*/ 231569 h 604693"/>
                <a:gd name="connsiteX16" fmla="*/ 29063 w 605520"/>
                <a:gd name="connsiteY16" fmla="*/ 220967 h 604693"/>
                <a:gd name="connsiteX17" fmla="*/ 29688 w 605520"/>
                <a:gd name="connsiteY17" fmla="*/ 220344 h 604693"/>
                <a:gd name="connsiteX18" fmla="*/ 39680 w 605520"/>
                <a:gd name="connsiteY18" fmla="*/ 39697 h 604693"/>
                <a:gd name="connsiteX19" fmla="*/ 128644 w 605520"/>
                <a:gd name="connsiteY19" fmla="*/ 174 h 6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5520" h="604693">
                  <a:moveTo>
                    <a:pt x="530786" y="338238"/>
                  </a:moveTo>
                  <a:lnTo>
                    <a:pt x="605520" y="604693"/>
                  </a:lnTo>
                  <a:lnTo>
                    <a:pt x="338642" y="530077"/>
                  </a:lnTo>
                  <a:close/>
                  <a:moveTo>
                    <a:pt x="172489" y="125447"/>
                  </a:moveTo>
                  <a:cubicBezTo>
                    <a:pt x="161873" y="125447"/>
                    <a:pt x="151257" y="129501"/>
                    <a:pt x="143138" y="137608"/>
                  </a:cubicBezTo>
                  <a:cubicBezTo>
                    <a:pt x="126901" y="153822"/>
                    <a:pt x="126901" y="180223"/>
                    <a:pt x="143138" y="196230"/>
                  </a:cubicBezTo>
                  <a:cubicBezTo>
                    <a:pt x="159375" y="212444"/>
                    <a:pt x="185604" y="212444"/>
                    <a:pt x="201840" y="196230"/>
                  </a:cubicBezTo>
                  <a:cubicBezTo>
                    <a:pt x="218077" y="180223"/>
                    <a:pt x="218077" y="153822"/>
                    <a:pt x="201840" y="137608"/>
                  </a:cubicBezTo>
                  <a:cubicBezTo>
                    <a:pt x="193722" y="129501"/>
                    <a:pt x="183106" y="125447"/>
                    <a:pt x="172489" y="125447"/>
                  </a:cubicBezTo>
                  <a:close/>
                  <a:moveTo>
                    <a:pt x="128644" y="174"/>
                  </a:moveTo>
                  <a:cubicBezTo>
                    <a:pt x="160988" y="-1463"/>
                    <a:pt x="193826" y="8412"/>
                    <a:pt x="220575" y="29719"/>
                  </a:cubicBezTo>
                  <a:lnTo>
                    <a:pt x="221200" y="29095"/>
                  </a:lnTo>
                  <a:lnTo>
                    <a:pt x="231816" y="39697"/>
                  </a:lnTo>
                  <a:lnTo>
                    <a:pt x="498684" y="306197"/>
                  </a:lnTo>
                  <a:lnTo>
                    <a:pt x="306548" y="498069"/>
                  </a:lnTo>
                  <a:lnTo>
                    <a:pt x="39680" y="231569"/>
                  </a:lnTo>
                  <a:lnTo>
                    <a:pt x="29063" y="220967"/>
                  </a:lnTo>
                  <a:lnTo>
                    <a:pt x="29688" y="220344"/>
                  </a:lnTo>
                  <a:cubicBezTo>
                    <a:pt x="-12986" y="167127"/>
                    <a:pt x="-9655" y="89172"/>
                    <a:pt x="39680" y="39697"/>
                  </a:cubicBezTo>
                  <a:cubicBezTo>
                    <a:pt x="64452" y="14960"/>
                    <a:pt x="96301" y="1811"/>
                    <a:pt x="128644" y="17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grpSp>
        <p:nvGrpSpPr>
          <p:cNvPr id="30" name="Group 62">
            <a:extLst>
              <a:ext uri="{FF2B5EF4-FFF2-40B4-BE49-F238E27FC236}">
                <a16:creationId xmlns:a16="http://schemas.microsoft.com/office/drawing/2014/main" id="{AEA8F69C-9315-49B6-A89E-EBD11EF31CBC}"/>
              </a:ext>
            </a:extLst>
          </p:cNvPr>
          <p:cNvGrpSpPr/>
          <p:nvPr/>
        </p:nvGrpSpPr>
        <p:grpSpPr>
          <a:xfrm>
            <a:off x="4355312" y="4207688"/>
            <a:ext cx="409972" cy="409972"/>
            <a:chOff x="669869" y="597304"/>
            <a:chExt cx="409972" cy="409972"/>
          </a:xfrm>
        </p:grpSpPr>
        <p:sp>
          <p:nvSpPr>
            <p:cNvPr id="31" name="íṥļîḓê">
              <a:extLst>
                <a:ext uri="{FF2B5EF4-FFF2-40B4-BE49-F238E27FC236}">
                  <a16:creationId xmlns:a16="http://schemas.microsoft.com/office/drawing/2014/main" id="{0CC6B853-3886-439B-8BED-26C1A8CBDB36}"/>
                </a:ext>
              </a:extLst>
            </p:cNvPr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32" name="íṥlíḓê">
              <a:extLst>
                <a:ext uri="{FF2B5EF4-FFF2-40B4-BE49-F238E27FC236}">
                  <a16:creationId xmlns:a16="http://schemas.microsoft.com/office/drawing/2014/main" id="{84AAEA21-53DE-4311-8EC1-5FFF106B2841}"/>
                </a:ext>
              </a:extLst>
            </p:cNvPr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33" name="ïśļiḑé">
              <a:extLst>
                <a:ext uri="{FF2B5EF4-FFF2-40B4-BE49-F238E27FC236}">
                  <a16:creationId xmlns:a16="http://schemas.microsoft.com/office/drawing/2014/main" id="{54286697-31E8-4242-9316-41B743335752}"/>
                </a:ext>
              </a:extLst>
            </p:cNvPr>
            <p:cNvSpPr/>
            <p:nvPr/>
          </p:nvSpPr>
          <p:spPr>
            <a:xfrm>
              <a:off x="772090" y="721511"/>
              <a:ext cx="205530" cy="161557"/>
            </a:xfrm>
            <a:custGeom>
              <a:avLst/>
              <a:gdLst>
                <a:gd name="connsiteX0" fmla="*/ 143567 w 609234"/>
                <a:gd name="connsiteY0" fmla="*/ 248353 h 478890"/>
                <a:gd name="connsiteX1" fmla="*/ 230417 w 609234"/>
                <a:gd name="connsiteY1" fmla="*/ 335123 h 478890"/>
                <a:gd name="connsiteX2" fmla="*/ 184980 w 609234"/>
                <a:gd name="connsiteY2" fmla="*/ 411359 h 478890"/>
                <a:gd name="connsiteX3" fmla="*/ 131889 w 609234"/>
                <a:gd name="connsiteY3" fmla="*/ 376622 h 478890"/>
                <a:gd name="connsiteX4" fmla="*/ 114617 w 609234"/>
                <a:gd name="connsiteY4" fmla="*/ 340120 h 478890"/>
                <a:gd name="connsiteX5" fmla="*/ 99848 w 609234"/>
                <a:gd name="connsiteY5" fmla="*/ 297544 h 478890"/>
                <a:gd name="connsiteX6" fmla="*/ 81595 w 609234"/>
                <a:gd name="connsiteY6" fmla="*/ 274320 h 478890"/>
                <a:gd name="connsiteX7" fmla="*/ 143567 w 609234"/>
                <a:gd name="connsiteY7" fmla="*/ 248353 h 478890"/>
                <a:gd name="connsiteX8" fmla="*/ 468037 w 609234"/>
                <a:gd name="connsiteY8" fmla="*/ 247718 h 478890"/>
                <a:gd name="connsiteX9" fmla="*/ 554948 w 609234"/>
                <a:gd name="connsiteY9" fmla="*/ 334439 h 478890"/>
                <a:gd name="connsiteX10" fmla="*/ 509505 w 609234"/>
                <a:gd name="connsiteY10" fmla="*/ 410724 h 478890"/>
                <a:gd name="connsiteX11" fmla="*/ 456357 w 609234"/>
                <a:gd name="connsiteY11" fmla="*/ 375938 h 478890"/>
                <a:gd name="connsiteX12" fmla="*/ 439082 w 609234"/>
                <a:gd name="connsiteY12" fmla="*/ 339485 h 478890"/>
                <a:gd name="connsiteX13" fmla="*/ 424360 w 609234"/>
                <a:gd name="connsiteY13" fmla="*/ 296860 h 478890"/>
                <a:gd name="connsiteX14" fmla="*/ 406055 w 609234"/>
                <a:gd name="connsiteY14" fmla="*/ 273685 h 478890"/>
                <a:gd name="connsiteX15" fmla="*/ 468037 w 609234"/>
                <a:gd name="connsiteY15" fmla="*/ 247718 h 478890"/>
                <a:gd name="connsiteX16" fmla="*/ 466641 w 609234"/>
                <a:gd name="connsiteY16" fmla="*/ 224404 h 478890"/>
                <a:gd name="connsiteX17" fmla="*/ 355746 w 609234"/>
                <a:gd name="connsiteY17" fmla="*/ 335135 h 478890"/>
                <a:gd name="connsiteX18" fmla="*/ 466641 w 609234"/>
                <a:gd name="connsiteY18" fmla="*/ 445818 h 478890"/>
                <a:gd name="connsiteX19" fmla="*/ 577487 w 609234"/>
                <a:gd name="connsiteY19" fmla="*/ 335135 h 478890"/>
                <a:gd name="connsiteX20" fmla="*/ 466641 w 609234"/>
                <a:gd name="connsiteY20" fmla="*/ 224404 h 478890"/>
                <a:gd name="connsiteX21" fmla="*/ 143574 w 609234"/>
                <a:gd name="connsiteY21" fmla="*/ 224404 h 478890"/>
                <a:gd name="connsiteX22" fmla="*/ 32680 w 609234"/>
                <a:gd name="connsiteY22" fmla="*/ 335135 h 478890"/>
                <a:gd name="connsiteX23" fmla="*/ 143574 w 609234"/>
                <a:gd name="connsiteY23" fmla="*/ 445818 h 478890"/>
                <a:gd name="connsiteX24" fmla="*/ 254420 w 609234"/>
                <a:gd name="connsiteY24" fmla="*/ 335135 h 478890"/>
                <a:gd name="connsiteX25" fmla="*/ 143574 w 609234"/>
                <a:gd name="connsiteY25" fmla="*/ 224404 h 478890"/>
                <a:gd name="connsiteX26" fmla="*/ 197893 w 609234"/>
                <a:gd name="connsiteY26" fmla="*/ 2 h 478890"/>
                <a:gd name="connsiteX27" fmla="*/ 287983 w 609234"/>
                <a:gd name="connsiteY27" fmla="*/ 90498 h 478890"/>
                <a:gd name="connsiteX28" fmla="*/ 287983 w 609234"/>
                <a:gd name="connsiteY28" fmla="*/ 126216 h 478890"/>
                <a:gd name="connsiteX29" fmla="*/ 304617 w 609234"/>
                <a:gd name="connsiteY29" fmla="*/ 124599 h 478890"/>
                <a:gd name="connsiteX30" fmla="*/ 321251 w 609234"/>
                <a:gd name="connsiteY30" fmla="*/ 126216 h 478890"/>
                <a:gd name="connsiteX31" fmla="*/ 321251 w 609234"/>
                <a:gd name="connsiteY31" fmla="*/ 90498 h 478890"/>
                <a:gd name="connsiteX32" fmla="*/ 411341 w 609234"/>
                <a:gd name="connsiteY32" fmla="*/ 2 h 478890"/>
                <a:gd name="connsiteX33" fmla="*/ 492402 w 609234"/>
                <a:gd name="connsiteY33" fmla="*/ 53114 h 478890"/>
                <a:gd name="connsiteX34" fmla="*/ 504326 w 609234"/>
                <a:gd name="connsiteY34" fmla="*/ 79768 h 478890"/>
                <a:gd name="connsiteX35" fmla="*/ 594612 w 609234"/>
                <a:gd name="connsiteY35" fmla="*/ 271930 h 478890"/>
                <a:gd name="connsiteX36" fmla="*/ 609234 w 609234"/>
                <a:gd name="connsiteY36" fmla="*/ 335576 h 478890"/>
                <a:gd name="connsiteX37" fmla="*/ 465218 w 609234"/>
                <a:gd name="connsiteY37" fmla="*/ 478890 h 478890"/>
                <a:gd name="connsiteX38" fmla="*/ 321251 w 609234"/>
                <a:gd name="connsiteY38" fmla="*/ 335086 h 478890"/>
                <a:gd name="connsiteX39" fmla="*/ 321251 w 609234"/>
                <a:gd name="connsiteY39" fmla="*/ 252430 h 478890"/>
                <a:gd name="connsiteX40" fmla="*/ 304617 w 609234"/>
                <a:gd name="connsiteY40" fmla="*/ 252332 h 478890"/>
                <a:gd name="connsiteX41" fmla="*/ 287983 w 609234"/>
                <a:gd name="connsiteY41" fmla="*/ 252430 h 478890"/>
                <a:gd name="connsiteX42" fmla="*/ 287983 w 609234"/>
                <a:gd name="connsiteY42" fmla="*/ 335086 h 478890"/>
                <a:gd name="connsiteX43" fmla="*/ 143967 w 609234"/>
                <a:gd name="connsiteY43" fmla="*/ 478890 h 478890"/>
                <a:gd name="connsiteX44" fmla="*/ 0 w 609234"/>
                <a:gd name="connsiteY44" fmla="*/ 335576 h 478890"/>
                <a:gd name="connsiteX45" fmla="*/ 14622 w 609234"/>
                <a:gd name="connsiteY45" fmla="*/ 271930 h 478890"/>
                <a:gd name="connsiteX46" fmla="*/ 104908 w 609234"/>
                <a:gd name="connsiteY46" fmla="*/ 79768 h 478890"/>
                <a:gd name="connsiteX47" fmla="*/ 116832 w 609234"/>
                <a:gd name="connsiteY47" fmla="*/ 53114 h 478890"/>
                <a:gd name="connsiteX48" fmla="*/ 197893 w 609234"/>
                <a:gd name="connsiteY48" fmla="*/ 2 h 4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9234" h="478890">
                  <a:moveTo>
                    <a:pt x="143567" y="248353"/>
                  </a:moveTo>
                  <a:cubicBezTo>
                    <a:pt x="191506" y="248353"/>
                    <a:pt x="230417" y="287206"/>
                    <a:pt x="230417" y="335123"/>
                  </a:cubicBezTo>
                  <a:cubicBezTo>
                    <a:pt x="230417" y="368048"/>
                    <a:pt x="212066" y="396661"/>
                    <a:pt x="184980" y="411359"/>
                  </a:cubicBezTo>
                  <a:cubicBezTo>
                    <a:pt x="163979" y="406117"/>
                    <a:pt x="145236" y="394015"/>
                    <a:pt x="131889" y="376622"/>
                  </a:cubicBezTo>
                  <a:cubicBezTo>
                    <a:pt x="123842" y="366137"/>
                    <a:pt x="118494" y="353153"/>
                    <a:pt x="114617" y="340120"/>
                  </a:cubicBezTo>
                  <a:cubicBezTo>
                    <a:pt x="110300" y="325716"/>
                    <a:pt x="106767" y="310968"/>
                    <a:pt x="99848" y="297544"/>
                  </a:cubicBezTo>
                  <a:cubicBezTo>
                    <a:pt x="95236" y="288529"/>
                    <a:pt x="89200" y="280543"/>
                    <a:pt x="81595" y="274320"/>
                  </a:cubicBezTo>
                  <a:cubicBezTo>
                    <a:pt x="97346" y="258299"/>
                    <a:pt x="119279" y="248353"/>
                    <a:pt x="143567" y="248353"/>
                  </a:cubicBezTo>
                  <a:close/>
                  <a:moveTo>
                    <a:pt x="468037" y="247718"/>
                  </a:moveTo>
                  <a:cubicBezTo>
                    <a:pt x="516032" y="247718"/>
                    <a:pt x="554948" y="286571"/>
                    <a:pt x="554948" y="334439"/>
                  </a:cubicBezTo>
                  <a:cubicBezTo>
                    <a:pt x="554948" y="367364"/>
                    <a:pt x="536545" y="396026"/>
                    <a:pt x="509505" y="410724"/>
                  </a:cubicBezTo>
                  <a:cubicBezTo>
                    <a:pt x="488452" y="405433"/>
                    <a:pt x="469705" y="393380"/>
                    <a:pt x="456357" y="375938"/>
                  </a:cubicBezTo>
                  <a:cubicBezTo>
                    <a:pt x="448358" y="365453"/>
                    <a:pt x="443008" y="352469"/>
                    <a:pt x="439082" y="339485"/>
                  </a:cubicBezTo>
                  <a:cubicBezTo>
                    <a:pt x="434813" y="325032"/>
                    <a:pt x="431279" y="310333"/>
                    <a:pt x="424360" y="296860"/>
                  </a:cubicBezTo>
                  <a:cubicBezTo>
                    <a:pt x="419747" y="287894"/>
                    <a:pt x="413662" y="279908"/>
                    <a:pt x="406055" y="273685"/>
                  </a:cubicBezTo>
                  <a:cubicBezTo>
                    <a:pt x="421857" y="257664"/>
                    <a:pt x="443794" y="247718"/>
                    <a:pt x="468037" y="247718"/>
                  </a:cubicBezTo>
                  <a:close/>
                  <a:moveTo>
                    <a:pt x="466641" y="224404"/>
                  </a:moveTo>
                  <a:cubicBezTo>
                    <a:pt x="405404" y="224404"/>
                    <a:pt x="355746" y="273988"/>
                    <a:pt x="355746" y="335135"/>
                  </a:cubicBezTo>
                  <a:cubicBezTo>
                    <a:pt x="355746" y="396283"/>
                    <a:pt x="405404" y="445818"/>
                    <a:pt x="466641" y="445818"/>
                  </a:cubicBezTo>
                  <a:cubicBezTo>
                    <a:pt x="527878" y="445818"/>
                    <a:pt x="577487" y="396283"/>
                    <a:pt x="577487" y="335135"/>
                  </a:cubicBezTo>
                  <a:cubicBezTo>
                    <a:pt x="577487" y="273988"/>
                    <a:pt x="527878" y="224404"/>
                    <a:pt x="466641" y="224404"/>
                  </a:cubicBezTo>
                  <a:close/>
                  <a:moveTo>
                    <a:pt x="143574" y="224404"/>
                  </a:moveTo>
                  <a:cubicBezTo>
                    <a:pt x="82337" y="224404"/>
                    <a:pt x="32680" y="273988"/>
                    <a:pt x="32680" y="335135"/>
                  </a:cubicBezTo>
                  <a:cubicBezTo>
                    <a:pt x="32680" y="396283"/>
                    <a:pt x="82337" y="445818"/>
                    <a:pt x="143574" y="445818"/>
                  </a:cubicBezTo>
                  <a:cubicBezTo>
                    <a:pt x="204812" y="445818"/>
                    <a:pt x="254420" y="396283"/>
                    <a:pt x="254420" y="335135"/>
                  </a:cubicBezTo>
                  <a:cubicBezTo>
                    <a:pt x="254420" y="273988"/>
                    <a:pt x="204812" y="224404"/>
                    <a:pt x="143574" y="224404"/>
                  </a:cubicBezTo>
                  <a:close/>
                  <a:moveTo>
                    <a:pt x="197893" y="2"/>
                  </a:moveTo>
                  <a:cubicBezTo>
                    <a:pt x="247452" y="-390"/>
                    <a:pt x="287983" y="41012"/>
                    <a:pt x="287983" y="90498"/>
                  </a:cubicBezTo>
                  <a:lnTo>
                    <a:pt x="287983" y="126216"/>
                  </a:lnTo>
                  <a:cubicBezTo>
                    <a:pt x="293380" y="125187"/>
                    <a:pt x="298925" y="124599"/>
                    <a:pt x="304617" y="124599"/>
                  </a:cubicBezTo>
                  <a:cubicBezTo>
                    <a:pt x="310309" y="124599"/>
                    <a:pt x="315854" y="125187"/>
                    <a:pt x="321251" y="126216"/>
                  </a:cubicBezTo>
                  <a:lnTo>
                    <a:pt x="321251" y="90498"/>
                  </a:lnTo>
                  <a:cubicBezTo>
                    <a:pt x="321251" y="41012"/>
                    <a:pt x="361782" y="-390"/>
                    <a:pt x="411341" y="2"/>
                  </a:cubicBezTo>
                  <a:cubicBezTo>
                    <a:pt x="447553" y="296"/>
                    <a:pt x="478565" y="22050"/>
                    <a:pt x="492402" y="53114"/>
                  </a:cubicBezTo>
                  <a:cubicBezTo>
                    <a:pt x="496327" y="62031"/>
                    <a:pt x="500155" y="70948"/>
                    <a:pt x="504326" y="79768"/>
                  </a:cubicBezTo>
                  <a:lnTo>
                    <a:pt x="594612" y="271930"/>
                  </a:lnTo>
                  <a:cubicBezTo>
                    <a:pt x="604033" y="291137"/>
                    <a:pt x="609283" y="312744"/>
                    <a:pt x="609234" y="335576"/>
                  </a:cubicBezTo>
                  <a:cubicBezTo>
                    <a:pt x="608940" y="414901"/>
                    <a:pt x="544709" y="478890"/>
                    <a:pt x="465218" y="478890"/>
                  </a:cubicBezTo>
                  <a:cubicBezTo>
                    <a:pt x="385727" y="478890"/>
                    <a:pt x="321251" y="414509"/>
                    <a:pt x="321251" y="335086"/>
                  </a:cubicBezTo>
                  <a:lnTo>
                    <a:pt x="321251" y="252430"/>
                  </a:lnTo>
                  <a:cubicBezTo>
                    <a:pt x="315854" y="252283"/>
                    <a:pt x="310309" y="252332"/>
                    <a:pt x="304617" y="252332"/>
                  </a:cubicBezTo>
                  <a:cubicBezTo>
                    <a:pt x="298925" y="252332"/>
                    <a:pt x="293380" y="252283"/>
                    <a:pt x="287983" y="252430"/>
                  </a:cubicBezTo>
                  <a:lnTo>
                    <a:pt x="287983" y="335086"/>
                  </a:lnTo>
                  <a:cubicBezTo>
                    <a:pt x="287983" y="414509"/>
                    <a:pt x="223507" y="478890"/>
                    <a:pt x="143967" y="478890"/>
                  </a:cubicBezTo>
                  <a:cubicBezTo>
                    <a:pt x="64525" y="478890"/>
                    <a:pt x="245" y="414901"/>
                    <a:pt x="0" y="335576"/>
                  </a:cubicBezTo>
                  <a:cubicBezTo>
                    <a:pt x="-49" y="312744"/>
                    <a:pt x="5201" y="291137"/>
                    <a:pt x="14622" y="271930"/>
                  </a:cubicBezTo>
                  <a:lnTo>
                    <a:pt x="104908" y="79768"/>
                  </a:lnTo>
                  <a:cubicBezTo>
                    <a:pt x="109030" y="70948"/>
                    <a:pt x="112907" y="62031"/>
                    <a:pt x="116832" y="53114"/>
                  </a:cubicBezTo>
                  <a:cubicBezTo>
                    <a:pt x="130620" y="22050"/>
                    <a:pt x="161681" y="296"/>
                    <a:pt x="197893" y="2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3CA7B0D-B7B9-41D0-BF71-DC795BC98DDC}"/>
              </a:ext>
            </a:extLst>
          </p:cNvPr>
          <p:cNvSpPr/>
          <p:nvPr/>
        </p:nvSpPr>
        <p:spPr>
          <a:xfrm>
            <a:off x="683523" y="1766142"/>
            <a:ext cx="5322993" cy="116586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4D453A-BE7F-E951-6907-07DA7822A368}"/>
              </a:ext>
            </a:extLst>
          </p:cNvPr>
          <p:cNvSpPr/>
          <p:nvPr/>
        </p:nvSpPr>
        <p:spPr>
          <a:xfrm>
            <a:off x="5391841" y="241148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被测件电路板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EB5C074E-1873-7A31-7A82-1F8A668089CD}"/>
              </a:ext>
            </a:extLst>
          </p:cNvPr>
          <p:cNvSpPr/>
          <p:nvPr/>
        </p:nvSpPr>
        <p:spPr>
          <a:xfrm>
            <a:off x="5796661" y="3144761"/>
            <a:ext cx="2961961" cy="1240439"/>
          </a:xfrm>
          <a:prstGeom prst="flowChartMagneticDisk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自动检测平台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CBC8722-832F-5256-9199-AB61647D07C1}"/>
              </a:ext>
            </a:extLst>
          </p:cNvPr>
          <p:cNvSpPr/>
          <p:nvPr/>
        </p:nvSpPr>
        <p:spPr>
          <a:xfrm>
            <a:off x="6144053" y="2878766"/>
            <a:ext cx="183130" cy="228179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54B7E-1D83-29F1-130C-A9A50F538D1A}"/>
              </a:ext>
            </a:extLst>
          </p:cNvPr>
          <p:cNvSpPr/>
          <p:nvPr/>
        </p:nvSpPr>
        <p:spPr>
          <a:xfrm>
            <a:off x="7385286" y="2158846"/>
            <a:ext cx="1812023" cy="657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老旧原理图重抄导入系统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32DD238-BBF0-FC39-437A-E758817E0E4F}"/>
              </a:ext>
            </a:extLst>
          </p:cNvPr>
          <p:cNvSpPr/>
          <p:nvPr/>
        </p:nvSpPr>
        <p:spPr>
          <a:xfrm rot="16200000">
            <a:off x="9457546" y="1978002"/>
            <a:ext cx="209984" cy="73045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7834FB2-5DE4-8842-EC35-394EADA7BFF2}"/>
              </a:ext>
            </a:extLst>
          </p:cNvPr>
          <p:cNvCxnSpPr>
            <a:cxnSpLocks/>
            <a:stCxn id="7" idx="3"/>
          </p:cNvCxnSpPr>
          <p:nvPr/>
        </p:nvCxnSpPr>
        <p:spPr>
          <a:xfrm rot="16200000" flipH="1">
            <a:off x="7041868" y="4620974"/>
            <a:ext cx="471550" cy="2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26E1376-1844-E3D8-D2A0-7F5AE69FC01C}"/>
              </a:ext>
            </a:extLst>
          </p:cNvPr>
          <p:cNvSpPr/>
          <p:nvPr/>
        </p:nvSpPr>
        <p:spPr>
          <a:xfrm>
            <a:off x="5796661" y="4747690"/>
            <a:ext cx="2961961" cy="107653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硬件资源：稳压源、万用表、示波器、串口、开关、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图文框 36">
            <a:extLst>
              <a:ext uri="{FF2B5EF4-FFF2-40B4-BE49-F238E27FC236}">
                <a16:creationId xmlns:a16="http://schemas.microsoft.com/office/drawing/2014/main" id="{B6131E24-3013-649C-C9E0-A55670CA158C}"/>
              </a:ext>
            </a:extLst>
          </p:cNvPr>
          <p:cNvSpPr/>
          <p:nvPr/>
        </p:nvSpPr>
        <p:spPr>
          <a:xfrm>
            <a:off x="9927764" y="2248167"/>
            <a:ext cx="713064" cy="498635"/>
          </a:xfrm>
          <a:prstGeom prst="fram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B93969-3E11-2B94-2CB3-DD38300FADA9}"/>
              </a:ext>
            </a:extLst>
          </p:cNvPr>
          <p:cNvSpPr/>
          <p:nvPr/>
        </p:nvSpPr>
        <p:spPr>
          <a:xfrm>
            <a:off x="9343193" y="1198285"/>
            <a:ext cx="1812023" cy="657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测试流程和隔离流程的编写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CABBBA9-8C07-0F54-A336-8EADD8A6280A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8758622" y="2707586"/>
            <a:ext cx="1169142" cy="1057395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箭头: 下 41">
            <a:extLst>
              <a:ext uri="{FF2B5EF4-FFF2-40B4-BE49-F238E27FC236}">
                <a16:creationId xmlns:a16="http://schemas.microsoft.com/office/drawing/2014/main" id="{1694B6C9-D18F-3C3D-C811-D1478F53F5D4}"/>
              </a:ext>
            </a:extLst>
          </p:cNvPr>
          <p:cNvSpPr/>
          <p:nvPr/>
        </p:nvSpPr>
        <p:spPr>
          <a:xfrm>
            <a:off x="10167973" y="1865500"/>
            <a:ext cx="207888" cy="359457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FDCF41D-1165-AFEB-2971-1B1BF069D3D6}"/>
              </a:ext>
            </a:extLst>
          </p:cNvPr>
          <p:cNvSpPr/>
          <p:nvPr/>
        </p:nvSpPr>
        <p:spPr>
          <a:xfrm>
            <a:off x="8758622" y="3966882"/>
            <a:ext cx="1233182" cy="23552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1BFB20-0529-3974-B355-EF82E1EFE1D0}"/>
              </a:ext>
            </a:extLst>
          </p:cNvPr>
          <p:cNvSpPr/>
          <p:nvPr/>
        </p:nvSpPr>
        <p:spPr>
          <a:xfrm>
            <a:off x="9999207" y="3462584"/>
            <a:ext cx="1333836" cy="13201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是否有故障、若有输出故障具体位置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C5CAA0C-67D1-1994-9DE3-362299DC7769}"/>
              </a:ext>
            </a:extLst>
          </p:cNvPr>
          <p:cNvSpPr/>
          <p:nvPr/>
        </p:nvSpPr>
        <p:spPr>
          <a:xfrm rot="16200000">
            <a:off x="9939132" y="2993946"/>
            <a:ext cx="762001" cy="23552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91940-AC9A-4CE6-B6C4-34959FD1A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A6BFC-205E-4348-ADAD-9865578E125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CAD877C-94FC-43DF-B3E4-37D6DA0806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0400" y="1086143"/>
            <a:ext cx="3982720" cy="584775"/>
          </a:xfrm>
        </p:spPr>
        <p:txBody>
          <a:bodyPr/>
          <a:lstStyle/>
          <a:p>
            <a:r>
              <a:rPr lang="zh-CN" altLang="en-US" dirty="0"/>
              <a:t>项目中遇到的问题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811617-C3AA-4800-882D-F0D9D2EDC1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0400" y="2170484"/>
            <a:ext cx="5551864" cy="17069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维护老旧原理图的过程中，由于之前的原理图绘制软件不一，设计师退休也无法找到源文件，只留下了</a:t>
            </a:r>
            <a:r>
              <a:rPr lang="en-US" altLang="zh-CN" dirty="0"/>
              <a:t>pdf</a:t>
            </a:r>
            <a:r>
              <a:rPr lang="zh-CN" altLang="en-US" dirty="0"/>
              <a:t>，手抄原理图耗时耗力。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编写测试流程和隔离流程的软件是十四所之前的项目留下的，</a:t>
            </a:r>
            <a:r>
              <a:rPr lang="en-US" altLang="zh-CN" dirty="0"/>
              <a:t>bug</a:t>
            </a:r>
            <a:r>
              <a:rPr lang="zh-CN" altLang="en-US" dirty="0"/>
              <a:t>很多，而且没有详细使用说明，会用的人很少，缺少维护，只能自行摸索。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隔离流程中有些测试点并没有引出</a:t>
            </a:r>
            <a:r>
              <a:rPr lang="en-US" altLang="zh-CN" dirty="0"/>
              <a:t>io</a:t>
            </a:r>
            <a:r>
              <a:rPr lang="zh-CN" altLang="en-US" dirty="0"/>
              <a:t>口接到系统中，需要人为用表笔去测量一些点的信号。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2A6055-2241-BFE7-A0A1-65A8AADBDD61}"/>
              </a:ext>
            </a:extLst>
          </p:cNvPr>
          <p:cNvSpPr/>
          <p:nvPr/>
        </p:nvSpPr>
        <p:spPr>
          <a:xfrm>
            <a:off x="647230" y="1706057"/>
            <a:ext cx="5322993" cy="116586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0DFF118-AD9E-999C-279A-DDBF39301504}"/>
              </a:ext>
            </a:extLst>
          </p:cNvPr>
          <p:cNvSpPr/>
          <p:nvPr/>
        </p:nvSpPr>
        <p:spPr>
          <a:xfrm>
            <a:off x="6096000" y="2469823"/>
            <a:ext cx="1577419" cy="226244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D4B2CD0-9EC6-F048-E806-EAFBFDA14764}"/>
              </a:ext>
            </a:extLst>
          </p:cNvPr>
          <p:cNvSpPr/>
          <p:nvPr/>
        </p:nvSpPr>
        <p:spPr>
          <a:xfrm>
            <a:off x="6096001" y="3651204"/>
            <a:ext cx="1577418" cy="226243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88524678-DDFC-DF47-7B96-94A3F9E6111A}"/>
              </a:ext>
            </a:extLst>
          </p:cNvPr>
          <p:cNvSpPr/>
          <p:nvPr/>
        </p:nvSpPr>
        <p:spPr>
          <a:xfrm>
            <a:off x="6096001" y="4832584"/>
            <a:ext cx="1577418" cy="226243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8F5D9C2-1A3A-4976-90D2-F8B25458D87B}"/>
              </a:ext>
            </a:extLst>
          </p:cNvPr>
          <p:cNvSpPr/>
          <p:nvPr/>
        </p:nvSpPr>
        <p:spPr>
          <a:xfrm>
            <a:off x="7673418" y="1979629"/>
            <a:ext cx="4100660" cy="1102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</a:t>
            </a:r>
            <a:r>
              <a:rPr lang="zh-CN" altLang="en-US" dirty="0"/>
              <a:t>电路原理图自动识别：元件识别、文字识别、拓扑关系识别。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19C2960-5FA0-9154-893E-AA72EB672550}"/>
              </a:ext>
            </a:extLst>
          </p:cNvPr>
          <p:cNvSpPr/>
          <p:nvPr/>
        </p:nvSpPr>
        <p:spPr>
          <a:xfrm>
            <a:off x="7673418" y="3309333"/>
            <a:ext cx="4100660" cy="1102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</a:t>
            </a:r>
            <a:r>
              <a:rPr lang="en-US" altLang="zh-CN" dirty="0"/>
              <a:t>bug</a:t>
            </a:r>
            <a:r>
              <a:rPr lang="zh-CN" altLang="en-US" dirty="0"/>
              <a:t>修复和维护。由于十四所项目对外保密，此项工作意义不大。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6E5D205-1B8E-CBE3-C6D5-72963BE6C29D}"/>
              </a:ext>
            </a:extLst>
          </p:cNvPr>
          <p:cNvSpPr/>
          <p:nvPr/>
        </p:nvSpPr>
        <p:spPr>
          <a:xfrm>
            <a:off x="7673418" y="4639037"/>
            <a:ext cx="4100660" cy="1102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使用精度较高的机械臂代替人手进行测试点的测量。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DCC74C-4538-E8AD-25E8-ED85284E0C98}"/>
              </a:ext>
            </a:extLst>
          </p:cNvPr>
          <p:cNvSpPr/>
          <p:nvPr/>
        </p:nvSpPr>
        <p:spPr>
          <a:xfrm>
            <a:off x="8823198" y="1342889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</p:spTree>
    <p:extLst>
      <p:ext uri="{BB962C8B-B14F-4D97-AF65-F5344CB8AC3E}">
        <p14:creationId xmlns:p14="http://schemas.microsoft.com/office/powerpoint/2010/main" val="15039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1">
            <a:extLst>
              <a:ext uri="{FF2B5EF4-FFF2-40B4-BE49-F238E27FC236}">
                <a16:creationId xmlns:a16="http://schemas.microsoft.com/office/drawing/2014/main" id="{E3912A43-1225-427B-B6B6-362CB958C622}"/>
              </a:ext>
            </a:extLst>
          </p:cNvPr>
          <p:cNvSpPr/>
          <p:nvPr/>
        </p:nvSpPr>
        <p:spPr>
          <a:xfrm>
            <a:off x="6348822" y="2832643"/>
            <a:ext cx="2325868" cy="3177370"/>
          </a:xfrm>
          <a:prstGeom prst="roundRect">
            <a:avLst>
              <a:gd name="adj" fmla="val 58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0" name="矩形 1">
            <a:extLst>
              <a:ext uri="{FF2B5EF4-FFF2-40B4-BE49-F238E27FC236}">
                <a16:creationId xmlns:a16="http://schemas.microsoft.com/office/drawing/2014/main" id="{CE5DC96B-942E-4699-A26A-E7D34C76E7F2}"/>
              </a:ext>
            </a:extLst>
          </p:cNvPr>
          <p:cNvSpPr/>
          <p:nvPr/>
        </p:nvSpPr>
        <p:spPr>
          <a:xfrm>
            <a:off x="9191058" y="2832643"/>
            <a:ext cx="2325868" cy="3177370"/>
          </a:xfrm>
          <a:prstGeom prst="roundRect">
            <a:avLst>
              <a:gd name="adj" fmla="val 58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8A6363-8AF3-4001-8269-184629CA82EE}"/>
              </a:ext>
            </a:extLst>
          </p:cNvPr>
          <p:cNvSpPr/>
          <p:nvPr/>
        </p:nvSpPr>
        <p:spPr>
          <a:xfrm>
            <a:off x="4633620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E0EAF2-E971-4BFD-8F0E-AC97A22ED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深度学习基础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471DF59-06AC-4848-A8DA-E24F74EAA1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22594" y="894557"/>
            <a:ext cx="6946812" cy="1078309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学习如何利用</a:t>
            </a:r>
            <a:r>
              <a:rPr lang="en-US" altLang="zh-CN" dirty="0">
                <a:ea typeface="+mn-ea"/>
                <a:cs typeface="+mn-ea"/>
              </a:rPr>
              <a:t>pytorch</a:t>
            </a:r>
            <a:r>
              <a:rPr lang="zh-CN" altLang="en-US" dirty="0">
                <a:ea typeface="+mn-ea"/>
                <a:cs typeface="+mn-ea"/>
              </a:rPr>
              <a:t>框架进行深度学习算法构建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2923FD-9C97-4525-905F-22199088FF55}"/>
              </a:ext>
            </a:extLst>
          </p:cNvPr>
          <p:cNvSpPr/>
          <p:nvPr/>
        </p:nvSpPr>
        <p:spPr>
          <a:xfrm>
            <a:off x="660400" y="2832643"/>
            <a:ext cx="2325868" cy="3177370"/>
          </a:xfrm>
          <a:prstGeom prst="roundRect">
            <a:avLst>
              <a:gd name="adj" fmla="val 58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3" name="矩形 1">
            <a:extLst>
              <a:ext uri="{FF2B5EF4-FFF2-40B4-BE49-F238E27FC236}">
                <a16:creationId xmlns:a16="http://schemas.microsoft.com/office/drawing/2014/main" id="{7B18A4D0-82D1-429A-8D5E-8180ED4B94B7}"/>
              </a:ext>
            </a:extLst>
          </p:cNvPr>
          <p:cNvSpPr/>
          <p:nvPr/>
        </p:nvSpPr>
        <p:spPr>
          <a:xfrm>
            <a:off x="675074" y="3347331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06827B5-AE98-4101-A1FF-090C76214A73}"/>
              </a:ext>
            </a:extLst>
          </p:cNvPr>
          <p:cNvSpPr/>
          <p:nvPr/>
        </p:nvSpPr>
        <p:spPr>
          <a:xfrm>
            <a:off x="3339404" y="2606954"/>
            <a:ext cx="2656282" cy="3628748"/>
          </a:xfrm>
          <a:prstGeom prst="roundRect">
            <a:avLst>
              <a:gd name="adj" fmla="val 67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144C32-D238-4A45-9F8B-1CCDD4B95D77}"/>
              </a:ext>
            </a:extLst>
          </p:cNvPr>
          <p:cNvGrpSpPr/>
          <p:nvPr/>
        </p:nvGrpSpPr>
        <p:grpSpPr>
          <a:xfrm>
            <a:off x="1455581" y="2937160"/>
            <a:ext cx="735506" cy="735506"/>
            <a:chOff x="1455581" y="3061247"/>
            <a:chExt cx="735506" cy="735506"/>
          </a:xfrm>
        </p:grpSpPr>
        <p:sp>
          <p:nvSpPr>
            <p:cNvPr id="46" name="íṥļîḓê">
              <a:extLst>
                <a:ext uri="{FF2B5EF4-FFF2-40B4-BE49-F238E27FC236}">
                  <a16:creationId xmlns:a16="http://schemas.microsoft.com/office/drawing/2014/main" id="{1D20759D-E3CE-4ED3-9D8F-9DCC404718EE}"/>
                </a:ext>
              </a:extLst>
            </p:cNvPr>
            <p:cNvSpPr/>
            <p:nvPr/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47" name="íṥlíḓê">
              <a:extLst>
                <a:ext uri="{FF2B5EF4-FFF2-40B4-BE49-F238E27FC236}">
                  <a16:creationId xmlns:a16="http://schemas.microsoft.com/office/drawing/2014/main" id="{CDE30F93-7EDC-4A7B-A93B-939C93996DFE}"/>
                </a:ext>
              </a:extLst>
            </p:cNvPr>
            <p:cNvSpPr/>
            <p:nvPr/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48" name="ïśļiḑé">
              <a:extLst>
                <a:ext uri="{FF2B5EF4-FFF2-40B4-BE49-F238E27FC236}">
                  <a16:creationId xmlns:a16="http://schemas.microsoft.com/office/drawing/2014/main" id="{C3A7B172-4B95-477D-B2C5-1CDE27812BFA}"/>
                </a:ext>
              </a:extLst>
            </p:cNvPr>
            <p:cNvSpPr/>
            <p:nvPr/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sp>
        <p:nvSpPr>
          <p:cNvPr id="87" name="矩形 1">
            <a:extLst>
              <a:ext uri="{FF2B5EF4-FFF2-40B4-BE49-F238E27FC236}">
                <a16:creationId xmlns:a16="http://schemas.microsoft.com/office/drawing/2014/main" id="{DD656D16-B260-4FE7-851B-9C5C41D0E085}"/>
              </a:ext>
            </a:extLst>
          </p:cNvPr>
          <p:cNvSpPr/>
          <p:nvPr/>
        </p:nvSpPr>
        <p:spPr>
          <a:xfrm>
            <a:off x="6350603" y="3347331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08C25B9-14D8-4478-8745-A5148764B4D6}"/>
              </a:ext>
            </a:extLst>
          </p:cNvPr>
          <p:cNvGrpSpPr/>
          <p:nvPr/>
        </p:nvGrpSpPr>
        <p:grpSpPr>
          <a:xfrm>
            <a:off x="7131110" y="2937160"/>
            <a:ext cx="735506" cy="735506"/>
            <a:chOff x="1455581" y="3061247"/>
            <a:chExt cx="735506" cy="735506"/>
          </a:xfrm>
        </p:grpSpPr>
        <p:sp>
          <p:nvSpPr>
            <p:cNvPr id="89" name="íṥļîḓê">
              <a:extLst>
                <a:ext uri="{FF2B5EF4-FFF2-40B4-BE49-F238E27FC236}">
                  <a16:creationId xmlns:a16="http://schemas.microsoft.com/office/drawing/2014/main" id="{92179956-7B46-44DC-ACF9-BF56B8C59F52}"/>
                </a:ext>
              </a:extLst>
            </p:cNvPr>
            <p:cNvSpPr/>
            <p:nvPr/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90" name="íṥlíḓê">
              <a:extLst>
                <a:ext uri="{FF2B5EF4-FFF2-40B4-BE49-F238E27FC236}">
                  <a16:creationId xmlns:a16="http://schemas.microsoft.com/office/drawing/2014/main" id="{E6410452-6DF7-4C8F-BD41-B201F14C5B98}"/>
                </a:ext>
              </a:extLst>
            </p:cNvPr>
            <p:cNvSpPr/>
            <p:nvPr/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91" name="ïśļiḑé">
              <a:extLst>
                <a:ext uri="{FF2B5EF4-FFF2-40B4-BE49-F238E27FC236}">
                  <a16:creationId xmlns:a16="http://schemas.microsoft.com/office/drawing/2014/main" id="{03D84CA3-5529-4D77-87DA-A5B18DAF9C28}"/>
                </a:ext>
              </a:extLst>
            </p:cNvPr>
            <p:cNvSpPr/>
            <p:nvPr/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sp>
        <p:nvSpPr>
          <p:cNvPr id="92" name="矩形 1">
            <a:extLst>
              <a:ext uri="{FF2B5EF4-FFF2-40B4-BE49-F238E27FC236}">
                <a16:creationId xmlns:a16="http://schemas.microsoft.com/office/drawing/2014/main" id="{F7EE2252-EDA4-417B-BDC0-425DBFDA1EBC}"/>
              </a:ext>
            </a:extLst>
          </p:cNvPr>
          <p:cNvSpPr/>
          <p:nvPr/>
        </p:nvSpPr>
        <p:spPr>
          <a:xfrm>
            <a:off x="9205732" y="3347331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AD73C8C-C255-4145-AC40-FFE0F870DB12}"/>
              </a:ext>
            </a:extLst>
          </p:cNvPr>
          <p:cNvGrpSpPr/>
          <p:nvPr/>
        </p:nvGrpSpPr>
        <p:grpSpPr>
          <a:xfrm>
            <a:off x="9986239" y="2937160"/>
            <a:ext cx="735506" cy="735506"/>
            <a:chOff x="1455581" y="3061247"/>
            <a:chExt cx="735506" cy="735506"/>
          </a:xfrm>
        </p:grpSpPr>
        <p:sp>
          <p:nvSpPr>
            <p:cNvPr id="94" name="íṥļîḓê">
              <a:extLst>
                <a:ext uri="{FF2B5EF4-FFF2-40B4-BE49-F238E27FC236}">
                  <a16:creationId xmlns:a16="http://schemas.microsoft.com/office/drawing/2014/main" id="{AB84D28E-9757-4A43-95C4-CF1D53AB14CA}"/>
                </a:ext>
              </a:extLst>
            </p:cNvPr>
            <p:cNvSpPr/>
            <p:nvPr/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95" name="íṥlíḓê">
              <a:extLst>
                <a:ext uri="{FF2B5EF4-FFF2-40B4-BE49-F238E27FC236}">
                  <a16:creationId xmlns:a16="http://schemas.microsoft.com/office/drawing/2014/main" id="{B7F8086D-0DF1-4640-B969-6E90D6C81650}"/>
                </a:ext>
              </a:extLst>
            </p:cNvPr>
            <p:cNvSpPr/>
            <p:nvPr/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96" name="ïśļiḑé">
              <a:extLst>
                <a:ext uri="{FF2B5EF4-FFF2-40B4-BE49-F238E27FC236}">
                  <a16:creationId xmlns:a16="http://schemas.microsoft.com/office/drawing/2014/main" id="{1B21F58B-D00E-4CD5-B069-1725AEF2F033}"/>
                </a:ext>
              </a:extLst>
            </p:cNvPr>
            <p:cNvSpPr/>
            <p:nvPr/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sp>
        <p:nvSpPr>
          <p:cNvPr id="97" name="矩形 1">
            <a:extLst>
              <a:ext uri="{FF2B5EF4-FFF2-40B4-BE49-F238E27FC236}">
                <a16:creationId xmlns:a16="http://schemas.microsoft.com/office/drawing/2014/main" id="{095A11E4-14F2-4F33-AA5A-32D018AACFE7}"/>
              </a:ext>
            </a:extLst>
          </p:cNvPr>
          <p:cNvSpPr/>
          <p:nvPr/>
        </p:nvSpPr>
        <p:spPr>
          <a:xfrm>
            <a:off x="3354078" y="3304914"/>
            <a:ext cx="2641608" cy="57004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CBABFED-E0D7-4B0D-930F-29D842A18708}"/>
              </a:ext>
            </a:extLst>
          </p:cNvPr>
          <p:cNvGrpSpPr/>
          <p:nvPr/>
        </p:nvGrpSpPr>
        <p:grpSpPr>
          <a:xfrm>
            <a:off x="4244932" y="2724674"/>
            <a:ext cx="845230" cy="845230"/>
            <a:chOff x="4244932" y="2848761"/>
            <a:chExt cx="845230" cy="845230"/>
          </a:xfrm>
        </p:grpSpPr>
        <p:sp>
          <p:nvSpPr>
            <p:cNvPr id="49" name="íṥļîḓê">
              <a:extLst>
                <a:ext uri="{FF2B5EF4-FFF2-40B4-BE49-F238E27FC236}">
                  <a16:creationId xmlns:a16="http://schemas.microsoft.com/office/drawing/2014/main" id="{5275A757-44E2-4486-8853-9A90C3786A8C}"/>
                </a:ext>
              </a:extLst>
            </p:cNvPr>
            <p:cNvSpPr/>
            <p:nvPr/>
          </p:nvSpPr>
          <p:spPr>
            <a:xfrm>
              <a:off x="4244932" y="2848761"/>
              <a:ext cx="845230" cy="8452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50" name="íṥlíḓê">
              <a:extLst>
                <a:ext uri="{FF2B5EF4-FFF2-40B4-BE49-F238E27FC236}">
                  <a16:creationId xmlns:a16="http://schemas.microsoft.com/office/drawing/2014/main" id="{E1CE5BEF-39D3-47DC-945B-9447F6A8828A}"/>
                </a:ext>
              </a:extLst>
            </p:cNvPr>
            <p:cNvSpPr/>
            <p:nvPr/>
          </p:nvSpPr>
          <p:spPr>
            <a:xfrm>
              <a:off x="4296449" y="2900405"/>
              <a:ext cx="742195" cy="74219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51" name="ïśļiḑé">
              <a:extLst>
                <a:ext uri="{FF2B5EF4-FFF2-40B4-BE49-F238E27FC236}">
                  <a16:creationId xmlns:a16="http://schemas.microsoft.com/office/drawing/2014/main" id="{02F8730A-993B-4D80-9D09-AA1D0BD12248}"/>
                </a:ext>
              </a:extLst>
            </p:cNvPr>
            <p:cNvSpPr/>
            <p:nvPr/>
          </p:nvSpPr>
          <p:spPr>
            <a:xfrm>
              <a:off x="4481828" y="3043258"/>
              <a:ext cx="371434" cy="456488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37941089-E8AB-47D3-A9D6-147979F128E1}"/>
              </a:ext>
            </a:extLst>
          </p:cNvPr>
          <p:cNvSpPr txBox="1"/>
          <p:nvPr/>
        </p:nvSpPr>
        <p:spPr>
          <a:xfrm>
            <a:off x="780684" y="3998686"/>
            <a:ext cx="20853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环境搭建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EB022E-4FF0-44B2-ABFC-FEA7108DBEC7}"/>
              </a:ext>
            </a:extLst>
          </p:cNvPr>
          <p:cNvSpPr txBox="1"/>
          <p:nvPr/>
        </p:nvSpPr>
        <p:spPr>
          <a:xfrm>
            <a:off x="903468" y="4435534"/>
            <a:ext cx="2192868" cy="18577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</a:rPr>
              <a:t>Cuda\cuDNN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+mn-ea"/>
                <a:cs typeface="+mn-ea"/>
              </a:rPr>
              <a:t>Pycharm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</a:rPr>
              <a:t>Anaconda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>
                <a:latin typeface="+mn-ea"/>
                <a:cs typeface="+mn-ea"/>
              </a:rPr>
              <a:t>Jupyter Notebook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F51F0A4-1136-4EA7-A68F-61AE703B3217}"/>
              </a:ext>
            </a:extLst>
          </p:cNvPr>
          <p:cNvSpPr txBox="1"/>
          <p:nvPr/>
        </p:nvSpPr>
        <p:spPr>
          <a:xfrm>
            <a:off x="6469106" y="3998686"/>
            <a:ext cx="20853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/>
                <a:cs typeface="+mn-ea"/>
              </a:rPr>
              <a:t>卷积神经网络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014AAE1-B6CF-43DB-B7DD-39A5819CF56F}"/>
              </a:ext>
            </a:extLst>
          </p:cNvPr>
          <p:cNvSpPr txBox="1"/>
          <p:nvPr/>
        </p:nvSpPr>
        <p:spPr>
          <a:xfrm>
            <a:off x="9311342" y="3998686"/>
            <a:ext cx="20853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/>
                <a:cs typeface="+mn-ea"/>
              </a:rPr>
              <a:t>循环神经网络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5EE348-453E-4F47-A8A3-825F14E6FFBB}"/>
              </a:ext>
            </a:extLst>
          </p:cNvPr>
          <p:cNvSpPr txBox="1"/>
          <p:nvPr/>
        </p:nvSpPr>
        <p:spPr>
          <a:xfrm>
            <a:off x="3747679" y="4435534"/>
            <a:ext cx="1839732" cy="113755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重要</a:t>
            </a:r>
            <a:r>
              <a:rPr lang="en-US" altLang="zh-CN" dirty="0">
                <a:solidFill>
                  <a:schemeClr val="tx1"/>
                </a:solidFill>
                <a:ea typeface="+mn-ea"/>
                <a:cs typeface="+mn-ea"/>
              </a:rPr>
              <a:t>API</a:t>
            </a:r>
          </a:p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张量各种运算</a:t>
            </a:r>
            <a:endParaRPr lang="en-US" altLang="zh-CN" dirty="0">
              <a:solidFill>
                <a:schemeClr val="tx1"/>
              </a:solidFill>
              <a:ea typeface="+mn-ea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维度处理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A2ECB43-0618-4D01-9AFD-AA9D9453C01D}"/>
              </a:ext>
            </a:extLst>
          </p:cNvPr>
          <p:cNvSpPr txBox="1"/>
          <p:nvPr/>
        </p:nvSpPr>
        <p:spPr>
          <a:xfrm>
            <a:off x="6578997" y="4435534"/>
            <a:ext cx="1839732" cy="777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网络结构</a:t>
            </a:r>
            <a:endParaRPr lang="en-US" altLang="zh-CN" dirty="0">
              <a:solidFill>
                <a:schemeClr val="tx1"/>
              </a:solidFill>
              <a:ea typeface="+mn-ea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常用</a:t>
            </a:r>
            <a:r>
              <a:rPr lang="en-US" altLang="zh-CN" dirty="0">
                <a:solidFill>
                  <a:schemeClr val="tx1"/>
                </a:solidFill>
                <a:ea typeface="+mn-ea"/>
                <a:cs typeface="+mn-ea"/>
              </a:rPr>
              <a:t>CNN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B781F80-E64A-458B-8B9B-4A8384627EE3}"/>
              </a:ext>
            </a:extLst>
          </p:cNvPr>
          <p:cNvSpPr txBox="1"/>
          <p:nvPr/>
        </p:nvSpPr>
        <p:spPr>
          <a:xfrm>
            <a:off x="9434126" y="4435534"/>
            <a:ext cx="1839732" cy="777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网络结构</a:t>
            </a:r>
            <a:endParaRPr lang="en-US" altLang="zh-CN" dirty="0">
              <a:solidFill>
                <a:schemeClr val="tx1"/>
              </a:solidFill>
              <a:ea typeface="+mn-ea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+mn-ea"/>
                <a:cs typeface="+mn-ea"/>
              </a:rPr>
              <a:t>常用</a:t>
            </a:r>
            <a:r>
              <a:rPr lang="en-US" altLang="zh-CN" dirty="0">
                <a:solidFill>
                  <a:schemeClr val="tx1"/>
                </a:solidFill>
                <a:ea typeface="+mn-ea"/>
                <a:cs typeface="+mn-ea"/>
              </a:rPr>
              <a:t>RNN</a:t>
            </a:r>
            <a:endParaRPr lang="zh-CN" altLang="en-US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730D700-6FC1-438E-9822-139A7309005A}"/>
              </a:ext>
            </a:extLst>
          </p:cNvPr>
          <p:cNvSpPr txBox="1"/>
          <p:nvPr/>
        </p:nvSpPr>
        <p:spPr>
          <a:xfrm>
            <a:off x="3624895" y="3998686"/>
            <a:ext cx="20853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/>
                <a:cs typeface="+mn-ea"/>
              </a:rPr>
              <a:t>张量运算基础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51C2E-D84A-4BF4-B9F1-A1341546FF2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E3BDD-0CC9-49F1-86F6-A06635B040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48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326</Words>
  <Application>Microsoft Office PowerPoint</Application>
  <PresentationFormat>宽屏</PresentationFormat>
  <Paragraphs>60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Microsoft YaHei</vt:lpstr>
      <vt:lpstr>Microsoft YaHei</vt:lpstr>
      <vt:lpstr>Arial</vt:lpstr>
      <vt:lpstr>Calibri</vt:lpstr>
      <vt:lpstr>Century Gothic</vt:lpstr>
      <vt:lpstr>Segoe UI</vt:lpstr>
      <vt:lpstr>Segoe UI Light</vt:lpstr>
      <vt:lpstr>Wingdings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邱 瑞宸</cp:lastModifiedBy>
  <cp:revision>31</cp:revision>
  <dcterms:created xsi:type="dcterms:W3CDTF">2019-03-11T14:11:26Z</dcterms:created>
  <dcterms:modified xsi:type="dcterms:W3CDTF">2022-08-30T05:34:22Z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