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9" r:id="rId2"/>
    <p:sldMasterId id="2147483692" r:id="rId3"/>
  </p:sldMasterIdLst>
  <p:notesMasterIdLst>
    <p:notesMasterId r:id="rId17"/>
  </p:notesMasterIdLst>
  <p:sldIdLst>
    <p:sldId id="672" r:id="rId4"/>
    <p:sldId id="696" r:id="rId5"/>
    <p:sldId id="697" r:id="rId6"/>
    <p:sldId id="701" r:id="rId7"/>
    <p:sldId id="704" r:id="rId8"/>
    <p:sldId id="703" r:id="rId9"/>
    <p:sldId id="705" r:id="rId10"/>
    <p:sldId id="706" r:id="rId11"/>
    <p:sldId id="707" r:id="rId12"/>
    <p:sldId id="708" r:id="rId13"/>
    <p:sldId id="710" r:id="rId14"/>
    <p:sldId id="709" r:id="rId15"/>
    <p:sldId id="71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43CF2C3-3950-4E40-A02F-66DCCF188A6B}">
          <p14:sldIdLst>
            <p14:sldId id="672"/>
            <p14:sldId id="696"/>
            <p14:sldId id="697"/>
            <p14:sldId id="701"/>
            <p14:sldId id="704"/>
            <p14:sldId id="703"/>
            <p14:sldId id="705"/>
            <p14:sldId id="706"/>
            <p14:sldId id="707"/>
            <p14:sldId id="708"/>
            <p14:sldId id="710"/>
            <p14:sldId id="709"/>
            <p14:sldId id="711"/>
          </p14:sldIdLst>
        </p14:section>
        <p14:section name="附录-素材" id="{3050140B-5B37-47BE-8423-F6A0577ED44C}">
          <p14:sldIdLst/>
        </p14:section>
        <p14:section name="使用规范" id="{47918508-6F2A-4DC8-ACB3-0B9712E4E20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DFCFB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79874" autoAdjust="0"/>
  </p:normalViewPr>
  <p:slideViewPr>
    <p:cSldViewPr snapToGrid="0">
      <p:cViewPr varScale="1">
        <p:scale>
          <a:sx n="114" d="100"/>
          <a:sy n="114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985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51752-2BA6-4267-BD9C-0255A6E7A7A8}" type="datetimeFigureOut">
              <a:rPr lang="zh-CN" altLang="en-US" smtClean="0"/>
              <a:t>2023/2/28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02A4A-2F78-42A2-8BB5-4E355942CA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158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D02A4A-2F78-42A2-8BB5-4E355942CA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53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D02A4A-2F78-42A2-8BB5-4E355942CA2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51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包含 树, 户外, 建筑物, 道路&#10;&#10;自动生成的说明">
            <a:extLst>
              <a:ext uri="{FF2B5EF4-FFF2-40B4-BE49-F238E27FC236}">
                <a16:creationId xmlns:a16="http://schemas.microsoft.com/office/drawing/2014/main" id="{D5F2FF8C-FBEA-41BC-ADC8-FDE3EE4E02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CCD45BE-7C88-44E2-9130-06D78B8EC1F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1D05365-1BF4-4713-A76C-4EC23572C3D6}"/>
              </a:ext>
            </a:extLst>
          </p:cNvPr>
          <p:cNvGrpSpPr/>
          <p:nvPr userDrawn="1"/>
        </p:nvGrpSpPr>
        <p:grpSpPr>
          <a:xfrm>
            <a:off x="10402823" y="853956"/>
            <a:ext cx="1875342" cy="6834393"/>
            <a:chOff x="10402823" y="853956"/>
            <a:chExt cx="1875342" cy="6834393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6842D6C9-68A1-442A-A76A-99D0802FFA31}"/>
                </a:ext>
              </a:extLst>
            </p:cNvPr>
            <p:cNvSpPr/>
            <p:nvPr userDrawn="1"/>
          </p:nvSpPr>
          <p:spPr>
            <a:xfrm rot="17975649">
              <a:off x="7764318" y="3492461"/>
              <a:ext cx="6834393" cy="1557383"/>
            </a:xfrm>
            <a:custGeom>
              <a:avLst/>
              <a:gdLst>
                <a:gd name="connsiteX0" fmla="*/ 4887162 w 6834393"/>
                <a:gd name="connsiteY0" fmla="*/ 1105918 h 1557383"/>
                <a:gd name="connsiteX1" fmla="*/ 4092251 w 6834393"/>
                <a:gd name="connsiteY1" fmla="*/ 1557383 h 1557383"/>
                <a:gd name="connsiteX2" fmla="*/ 884506 w 6834393"/>
                <a:gd name="connsiteY2" fmla="*/ 1557383 h 1557383"/>
                <a:gd name="connsiteX3" fmla="*/ 628100 w 6834393"/>
                <a:gd name="connsiteY3" fmla="*/ 1105918 h 1557383"/>
                <a:gd name="connsiteX4" fmla="*/ 6834393 w 6834393"/>
                <a:gd name="connsiteY4" fmla="*/ 0 h 1557383"/>
                <a:gd name="connsiteX5" fmla="*/ 6039483 w 6834393"/>
                <a:gd name="connsiteY5" fmla="*/ 451465 h 1557383"/>
                <a:gd name="connsiteX6" fmla="*/ 256407 w 6834393"/>
                <a:gd name="connsiteY6" fmla="*/ 451465 h 1557383"/>
                <a:gd name="connsiteX7" fmla="*/ 0 w 6834393"/>
                <a:gd name="connsiteY7" fmla="*/ 0 h 155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34393" h="1557383">
                  <a:moveTo>
                    <a:pt x="4887162" y="1105918"/>
                  </a:moveTo>
                  <a:lnTo>
                    <a:pt x="4092251" y="1557383"/>
                  </a:lnTo>
                  <a:lnTo>
                    <a:pt x="884506" y="1557383"/>
                  </a:lnTo>
                  <a:lnTo>
                    <a:pt x="628100" y="1105918"/>
                  </a:lnTo>
                  <a:close/>
                  <a:moveTo>
                    <a:pt x="6834393" y="0"/>
                  </a:moveTo>
                  <a:lnTo>
                    <a:pt x="6039483" y="451465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8EA7B55-B4F3-45CE-9637-C50F15FC2A40}"/>
                </a:ext>
              </a:extLst>
            </p:cNvPr>
            <p:cNvSpPr/>
            <p:nvPr userDrawn="1"/>
          </p:nvSpPr>
          <p:spPr>
            <a:xfrm rot="17975649">
              <a:off x="8726108" y="4052302"/>
              <a:ext cx="5546729" cy="1557384"/>
            </a:xfrm>
            <a:custGeom>
              <a:avLst/>
              <a:gdLst>
                <a:gd name="connsiteX0" fmla="*/ 3599499 w 5546729"/>
                <a:gd name="connsiteY0" fmla="*/ 1105919 h 1557384"/>
                <a:gd name="connsiteX1" fmla="*/ 2804588 w 5546729"/>
                <a:gd name="connsiteY1" fmla="*/ 1557384 h 1557384"/>
                <a:gd name="connsiteX2" fmla="*/ 884507 w 5546729"/>
                <a:gd name="connsiteY2" fmla="*/ 1557383 h 1557384"/>
                <a:gd name="connsiteX3" fmla="*/ 628100 w 5546729"/>
                <a:gd name="connsiteY3" fmla="*/ 1105919 h 1557384"/>
                <a:gd name="connsiteX4" fmla="*/ 5546729 w 5546729"/>
                <a:gd name="connsiteY4" fmla="*/ 1 h 1557384"/>
                <a:gd name="connsiteX5" fmla="*/ 4751818 w 5546729"/>
                <a:gd name="connsiteY5" fmla="*/ 451466 h 1557384"/>
                <a:gd name="connsiteX6" fmla="*/ 256407 w 5546729"/>
                <a:gd name="connsiteY6" fmla="*/ 451465 h 1557384"/>
                <a:gd name="connsiteX7" fmla="*/ 0 w 5546729"/>
                <a:gd name="connsiteY7" fmla="*/ 0 h 155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46729" h="1557384">
                  <a:moveTo>
                    <a:pt x="3599499" y="1105919"/>
                  </a:moveTo>
                  <a:lnTo>
                    <a:pt x="2804588" y="1557384"/>
                  </a:lnTo>
                  <a:lnTo>
                    <a:pt x="884507" y="1557383"/>
                  </a:lnTo>
                  <a:lnTo>
                    <a:pt x="628100" y="1105919"/>
                  </a:lnTo>
                  <a:close/>
                  <a:moveTo>
                    <a:pt x="5546729" y="1"/>
                  </a:moveTo>
                  <a:lnTo>
                    <a:pt x="4751818" y="451466"/>
                  </a:lnTo>
                  <a:lnTo>
                    <a:pt x="256407" y="4514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7" name="图片 16" descr="图片包含 树, 户外, 建筑物, 道路&#10;&#10;自动生成的说明">
            <a:extLst>
              <a:ext uri="{FF2B5EF4-FFF2-40B4-BE49-F238E27FC236}">
                <a16:creationId xmlns:a16="http://schemas.microsoft.com/office/drawing/2014/main" id="{2025EF58-6E70-4740-B931-8916FAB1B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74A19CC-EEC7-4F0B-8C9B-6FF38FE57D83}"/>
              </a:ext>
            </a:extLst>
          </p:cNvPr>
          <p:cNvCxnSpPr>
            <a:cxnSpLocks/>
          </p:cNvCxnSpPr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2A0043C8-5BE9-465F-B287-BE41D765D1D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A0EE99DC-08FE-44BF-BA3E-74CF605C7A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27" name="文本占位符 25">
            <a:extLst>
              <a:ext uri="{FF2B5EF4-FFF2-40B4-BE49-F238E27FC236}">
                <a16:creationId xmlns:a16="http://schemas.microsoft.com/office/drawing/2014/main" id="{14776B52-187C-4162-B5D7-D69B3A9513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88BA8AD3-B6D3-4025-81B6-B4747DB7E2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C949B4-03CD-4689-B188-A6956850FF4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28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1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A55CB86B-4389-4EA3-B787-620028D194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1" name="椭圆 60">
            <a:extLst>
              <a:ext uri="{FF2B5EF4-FFF2-40B4-BE49-F238E27FC236}">
                <a16:creationId xmlns:a16="http://schemas.microsoft.com/office/drawing/2014/main" id="{25C62E34-3A1B-4A42-8CF3-6BBD2C2045FC}"/>
              </a:ext>
            </a:extLst>
          </p:cNvPr>
          <p:cNvSpPr/>
          <p:nvPr userDrawn="1"/>
        </p:nvSpPr>
        <p:spPr>
          <a:xfrm>
            <a:off x="5194921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8D0B8E9-3EBD-4A67-9A46-555F6830B594}"/>
              </a:ext>
            </a:extLst>
          </p:cNvPr>
          <p:cNvSpPr/>
          <p:nvPr userDrawn="1"/>
        </p:nvSpPr>
        <p:spPr>
          <a:xfrm>
            <a:off x="8999857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222E3B1-00CF-42FA-90D3-A42AE019C0C8}"/>
              </a:ext>
            </a:extLst>
          </p:cNvPr>
          <p:cNvSpPr/>
          <p:nvPr userDrawn="1"/>
        </p:nvSpPr>
        <p:spPr>
          <a:xfrm>
            <a:off x="1389985" y="1699260"/>
            <a:ext cx="1789458" cy="181313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图片占位符 53">
            <a:extLst>
              <a:ext uri="{FF2B5EF4-FFF2-40B4-BE49-F238E27FC236}">
                <a16:creationId xmlns:a16="http://schemas.microsoft.com/office/drawing/2014/main" id="{8215E5A8-F3F2-4596-8DE7-EDFFE2A1DE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437869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869982-9331-4E73-92AD-62394D990346}"/>
              </a:ext>
            </a:extLst>
          </p:cNvPr>
          <p:cNvSpPr/>
          <p:nvPr userDrawn="1"/>
        </p:nvSpPr>
        <p:spPr>
          <a:xfrm>
            <a:off x="660400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B3FBC9F-D68D-474D-992E-8F8A2572AF7E}"/>
              </a:ext>
            </a:extLst>
          </p:cNvPr>
          <p:cNvSpPr/>
          <p:nvPr userDrawn="1"/>
        </p:nvSpPr>
        <p:spPr>
          <a:xfrm>
            <a:off x="8270272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B7CDA3E-5EB9-4B2E-8F86-B240D92D4DF2}"/>
              </a:ext>
            </a:extLst>
          </p:cNvPr>
          <p:cNvSpPr/>
          <p:nvPr userDrawn="1"/>
        </p:nvSpPr>
        <p:spPr>
          <a:xfrm>
            <a:off x="4465336" y="2730417"/>
            <a:ext cx="3248628" cy="3403683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9" name="图片占位符 58">
            <a:extLst>
              <a:ext uri="{FF2B5EF4-FFF2-40B4-BE49-F238E27FC236}">
                <a16:creationId xmlns:a16="http://schemas.microsoft.com/office/drawing/2014/main" id="{543B9424-3F3F-4F3C-BD6C-EE54F8A3D9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42805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60" name="图片占位符 59">
            <a:extLst>
              <a:ext uri="{FF2B5EF4-FFF2-40B4-BE49-F238E27FC236}">
                <a16:creationId xmlns:a16="http://schemas.microsoft.com/office/drawing/2014/main" id="{E0DF09F2-5DFF-434C-B8C8-0F1A77EDB3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7741" y="1747777"/>
            <a:ext cx="1693690" cy="1716096"/>
          </a:xfrm>
          <a:custGeom>
            <a:avLst/>
            <a:gdLst>
              <a:gd name="connsiteX0" fmla="*/ 846845 w 1693690"/>
              <a:gd name="connsiteY0" fmla="*/ 0 h 1716096"/>
              <a:gd name="connsiteX1" fmla="*/ 1693690 w 1693690"/>
              <a:gd name="connsiteY1" fmla="*/ 858048 h 1716096"/>
              <a:gd name="connsiteX2" fmla="*/ 846845 w 1693690"/>
              <a:gd name="connsiteY2" fmla="*/ 1716096 h 1716096"/>
              <a:gd name="connsiteX3" fmla="*/ 0 w 1693690"/>
              <a:gd name="connsiteY3" fmla="*/ 858048 h 1716096"/>
              <a:gd name="connsiteX4" fmla="*/ 846845 w 1693690"/>
              <a:gd name="connsiteY4" fmla="*/ 0 h 1716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690" h="1716096">
                <a:moveTo>
                  <a:pt x="846845" y="0"/>
                </a:moveTo>
                <a:cubicBezTo>
                  <a:pt x="1314545" y="0"/>
                  <a:pt x="1693690" y="384161"/>
                  <a:pt x="1693690" y="858048"/>
                </a:cubicBezTo>
                <a:cubicBezTo>
                  <a:pt x="1693690" y="1331935"/>
                  <a:pt x="1314545" y="1716096"/>
                  <a:pt x="846845" y="1716096"/>
                </a:cubicBezTo>
                <a:cubicBezTo>
                  <a:pt x="379145" y="1716096"/>
                  <a:pt x="0" y="1331935"/>
                  <a:pt x="0" y="858048"/>
                </a:cubicBezTo>
                <a:cubicBezTo>
                  <a:pt x="0" y="384161"/>
                  <a:pt x="379145" y="0"/>
                  <a:pt x="84684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endParaRPr lang="zh-CN" altLang="en-US"/>
          </a:p>
        </p:txBody>
      </p:sp>
      <p:sp>
        <p:nvSpPr>
          <p:cNvPr id="63" name="文本占位符 8">
            <a:extLst>
              <a:ext uri="{FF2B5EF4-FFF2-40B4-BE49-F238E27FC236}">
                <a16:creationId xmlns:a16="http://schemas.microsoft.com/office/drawing/2014/main" id="{CB91E862-60BA-48E9-86F6-CADD9A836D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3753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66" name="文本占位符 11">
            <a:extLst>
              <a:ext uri="{FF2B5EF4-FFF2-40B4-BE49-F238E27FC236}">
                <a16:creationId xmlns:a16="http://schemas.microsoft.com/office/drawing/2014/main" id="{190F41DD-B691-4C9A-B502-2BF56803F1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334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67" name="文本占位符 8">
            <a:extLst>
              <a:ext uri="{FF2B5EF4-FFF2-40B4-BE49-F238E27FC236}">
                <a16:creationId xmlns:a16="http://schemas.microsoft.com/office/drawing/2014/main" id="{A5722A68-FBFD-402C-9ED5-E5B15A3AC6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8689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68" name="文本占位符 11">
            <a:extLst>
              <a:ext uri="{FF2B5EF4-FFF2-40B4-BE49-F238E27FC236}">
                <a16:creationId xmlns:a16="http://schemas.microsoft.com/office/drawing/2014/main" id="{0114F5DC-E637-4088-9F28-CFD292117EC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7270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69" name="文本占位符 8">
            <a:extLst>
              <a:ext uri="{FF2B5EF4-FFF2-40B4-BE49-F238E27FC236}">
                <a16:creationId xmlns:a16="http://schemas.microsoft.com/office/drawing/2014/main" id="{774AF59B-172B-4EDD-A80C-150E4002F4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53625" y="3648867"/>
            <a:ext cx="2681922" cy="3940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70" name="文本占位符 11">
            <a:extLst>
              <a:ext uri="{FF2B5EF4-FFF2-40B4-BE49-F238E27FC236}">
                <a16:creationId xmlns:a16="http://schemas.microsoft.com/office/drawing/2014/main" id="{2014F1B5-4040-4453-8DAA-C0916F3554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2206" y="4325324"/>
            <a:ext cx="2924760" cy="1477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D3B1BF-0A7D-4A7B-A7BB-E9DCE4B82CEB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AFC0CC-A476-489C-8781-CBDD0353B7F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EFFA012-84DF-410F-B2D0-3E6669E2C7C0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6" name="íṥļîḓê">
              <a:extLst>
                <a:ext uri="{FF2B5EF4-FFF2-40B4-BE49-F238E27FC236}">
                  <a16:creationId xmlns:a16="http://schemas.microsoft.com/office/drawing/2014/main" id="{E73C0D37-EDAC-4E6C-B948-E6725E0376AE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7" name="íṥlíḓê">
              <a:extLst>
                <a:ext uri="{FF2B5EF4-FFF2-40B4-BE49-F238E27FC236}">
                  <a16:creationId xmlns:a16="http://schemas.microsoft.com/office/drawing/2014/main" id="{79D920AC-FF25-4E80-9F5E-FD7A3CDFEE89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8" name="ïśļiḑé">
              <a:extLst>
                <a:ext uri="{FF2B5EF4-FFF2-40B4-BE49-F238E27FC236}">
                  <a16:creationId xmlns:a16="http://schemas.microsoft.com/office/drawing/2014/main" id="{C396806A-E7FB-440E-BB47-06F7EC8FC38F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AF0D8BD-5C5C-49C0-8D5F-70837455AAFB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9840A60D-30C5-4A1F-AECB-80519F0F51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94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2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37C931A3-F02B-4FEF-B6C9-6F2D44570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F51A262-EF82-4309-AD98-5095F6DA986F}"/>
              </a:ext>
            </a:extLst>
          </p:cNvPr>
          <p:cNvCxnSpPr>
            <a:cxnSpLocks/>
          </p:cNvCxnSpPr>
          <p:nvPr userDrawn="1"/>
        </p:nvCxnSpPr>
        <p:spPr>
          <a:xfrm>
            <a:off x="669228" y="3632200"/>
            <a:ext cx="10858500" cy="0"/>
          </a:xfrm>
          <a:prstGeom prst="line">
            <a:avLst/>
          </a:prstGeom>
          <a:ln w="25400" cap="flat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39314F2A-CF68-49ED-B2FE-7EB0D909A425}"/>
              </a:ext>
            </a:extLst>
          </p:cNvPr>
          <p:cNvSpPr/>
          <p:nvPr userDrawn="1"/>
        </p:nvSpPr>
        <p:spPr>
          <a:xfrm>
            <a:off x="669228" y="1496583"/>
            <a:ext cx="2124544" cy="1785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910F900-2807-4DCD-B5B5-82A5DD0F608E}"/>
              </a:ext>
            </a:extLst>
          </p:cNvPr>
          <p:cNvSpPr/>
          <p:nvPr userDrawn="1"/>
        </p:nvSpPr>
        <p:spPr>
          <a:xfrm>
            <a:off x="9394356" y="3984612"/>
            <a:ext cx="2124544" cy="17857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图片占位符 42">
            <a:extLst>
              <a:ext uri="{FF2B5EF4-FFF2-40B4-BE49-F238E27FC236}">
                <a16:creationId xmlns:a16="http://schemas.microsoft.com/office/drawing/2014/main" id="{4D9A6F69-B4BF-497A-A215-06F3933D0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6750" y="153673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44" name="图片占位符 43">
            <a:extLst>
              <a:ext uri="{FF2B5EF4-FFF2-40B4-BE49-F238E27FC236}">
                <a16:creationId xmlns:a16="http://schemas.microsoft.com/office/drawing/2014/main" id="{A4BFC51A-AB6F-4D9D-BDF3-1B823AA6C6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51878" y="4032961"/>
            <a:ext cx="2009500" cy="1689041"/>
          </a:xfrm>
          <a:custGeom>
            <a:avLst/>
            <a:gdLst>
              <a:gd name="connsiteX0" fmla="*/ 0 w 2009500"/>
              <a:gd name="connsiteY0" fmla="*/ 0 h 1689041"/>
              <a:gd name="connsiteX1" fmla="*/ 2009500 w 2009500"/>
              <a:gd name="connsiteY1" fmla="*/ 0 h 1689041"/>
              <a:gd name="connsiteX2" fmla="*/ 2009500 w 2009500"/>
              <a:gd name="connsiteY2" fmla="*/ 1689041 h 1689041"/>
              <a:gd name="connsiteX3" fmla="*/ 0 w 2009500"/>
              <a:gd name="connsiteY3" fmla="*/ 1689041 h 168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500" h="1689041">
                <a:moveTo>
                  <a:pt x="0" y="0"/>
                </a:moveTo>
                <a:lnTo>
                  <a:pt x="2009500" y="0"/>
                </a:lnTo>
                <a:lnTo>
                  <a:pt x="2009500" y="1689041"/>
                </a:lnTo>
                <a:lnTo>
                  <a:pt x="0" y="16890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5056C9-4B0E-421F-ADCF-E3C7E8E216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46271" y="1535879"/>
            <a:ext cx="2793341" cy="46196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5" name="文本占位符 4">
            <a:extLst>
              <a:ext uri="{FF2B5EF4-FFF2-40B4-BE49-F238E27FC236}">
                <a16:creationId xmlns:a16="http://schemas.microsoft.com/office/drawing/2014/main" id="{AAAC5588-F2FF-473C-9D87-293341897B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48516" y="4025048"/>
            <a:ext cx="2793341" cy="461962"/>
          </a:xfrm>
          <a:prstGeom prst="rect">
            <a:avLst/>
          </a:prstGeom>
        </p:spPr>
        <p:txBody>
          <a:bodyPr lIns="90000" r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6" name="文本占位符 11">
            <a:extLst>
              <a:ext uri="{FF2B5EF4-FFF2-40B4-BE49-F238E27FC236}">
                <a16:creationId xmlns:a16="http://schemas.microsoft.com/office/drawing/2014/main" id="{AB26A110-C91B-497D-9B24-4D7C41B0077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46271" y="2153813"/>
            <a:ext cx="8272629" cy="64633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47" name="文本占位符 11">
            <a:extLst>
              <a:ext uri="{FF2B5EF4-FFF2-40B4-BE49-F238E27FC236}">
                <a16:creationId xmlns:a16="http://schemas.microsoft.com/office/drawing/2014/main" id="{D7D35C3C-4CAC-4330-9805-A8DD184FFD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9228" y="4619089"/>
            <a:ext cx="8272629" cy="646331"/>
          </a:xfrm>
          <a:prstGeom prst="rect">
            <a:avLst/>
          </a:prstGeom>
        </p:spPr>
        <p:txBody>
          <a:bodyPr lIns="90000" rIns="0">
            <a:noAutofit/>
          </a:bodyPr>
          <a:lstStyle>
            <a:lvl1pPr marL="0" indent="0" algn="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C6B45C-941A-49AC-90B5-0D96B66518D9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90F5A-D196-486B-8B44-1CBEEEB1734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87FD327-8DAB-4849-B23B-4503BB310E89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>
              <a:extLst>
                <a:ext uri="{FF2B5EF4-FFF2-40B4-BE49-F238E27FC236}">
                  <a16:creationId xmlns:a16="http://schemas.microsoft.com/office/drawing/2014/main" id="{82477A65-0AA8-4438-AE9B-67C58081D3B2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íṥlíḓê">
              <a:extLst>
                <a:ext uri="{FF2B5EF4-FFF2-40B4-BE49-F238E27FC236}">
                  <a16:creationId xmlns:a16="http://schemas.microsoft.com/office/drawing/2014/main" id="{E8493DE7-20AC-4E02-9138-ED6DFC7987F2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6" name="ïśļiḑé">
              <a:extLst>
                <a:ext uri="{FF2B5EF4-FFF2-40B4-BE49-F238E27FC236}">
                  <a16:creationId xmlns:a16="http://schemas.microsoft.com/office/drawing/2014/main" id="{9FDCD366-6E90-4CAE-9B4E-923FD06A8213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9A7C9315-46B6-4C80-9DC5-D716FD2C6909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834D1D11-22C8-4B8A-845A-DA19D169CC0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75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3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494CF1E2-2C8D-4598-A858-8A1DBD0A7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EF8AE4B-FF18-4208-8A45-195327FF6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02" y="2447962"/>
            <a:ext cx="4420885" cy="3686138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CF96BF5-CBF5-41C7-AFA1-36E0F63D6F26}"/>
              </a:ext>
            </a:extLst>
          </p:cNvPr>
          <p:cNvSpPr/>
          <p:nvPr userDrawn="1"/>
        </p:nvSpPr>
        <p:spPr>
          <a:xfrm>
            <a:off x="5162118" y="2447964"/>
            <a:ext cx="3154730" cy="1802652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BDC6C58C-0B92-44BF-8A19-419B923FBF61}"/>
              </a:ext>
            </a:extLst>
          </p:cNvPr>
          <p:cNvSpPr/>
          <p:nvPr userDrawn="1"/>
        </p:nvSpPr>
        <p:spPr>
          <a:xfrm>
            <a:off x="8397680" y="2447964"/>
            <a:ext cx="3154731" cy="1802652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D5E64B7C-7CCC-42D1-8560-4E5DEFC5395B}"/>
              </a:ext>
            </a:extLst>
          </p:cNvPr>
          <p:cNvSpPr/>
          <p:nvPr userDrawn="1"/>
        </p:nvSpPr>
        <p:spPr>
          <a:xfrm>
            <a:off x="5162118" y="4331447"/>
            <a:ext cx="3154730" cy="1802654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51025493-6207-41EE-AD4A-9D975CA114F7}"/>
              </a:ext>
            </a:extLst>
          </p:cNvPr>
          <p:cNvSpPr/>
          <p:nvPr userDrawn="1"/>
        </p:nvSpPr>
        <p:spPr>
          <a:xfrm>
            <a:off x="8397680" y="4331447"/>
            <a:ext cx="3154731" cy="1802654"/>
          </a:xfrm>
          <a:custGeom>
            <a:avLst/>
            <a:gdLst>
              <a:gd name="connsiteX0" fmla="*/ 0 w 3154731"/>
              <a:gd name="connsiteY0" fmla="*/ 0 h 1829349"/>
              <a:gd name="connsiteX1" fmla="*/ 3154731 w 3154731"/>
              <a:gd name="connsiteY1" fmla="*/ 0 h 1829349"/>
              <a:gd name="connsiteX2" fmla="*/ 3154731 w 3154731"/>
              <a:gd name="connsiteY2" fmla="*/ 1829349 h 1829349"/>
              <a:gd name="connsiteX3" fmla="*/ 0 w 3154731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1" h="1829349">
                <a:moveTo>
                  <a:pt x="0" y="0"/>
                </a:moveTo>
                <a:lnTo>
                  <a:pt x="3154731" y="0"/>
                </a:lnTo>
                <a:lnTo>
                  <a:pt x="3154731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8EF12E6-59FC-4B4D-9DD2-44BD64A212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98522" y="2612248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8C1A44F-A4F3-4B0C-81E0-6038DD5419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77103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46" name="文本占位符 8">
            <a:extLst>
              <a:ext uri="{FF2B5EF4-FFF2-40B4-BE49-F238E27FC236}">
                <a16:creationId xmlns:a16="http://schemas.microsoft.com/office/drawing/2014/main" id="{2277037F-2FF9-4C73-8DCD-610E383860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34084" y="2612248"/>
            <a:ext cx="2681922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7" name="文本占位符 11">
            <a:extLst>
              <a:ext uri="{FF2B5EF4-FFF2-40B4-BE49-F238E27FC236}">
                <a16:creationId xmlns:a16="http://schemas.microsoft.com/office/drawing/2014/main" id="{E03DA55B-A83C-4517-8B43-D4C7657AF7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12665" y="3336053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48" name="文本占位符 8">
            <a:extLst>
              <a:ext uri="{FF2B5EF4-FFF2-40B4-BE49-F238E27FC236}">
                <a16:creationId xmlns:a16="http://schemas.microsoft.com/office/drawing/2014/main" id="{BEF2E614-A885-4C84-AAD2-B1ED9723F0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34084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49" name="文本占位符 11">
            <a:extLst>
              <a:ext uri="{FF2B5EF4-FFF2-40B4-BE49-F238E27FC236}">
                <a16:creationId xmlns:a16="http://schemas.microsoft.com/office/drawing/2014/main" id="{8C9A4F02-5C16-448E-B39C-4D2DD7AFC18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12665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50" name="文本占位符 8">
            <a:extLst>
              <a:ext uri="{FF2B5EF4-FFF2-40B4-BE49-F238E27FC236}">
                <a16:creationId xmlns:a16="http://schemas.microsoft.com/office/drawing/2014/main" id="{7AFD95D9-4259-43E1-A03C-132FA41A3C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98522" y="4499120"/>
            <a:ext cx="2681922" cy="46166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51" name="文本占位符 11">
            <a:extLst>
              <a:ext uri="{FF2B5EF4-FFF2-40B4-BE49-F238E27FC236}">
                <a16:creationId xmlns:a16="http://schemas.microsoft.com/office/drawing/2014/main" id="{59D80548-5474-40C1-82DE-200319D7B0A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77103" y="5222925"/>
            <a:ext cx="2924760" cy="73927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52" name="文本占位符 11">
            <a:extLst>
              <a:ext uri="{FF2B5EF4-FFF2-40B4-BE49-F238E27FC236}">
                <a16:creationId xmlns:a16="http://schemas.microsoft.com/office/drawing/2014/main" id="{F2F5978A-06D9-4540-91E1-CA035F1D5E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0" y="1337587"/>
            <a:ext cx="10858500" cy="7355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CD59BDC-842A-43EB-9A8F-C2FF39015D27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>
              <a:extLst>
                <a:ext uri="{FF2B5EF4-FFF2-40B4-BE49-F238E27FC236}">
                  <a16:creationId xmlns:a16="http://schemas.microsoft.com/office/drawing/2014/main" id="{68FD5598-2EFF-4595-A20F-57125BE869DB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íṥlíḓê">
              <a:extLst>
                <a:ext uri="{FF2B5EF4-FFF2-40B4-BE49-F238E27FC236}">
                  <a16:creationId xmlns:a16="http://schemas.microsoft.com/office/drawing/2014/main" id="{7DA633DC-7A2B-4F38-B4D6-4A28FC864F40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ïśļiḑé">
              <a:extLst>
                <a:ext uri="{FF2B5EF4-FFF2-40B4-BE49-F238E27FC236}">
                  <a16:creationId xmlns:a16="http://schemas.microsoft.com/office/drawing/2014/main" id="{07E1E56C-240A-4C78-94F0-34D5B9641431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C4CA8-D2FF-4A05-A834-0A9C2EB7717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9042A-CC82-484D-A32F-2E2494E3026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EB1F1701-006D-4D50-BCD6-1E3E503C77AF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>
            <a:extLst>
              <a:ext uri="{FF2B5EF4-FFF2-40B4-BE49-F238E27FC236}">
                <a16:creationId xmlns:a16="http://schemas.microsoft.com/office/drawing/2014/main" id="{39A419CA-1946-4513-9CE4-3789D89EBBB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9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4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>
            <a:extLst>
              <a:ext uri="{FF2B5EF4-FFF2-40B4-BE49-F238E27FC236}">
                <a16:creationId xmlns:a16="http://schemas.microsoft.com/office/drawing/2014/main" id="{494CF1E2-2C8D-4598-A858-8A1DBD0A7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EF8AE4B-FF18-4208-8A45-195327FF6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02" y="1585023"/>
            <a:ext cx="5984238" cy="4554593"/>
          </a:xfrm>
          <a:custGeom>
            <a:avLst/>
            <a:gdLst>
              <a:gd name="connsiteX0" fmla="*/ 0 w 4420885"/>
              <a:gd name="connsiteY0" fmla="*/ 0 h 3686138"/>
              <a:gd name="connsiteX1" fmla="*/ 4420885 w 4420885"/>
              <a:gd name="connsiteY1" fmla="*/ 0 h 3686138"/>
              <a:gd name="connsiteX2" fmla="*/ 4420885 w 4420885"/>
              <a:gd name="connsiteY2" fmla="*/ 3686138 h 3686138"/>
              <a:gd name="connsiteX3" fmla="*/ 0 w 4420885"/>
              <a:gd name="connsiteY3" fmla="*/ 3686138 h 368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885" h="3686138">
                <a:moveTo>
                  <a:pt x="0" y="0"/>
                </a:moveTo>
                <a:lnTo>
                  <a:pt x="4420885" y="0"/>
                </a:lnTo>
                <a:lnTo>
                  <a:pt x="4420885" y="3686138"/>
                </a:lnTo>
                <a:lnTo>
                  <a:pt x="0" y="36861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CF96BF5-CBF5-41C7-AFA1-36E0F63D6F26}"/>
              </a:ext>
            </a:extLst>
          </p:cNvPr>
          <p:cNvSpPr/>
          <p:nvPr userDrawn="1"/>
        </p:nvSpPr>
        <p:spPr>
          <a:xfrm>
            <a:off x="6644640" y="1585023"/>
            <a:ext cx="4874260" cy="4554589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8EF12E6-59FC-4B4D-9DD2-44BD64A212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8C1A44F-A4F3-4B0C-81E0-6038DD5419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请输入你的内容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CD59BDC-842A-43EB-9A8F-C2FF39015D27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>
              <a:extLst>
                <a:ext uri="{FF2B5EF4-FFF2-40B4-BE49-F238E27FC236}">
                  <a16:creationId xmlns:a16="http://schemas.microsoft.com/office/drawing/2014/main" id="{68FD5598-2EFF-4595-A20F-57125BE869DB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íṥlíḓê">
              <a:extLst>
                <a:ext uri="{FF2B5EF4-FFF2-40B4-BE49-F238E27FC236}">
                  <a16:creationId xmlns:a16="http://schemas.microsoft.com/office/drawing/2014/main" id="{7DA633DC-7A2B-4F38-B4D6-4A28FC864F40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ïśļiḑé">
              <a:extLst>
                <a:ext uri="{FF2B5EF4-FFF2-40B4-BE49-F238E27FC236}">
                  <a16:creationId xmlns:a16="http://schemas.microsoft.com/office/drawing/2014/main" id="{07E1E56C-240A-4C78-94F0-34D5B9641431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C4CA8-D2FF-4A05-A834-0A9C2EB7717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9042A-CC82-484D-A32F-2E2494E3026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2A3A43-2DA5-421A-B020-E77A80A42307}"/>
              </a:ext>
            </a:extLst>
          </p:cNvPr>
          <p:cNvSpPr/>
          <p:nvPr userDrawn="1"/>
        </p:nvSpPr>
        <p:spPr>
          <a:xfrm>
            <a:off x="7031469" y="2473505"/>
            <a:ext cx="864000" cy="962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1">
            <a:extLst>
              <a:ext uri="{FF2B5EF4-FFF2-40B4-BE49-F238E27FC236}">
                <a16:creationId xmlns:a16="http://schemas.microsoft.com/office/drawing/2014/main" id="{01D43A75-79AC-4072-88DF-C15548DFB0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36" name="文本占位符 11">
            <a:extLst>
              <a:ext uri="{FF2B5EF4-FFF2-40B4-BE49-F238E27FC236}">
                <a16:creationId xmlns:a16="http://schemas.microsoft.com/office/drawing/2014/main" id="{90797FE4-3718-4BED-A6A4-5D3E09EF78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C3B5A21-FE43-4535-9930-76B750A9821F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5FE6D952-D608-4DC8-A3BC-61DCFC5CEC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48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（图文-5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图片占位符 62">
            <a:extLst>
              <a:ext uri="{FF2B5EF4-FFF2-40B4-BE49-F238E27FC236}">
                <a16:creationId xmlns:a16="http://schemas.microsoft.com/office/drawing/2014/main" id="{2F0B5F99-4C78-4437-8C2E-B75EAE36574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60404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4" name="图片占位符 63">
            <a:extLst>
              <a:ext uri="{FF2B5EF4-FFF2-40B4-BE49-F238E27FC236}">
                <a16:creationId xmlns:a16="http://schemas.microsoft.com/office/drawing/2014/main" id="{1FF65A25-49DF-4BB5-B3BC-D4930A37309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96741" y="1585023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5" name="图片占位符 64">
            <a:extLst>
              <a:ext uri="{FF2B5EF4-FFF2-40B4-BE49-F238E27FC236}">
                <a16:creationId xmlns:a16="http://schemas.microsoft.com/office/drawing/2014/main" id="{E3FD3AEC-43EE-4C80-956B-57F9D812C94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60404" y="3895974"/>
            <a:ext cx="2947901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6" name="图片占位符 65">
            <a:extLst>
              <a:ext uri="{FF2B5EF4-FFF2-40B4-BE49-F238E27FC236}">
                <a16:creationId xmlns:a16="http://schemas.microsoft.com/office/drawing/2014/main" id="{E182FFE1-10F9-4B1C-BE85-18E757959D9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3696741" y="3895974"/>
            <a:ext cx="2947899" cy="2243642"/>
          </a:xfrm>
          <a:custGeom>
            <a:avLst/>
            <a:gdLst>
              <a:gd name="connsiteX0" fmla="*/ 0 w 2947901"/>
              <a:gd name="connsiteY0" fmla="*/ 0 h 2243642"/>
              <a:gd name="connsiteX1" fmla="*/ 2947901 w 2947901"/>
              <a:gd name="connsiteY1" fmla="*/ 0 h 2243642"/>
              <a:gd name="connsiteX2" fmla="*/ 2947901 w 2947901"/>
              <a:gd name="connsiteY2" fmla="*/ 2243642 h 2243642"/>
              <a:gd name="connsiteX3" fmla="*/ 0 w 2947901"/>
              <a:gd name="connsiteY3" fmla="*/ 2243642 h 2243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7901" h="2243642">
                <a:moveTo>
                  <a:pt x="0" y="0"/>
                </a:moveTo>
                <a:lnTo>
                  <a:pt x="2947901" y="0"/>
                </a:lnTo>
                <a:lnTo>
                  <a:pt x="2947901" y="2243642"/>
                </a:lnTo>
                <a:lnTo>
                  <a:pt x="0" y="224364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494CF1E2-2C8D-4598-A858-8A1DBD0A7C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5CF96BF5-CBF5-41C7-AFA1-36E0F63D6F26}"/>
              </a:ext>
            </a:extLst>
          </p:cNvPr>
          <p:cNvSpPr/>
          <p:nvPr userDrawn="1"/>
        </p:nvSpPr>
        <p:spPr>
          <a:xfrm>
            <a:off x="6644640" y="1585023"/>
            <a:ext cx="4874260" cy="4554589"/>
          </a:xfrm>
          <a:custGeom>
            <a:avLst/>
            <a:gdLst>
              <a:gd name="connsiteX0" fmla="*/ 0 w 3154730"/>
              <a:gd name="connsiteY0" fmla="*/ 0 h 1829349"/>
              <a:gd name="connsiteX1" fmla="*/ 3154730 w 3154730"/>
              <a:gd name="connsiteY1" fmla="*/ 0 h 1829349"/>
              <a:gd name="connsiteX2" fmla="*/ 3154730 w 3154730"/>
              <a:gd name="connsiteY2" fmla="*/ 1829349 h 1829349"/>
              <a:gd name="connsiteX3" fmla="*/ 0 w 3154730"/>
              <a:gd name="connsiteY3" fmla="*/ 1829349 h 182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4730" h="1829349">
                <a:moveTo>
                  <a:pt x="0" y="0"/>
                </a:moveTo>
                <a:lnTo>
                  <a:pt x="3154730" y="0"/>
                </a:lnTo>
                <a:lnTo>
                  <a:pt x="3154730" y="1829349"/>
                </a:lnTo>
                <a:lnTo>
                  <a:pt x="0" y="18293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58EF12E6-59FC-4B4D-9DD2-44BD64A212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31469" y="1815023"/>
            <a:ext cx="2969058" cy="461665"/>
          </a:xfrm>
          <a:prstGeom prst="rect">
            <a:avLst/>
          </a:prstGeom>
        </p:spPr>
        <p:txBody>
          <a:bodyPr wrap="square" lIns="0">
            <a:spAutoFit/>
          </a:bodyPr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8C1A44F-A4F3-4B0C-81E0-6038DD54195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54095" y="2864776"/>
            <a:ext cx="3773347" cy="859337"/>
          </a:xfrm>
          <a:prstGeom prst="rect">
            <a:avLst/>
          </a:prstGeom>
        </p:spPr>
        <p:txBody>
          <a:bodyPr lIns="0" tIns="0" rIns="90000" bIns="4680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dirty="0"/>
              <a:t>请输入你的内容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CD59BDC-842A-43EB-9A8F-C2FF39015D27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33" name="íṥļîḓê">
              <a:extLst>
                <a:ext uri="{FF2B5EF4-FFF2-40B4-BE49-F238E27FC236}">
                  <a16:creationId xmlns:a16="http://schemas.microsoft.com/office/drawing/2014/main" id="{68FD5598-2EFF-4595-A20F-57125BE869DB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4" name="íṥlíḓê">
              <a:extLst>
                <a:ext uri="{FF2B5EF4-FFF2-40B4-BE49-F238E27FC236}">
                  <a16:creationId xmlns:a16="http://schemas.microsoft.com/office/drawing/2014/main" id="{7DA633DC-7A2B-4F38-B4D6-4A28FC864F40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5" name="ïśļiḑé">
              <a:extLst>
                <a:ext uri="{FF2B5EF4-FFF2-40B4-BE49-F238E27FC236}">
                  <a16:creationId xmlns:a16="http://schemas.microsoft.com/office/drawing/2014/main" id="{07E1E56C-240A-4C78-94F0-34D5B9641431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C4CA8-D2FF-4A05-A834-0A9C2EB77177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9042A-CC82-484D-A32F-2E2494E3026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2A3A43-2DA5-421A-B020-E77A80A42307}"/>
              </a:ext>
            </a:extLst>
          </p:cNvPr>
          <p:cNvSpPr/>
          <p:nvPr userDrawn="1"/>
        </p:nvSpPr>
        <p:spPr>
          <a:xfrm>
            <a:off x="7031469" y="2473505"/>
            <a:ext cx="864000" cy="9629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占位符 11">
            <a:extLst>
              <a:ext uri="{FF2B5EF4-FFF2-40B4-BE49-F238E27FC236}">
                <a16:creationId xmlns:a16="http://schemas.microsoft.com/office/drawing/2014/main" id="{01D43A75-79AC-4072-88DF-C15548DFB0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54095" y="392434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sp>
        <p:nvSpPr>
          <p:cNvPr id="36" name="文本占位符 11">
            <a:extLst>
              <a:ext uri="{FF2B5EF4-FFF2-40B4-BE49-F238E27FC236}">
                <a16:creationId xmlns:a16="http://schemas.microsoft.com/office/drawing/2014/main" id="{90797FE4-3718-4BED-A6A4-5D3E09EF78D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54095" y="4983916"/>
            <a:ext cx="3773347" cy="859337"/>
          </a:xfrm>
          <a:prstGeom prst="rect">
            <a:avLst/>
          </a:prstGeom>
        </p:spPr>
        <p:txBody>
          <a:bodyPr lIns="0" tIns="0">
            <a:normAutofit/>
          </a:bodyPr>
          <a:lstStyle>
            <a:lvl1pPr marL="0" indent="0" algn="l">
              <a:lnSpc>
                <a:spcPct val="13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请输入你的内容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E057135-E831-4A5F-958C-36A48602572D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DEFE0DEA-39C1-4731-B0B5-E78F50F66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27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654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图片包含 树, 户外, 建筑物, 道路&#10;&#10;自动生成的说明">
            <a:extLst>
              <a:ext uri="{FF2B5EF4-FFF2-40B4-BE49-F238E27FC236}">
                <a16:creationId xmlns:a16="http://schemas.microsoft.com/office/drawing/2014/main" id="{0EB9AD25-3DBA-4031-8D18-BA45806A2E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2440" y="0"/>
            <a:ext cx="7909560" cy="6858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EAD4A44-059C-41F2-A222-A7091C0C918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E35E8B6-A4C4-4676-9850-0F8FEA9795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 cstate="email">
              <a:alphaModFix amt="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 descr="图片包含 树, 户外, 建筑物, 道路&#10;&#10;自动生成的说明">
            <a:extLst>
              <a:ext uri="{FF2B5EF4-FFF2-40B4-BE49-F238E27FC236}">
                <a16:creationId xmlns:a16="http://schemas.microsoft.com/office/drawing/2014/main" id="{0D7D46CB-CEAD-4FE4-A998-6F37DF505D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8924" y="0"/>
            <a:ext cx="7013076" cy="6858000"/>
          </a:xfrm>
          <a:custGeom>
            <a:avLst/>
            <a:gdLst>
              <a:gd name="connsiteX0" fmla="*/ 3877363 w 7013076"/>
              <a:gd name="connsiteY0" fmla="*/ 0 h 6858000"/>
              <a:gd name="connsiteX1" fmla="*/ 7013076 w 7013076"/>
              <a:gd name="connsiteY1" fmla="*/ 0 h 6858000"/>
              <a:gd name="connsiteX2" fmla="*/ 7013076 w 7013076"/>
              <a:gd name="connsiteY2" fmla="*/ 692654 h 6858000"/>
              <a:gd name="connsiteX3" fmla="*/ 3527325 w 7013076"/>
              <a:gd name="connsiteY3" fmla="*/ 6858000 h 6858000"/>
              <a:gd name="connsiteX4" fmla="*/ 0 w 701307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13076" h="6858000">
                <a:moveTo>
                  <a:pt x="3877363" y="0"/>
                </a:moveTo>
                <a:lnTo>
                  <a:pt x="7013076" y="0"/>
                </a:lnTo>
                <a:lnTo>
                  <a:pt x="7013076" y="692654"/>
                </a:lnTo>
                <a:lnTo>
                  <a:pt x="352732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A58FA06B-AB25-4978-AAE5-CC0F97442BB5}"/>
              </a:ext>
            </a:extLst>
          </p:cNvPr>
          <p:cNvSpPr/>
          <p:nvPr userDrawn="1"/>
        </p:nvSpPr>
        <p:spPr>
          <a:xfrm rot="1759603">
            <a:off x="5759550" y="3287609"/>
            <a:ext cx="326672" cy="3900322"/>
          </a:xfrm>
          <a:custGeom>
            <a:avLst/>
            <a:gdLst>
              <a:gd name="connsiteX0" fmla="*/ 0 w 326672"/>
              <a:gd name="connsiteY0" fmla="*/ 0 h 3900322"/>
              <a:gd name="connsiteX1" fmla="*/ 326672 w 326672"/>
              <a:gd name="connsiteY1" fmla="*/ 0 h 3900322"/>
              <a:gd name="connsiteX2" fmla="*/ 326672 w 326672"/>
              <a:gd name="connsiteY2" fmla="*/ 3716802 h 3900322"/>
              <a:gd name="connsiteX3" fmla="*/ 0 w 326672"/>
              <a:gd name="connsiteY3" fmla="*/ 3900322 h 390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900322">
                <a:moveTo>
                  <a:pt x="0" y="0"/>
                </a:moveTo>
                <a:lnTo>
                  <a:pt x="326672" y="0"/>
                </a:lnTo>
                <a:lnTo>
                  <a:pt x="326672" y="3716802"/>
                </a:lnTo>
                <a:lnTo>
                  <a:pt x="0" y="39003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40B77471-67F6-4E03-ACDA-A3436D638651}"/>
              </a:ext>
            </a:extLst>
          </p:cNvPr>
          <p:cNvSpPr/>
          <p:nvPr userDrawn="1"/>
        </p:nvSpPr>
        <p:spPr>
          <a:xfrm rot="1759603">
            <a:off x="8280302" y="-201925"/>
            <a:ext cx="170609" cy="2499133"/>
          </a:xfrm>
          <a:custGeom>
            <a:avLst/>
            <a:gdLst>
              <a:gd name="connsiteX0" fmla="*/ 0 w 170609"/>
              <a:gd name="connsiteY0" fmla="*/ 95846 h 2499133"/>
              <a:gd name="connsiteX1" fmla="*/ 170609 w 170609"/>
              <a:gd name="connsiteY1" fmla="*/ 0 h 2499133"/>
              <a:gd name="connsiteX2" fmla="*/ 170609 w 170609"/>
              <a:gd name="connsiteY2" fmla="*/ 2499133 h 2499133"/>
              <a:gd name="connsiteX3" fmla="*/ 0 w 170609"/>
              <a:gd name="connsiteY3" fmla="*/ 2499133 h 249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2499133">
                <a:moveTo>
                  <a:pt x="0" y="95846"/>
                </a:moveTo>
                <a:lnTo>
                  <a:pt x="170609" y="0"/>
                </a:lnTo>
                <a:lnTo>
                  <a:pt x="170609" y="2499133"/>
                </a:lnTo>
                <a:lnTo>
                  <a:pt x="0" y="249913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DA8EF30A-199F-48F7-8FE7-043A29ABF804}"/>
              </a:ext>
            </a:extLst>
          </p:cNvPr>
          <p:cNvSpPr/>
          <p:nvPr userDrawn="1"/>
        </p:nvSpPr>
        <p:spPr>
          <a:xfrm rot="1759603">
            <a:off x="11257062" y="-144084"/>
            <a:ext cx="326672" cy="3732241"/>
          </a:xfrm>
          <a:custGeom>
            <a:avLst/>
            <a:gdLst>
              <a:gd name="connsiteX0" fmla="*/ 0 w 326672"/>
              <a:gd name="connsiteY0" fmla="*/ 0 h 3732241"/>
              <a:gd name="connsiteX1" fmla="*/ 326672 w 326672"/>
              <a:gd name="connsiteY1" fmla="*/ 581488 h 3732241"/>
              <a:gd name="connsiteX2" fmla="*/ 326672 w 326672"/>
              <a:gd name="connsiteY2" fmla="*/ 3732241 h 3732241"/>
              <a:gd name="connsiteX3" fmla="*/ 0 w 326672"/>
              <a:gd name="connsiteY3" fmla="*/ 3732241 h 37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6672" h="3732241">
                <a:moveTo>
                  <a:pt x="0" y="0"/>
                </a:moveTo>
                <a:lnTo>
                  <a:pt x="326672" y="581488"/>
                </a:lnTo>
                <a:lnTo>
                  <a:pt x="326672" y="3732241"/>
                </a:lnTo>
                <a:lnTo>
                  <a:pt x="0" y="373224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A390CB7C-9EC5-4346-BC99-8004B57A72E8}"/>
              </a:ext>
            </a:extLst>
          </p:cNvPr>
          <p:cNvSpPr/>
          <p:nvPr userDrawn="1"/>
        </p:nvSpPr>
        <p:spPr>
          <a:xfrm rot="1759603">
            <a:off x="9271255" y="4019758"/>
            <a:ext cx="170609" cy="3077209"/>
          </a:xfrm>
          <a:custGeom>
            <a:avLst/>
            <a:gdLst>
              <a:gd name="connsiteX0" fmla="*/ 0 w 170609"/>
              <a:gd name="connsiteY0" fmla="*/ 0 h 3077209"/>
              <a:gd name="connsiteX1" fmla="*/ 170609 w 170609"/>
              <a:gd name="connsiteY1" fmla="*/ 0 h 3077209"/>
              <a:gd name="connsiteX2" fmla="*/ 170609 w 170609"/>
              <a:gd name="connsiteY2" fmla="*/ 2981364 h 3077209"/>
              <a:gd name="connsiteX3" fmla="*/ 0 w 170609"/>
              <a:gd name="connsiteY3" fmla="*/ 3077209 h 307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0609" h="3077209">
                <a:moveTo>
                  <a:pt x="0" y="0"/>
                </a:moveTo>
                <a:lnTo>
                  <a:pt x="170609" y="0"/>
                </a:lnTo>
                <a:lnTo>
                  <a:pt x="170609" y="2981364"/>
                </a:lnTo>
                <a:lnTo>
                  <a:pt x="0" y="30772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文本占位符 25">
            <a:extLst>
              <a:ext uri="{FF2B5EF4-FFF2-40B4-BE49-F238E27FC236}">
                <a16:creationId xmlns:a16="http://schemas.microsoft.com/office/drawing/2014/main" id="{E4ADA582-EA35-453A-8567-F7C56CF344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503" y="2749690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请输入你的大标题</a:t>
            </a:r>
            <a:endParaRPr lang="en-US" altLang="zh-CN" dirty="0"/>
          </a:p>
        </p:txBody>
      </p:sp>
      <p:sp>
        <p:nvSpPr>
          <p:cNvPr id="38" name="文本占位符 25">
            <a:extLst>
              <a:ext uri="{FF2B5EF4-FFF2-40B4-BE49-F238E27FC236}">
                <a16:creationId xmlns:a16="http://schemas.microsoft.com/office/drawing/2014/main" id="{1DECE027-5C01-4F9B-917C-A6FAC8BBFF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7503" y="1869834"/>
            <a:ext cx="5798382" cy="8788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None/>
              <a:defRPr sz="5400" b="0" spc="100" baseline="0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请输入答辩类型</a:t>
            </a:r>
            <a:endParaRPr lang="en-US" altLang="zh-CN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E0B0618-8689-4072-9BED-AD47A084BD4D}"/>
              </a:ext>
            </a:extLst>
          </p:cNvPr>
          <p:cNvCxnSpPr>
            <a:cxnSpLocks/>
          </p:cNvCxnSpPr>
          <p:nvPr userDrawn="1"/>
        </p:nvCxnSpPr>
        <p:spPr>
          <a:xfrm>
            <a:off x="667503" y="4839800"/>
            <a:ext cx="493268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88C0ED-B2E1-4EF9-8FBF-B45A781741DD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8F73ACC-F285-4C9C-8261-8BD2D4881F5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  <p:sp>
        <p:nvSpPr>
          <p:cNvPr id="20" name="文本占位符 28">
            <a:extLst>
              <a:ext uri="{FF2B5EF4-FFF2-40B4-BE49-F238E27FC236}">
                <a16:creationId xmlns:a16="http://schemas.microsoft.com/office/drawing/2014/main" id="{56A0A071-0188-44B7-830C-0385C8C140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503" y="3641672"/>
            <a:ext cx="5798382" cy="286232"/>
          </a:xfrm>
          <a:prstGeom prst="rect">
            <a:avLst/>
          </a:prstGeo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1200" spc="55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386337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A677578-EE5C-4EF4-B0AD-2C9F9C6AC6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5557"/>
            <a:ext cx="12192000" cy="68635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216A5A6-7707-4E8A-942A-139653FAB1BC}"/>
              </a:ext>
            </a:extLst>
          </p:cNvPr>
          <p:cNvSpPr/>
          <p:nvPr userDrawn="1"/>
        </p:nvSpPr>
        <p:spPr>
          <a:xfrm>
            <a:off x="-3" y="2077796"/>
            <a:ext cx="12192000" cy="478020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>
                  <a:alpha val="8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40F69A-19BB-4AA3-A265-5AB4D0D430F4}"/>
              </a:ext>
            </a:extLst>
          </p:cNvPr>
          <p:cNvSpPr/>
          <p:nvPr userDrawn="1"/>
        </p:nvSpPr>
        <p:spPr>
          <a:xfrm rot="10800000">
            <a:off x="-1" y="-5557"/>
            <a:ext cx="12191999" cy="3217764"/>
          </a:xfrm>
          <a:prstGeom prst="rect">
            <a:avLst/>
          </a:prstGeom>
          <a:gradFill>
            <a:gsLst>
              <a:gs pos="0">
                <a:srgbClr val="010000">
                  <a:alpha val="0"/>
                </a:srgbClr>
              </a:gs>
              <a:gs pos="100000">
                <a:srgbClr val="01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DA7112-A044-49CE-B9CA-A72126AA67B4}"/>
              </a:ext>
            </a:extLst>
          </p:cNvPr>
          <p:cNvSpPr/>
          <p:nvPr userDrawn="1"/>
        </p:nvSpPr>
        <p:spPr>
          <a:xfrm>
            <a:off x="-1" y="0"/>
            <a:ext cx="12192001" cy="6811864"/>
          </a:xfrm>
          <a:prstGeom prst="rect">
            <a:avLst/>
          </a:prstGeom>
          <a:solidFill>
            <a:srgbClr val="080304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44A070-E8CF-4E44-B7E5-DA7C47A7E6A7}"/>
              </a:ext>
            </a:extLst>
          </p:cNvPr>
          <p:cNvSpPr txBox="1"/>
          <p:nvPr userDrawn="1"/>
        </p:nvSpPr>
        <p:spPr>
          <a:xfrm>
            <a:off x="4760680" y="564634"/>
            <a:ext cx="267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 sz="160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本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模板正参与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858290-D261-4C60-BB99-630C19F3840C}"/>
              </a:ext>
            </a:extLst>
          </p:cNvPr>
          <p:cNvSpPr/>
          <p:nvPr userDrawn="1"/>
        </p:nvSpPr>
        <p:spPr>
          <a:xfrm>
            <a:off x="3602350" y="2482543"/>
            <a:ext cx="4987300" cy="400109"/>
          </a:xfrm>
          <a:prstGeom prst="rect">
            <a:avLst/>
          </a:prstGeom>
          <a:gradFill flip="none" rotWithShape="1">
            <a:gsLst>
              <a:gs pos="100000">
                <a:srgbClr val="CB9B53">
                  <a:alpha val="0"/>
                </a:srgbClr>
              </a:gs>
              <a:gs pos="0">
                <a:srgbClr val="CB9B53">
                  <a:alpha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E5177"/>
              </a:solidFill>
              <a:effectLst/>
              <a:uLnTx/>
              <a:uFillTx/>
              <a:latin typeface="Segoe UI"/>
              <a:ea typeface="微软雅黑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DC30B4-F006-4610-BE34-27B2068262E4}"/>
              </a:ext>
            </a:extLst>
          </p:cNvPr>
          <p:cNvSpPr txBox="1"/>
          <p:nvPr userDrawn="1"/>
        </p:nvSpPr>
        <p:spPr>
          <a:xfrm>
            <a:off x="4049486" y="2517885"/>
            <a:ext cx="4093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第一届高校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模板设计大赛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DC88D0E-6AEB-4B0D-AE77-4A1F31C8C366}"/>
              </a:ext>
            </a:extLst>
          </p:cNvPr>
          <p:cNvSpPr txBox="1"/>
          <p:nvPr userDrawn="1"/>
        </p:nvSpPr>
        <p:spPr>
          <a:xfrm>
            <a:off x="6133678" y="4824918"/>
            <a:ext cx="2545865" cy="1061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dist">
              <a:defRPr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微信扫码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来聆听模板作者</a:t>
            </a:r>
            <a:endParaRPr kumimoji="0" lang="en-US" altLang="zh-CN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5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设计灵感、制作思路</a:t>
            </a:r>
            <a:endParaRPr kumimoji="0" lang="en-US" sz="1800" b="0" i="0" u="none" strike="noStrike" kern="1200" cap="none" spc="1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791EC9B-5DBA-40F6-9696-4F391A93BC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15419" y="3771974"/>
            <a:ext cx="13817069" cy="39964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337B091-14D1-40FD-B8AD-B9A9687411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3657" y="716939"/>
            <a:ext cx="8824686" cy="184470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60EA93C-471D-411C-A976-09210F7DFE72}"/>
              </a:ext>
            </a:extLst>
          </p:cNvPr>
          <p:cNvSpPr txBox="1"/>
          <p:nvPr userDrawn="1"/>
        </p:nvSpPr>
        <p:spPr>
          <a:xfrm>
            <a:off x="3742050" y="2971888"/>
            <a:ext cx="1983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活动主办：秋叶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PPT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36416E4-5D2E-4F0B-8673-534B0C96E10E}"/>
              </a:ext>
            </a:extLst>
          </p:cNvPr>
          <p:cNvSpPr txBox="1"/>
          <p:nvPr userDrawn="1"/>
        </p:nvSpPr>
        <p:spPr>
          <a:xfrm>
            <a:off x="6079638" y="2971888"/>
            <a:ext cx="2492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技术支持：微软听听文档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FAAB6E-BB88-4DC1-B3F2-030FD2561703}"/>
              </a:ext>
            </a:extLst>
          </p:cNvPr>
          <p:cNvSpPr/>
          <p:nvPr userDrawn="1"/>
        </p:nvSpPr>
        <p:spPr>
          <a:xfrm>
            <a:off x="3600610" y="3494767"/>
            <a:ext cx="2318400" cy="2318400"/>
          </a:xfrm>
          <a:prstGeom prst="rect">
            <a:avLst/>
          </a:prstGeom>
          <a:solidFill>
            <a:schemeClr val="bg1"/>
          </a:solidFill>
          <a:ln w="57150">
            <a:solidFill>
              <a:srgbClr val="CB9B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502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2025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使用说明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模板为作者原创，著作权归作者所有。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您仅可以个人非商业用途使用本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未经权利人书面明确授权，不可将信息内容的全部或部分用于出售，或以出租、出借、转让、分销、发布等其他任何方式供他人使用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，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否则将承担法律责任。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尊重知识产权并注重保护用户享有的各项权利。</a:t>
            </a:r>
            <a:endParaRPr kumimoji="0" lang="en-US" altLang="zh-C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OfficePLUS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拥有对本</a:t>
            </a:r>
            <a:r>
              <a:rPr kumimoji="0" lang="en-US" altLang="zh-CN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PPT</a:t>
            </a: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模板进行展示、报道、宣传及用于市场活动的权利，若在比赛或商业应用过程中发生版权纠纷，其法律责任由作者本人承担。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8218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93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A58A73B-5BAF-4EEF-A219-51F71EA1D2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41534B6B-2F83-4DA7-9CCD-F8E99B47BDFA}"/>
              </a:ext>
            </a:extLst>
          </p:cNvPr>
          <p:cNvSpPr/>
          <p:nvPr userDrawn="1"/>
        </p:nvSpPr>
        <p:spPr>
          <a:xfrm>
            <a:off x="0" y="0"/>
            <a:ext cx="5953266" cy="6858000"/>
          </a:xfrm>
          <a:custGeom>
            <a:avLst/>
            <a:gdLst>
              <a:gd name="connsiteX0" fmla="*/ 0 w 5953266"/>
              <a:gd name="connsiteY0" fmla="*/ 0 h 6858000"/>
              <a:gd name="connsiteX1" fmla="*/ 4026732 w 5953266"/>
              <a:gd name="connsiteY1" fmla="*/ 0 h 6858000"/>
              <a:gd name="connsiteX2" fmla="*/ 4359910 w 5953266"/>
              <a:gd name="connsiteY2" fmla="*/ 252902 h 6858000"/>
              <a:gd name="connsiteX3" fmla="*/ 5953266 w 5953266"/>
              <a:gd name="connsiteY3" fmla="*/ 3682471 h 6858000"/>
              <a:gd name="connsiteX4" fmla="*/ 4670843 w 5953266"/>
              <a:gd name="connsiteY4" fmla="*/ 6825186 h 6858000"/>
              <a:gd name="connsiteX5" fmla="*/ 4635274 w 5953266"/>
              <a:gd name="connsiteY5" fmla="*/ 6858000 h 6858000"/>
              <a:gd name="connsiteX6" fmla="*/ 0 w 59532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53266" h="6858000">
                <a:moveTo>
                  <a:pt x="0" y="0"/>
                </a:moveTo>
                <a:lnTo>
                  <a:pt x="4026732" y="0"/>
                </a:lnTo>
                <a:lnTo>
                  <a:pt x="4359910" y="252902"/>
                </a:lnTo>
                <a:cubicBezTo>
                  <a:pt x="5333013" y="1068083"/>
                  <a:pt x="5953266" y="2301751"/>
                  <a:pt x="5953266" y="3682471"/>
                </a:cubicBezTo>
                <a:cubicBezTo>
                  <a:pt x="5953266" y="4909778"/>
                  <a:pt x="5463189" y="6020895"/>
                  <a:pt x="4670843" y="6825186"/>
                </a:cubicBezTo>
                <a:lnTo>
                  <a:pt x="463527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FFD070C9-8129-44BA-9D0A-3916344E75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9" t="16934" b="16934"/>
          <a:stretch>
            <a:fillRect/>
          </a:stretch>
        </p:blipFill>
        <p:spPr>
          <a:xfrm>
            <a:off x="2" y="0"/>
            <a:ext cx="6677201" cy="6858000"/>
          </a:xfrm>
          <a:custGeom>
            <a:avLst/>
            <a:gdLst>
              <a:gd name="connsiteX0" fmla="*/ 0 w 6677201"/>
              <a:gd name="connsiteY0" fmla="*/ 0 h 6858000"/>
              <a:gd name="connsiteX1" fmla="*/ 6677201 w 6677201"/>
              <a:gd name="connsiteY1" fmla="*/ 0 h 6858000"/>
              <a:gd name="connsiteX2" fmla="*/ 6677201 w 6677201"/>
              <a:gd name="connsiteY2" fmla="*/ 6858000 h 6858000"/>
              <a:gd name="connsiteX3" fmla="*/ 0 w 66772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77201" h="6858000">
                <a:moveTo>
                  <a:pt x="0" y="0"/>
                </a:moveTo>
                <a:lnTo>
                  <a:pt x="6677201" y="0"/>
                </a:lnTo>
                <a:lnTo>
                  <a:pt x="667720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9F7B9513-279D-4796-839A-051E30EB66C7}"/>
              </a:ext>
            </a:extLst>
          </p:cNvPr>
          <p:cNvPicPr>
            <a:picLocks/>
          </p:cNvPicPr>
          <p:nvPr userDrawn="1"/>
        </p:nvPicPr>
        <p:blipFill>
          <a:blip r:embed="rId4" cstate="email">
            <a:alphaModFix amt="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973" t="9127" b="14811"/>
          <a:stretch>
            <a:fillRect/>
          </a:stretch>
        </p:blipFill>
        <p:spPr>
          <a:xfrm>
            <a:off x="0" y="0"/>
            <a:ext cx="5953266" cy="6858000"/>
          </a:xfrm>
          <a:custGeom>
            <a:avLst/>
            <a:gdLst>
              <a:gd name="connsiteX0" fmla="*/ 0 w 5953266"/>
              <a:gd name="connsiteY0" fmla="*/ 0 h 6858000"/>
              <a:gd name="connsiteX1" fmla="*/ 5953266 w 5953266"/>
              <a:gd name="connsiteY1" fmla="*/ 0 h 6858000"/>
              <a:gd name="connsiteX2" fmla="*/ 5953266 w 5953266"/>
              <a:gd name="connsiteY2" fmla="*/ 6858000 h 6858000"/>
              <a:gd name="connsiteX3" fmla="*/ 0 w 595326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3266" h="6858000">
                <a:moveTo>
                  <a:pt x="0" y="0"/>
                </a:moveTo>
                <a:lnTo>
                  <a:pt x="5953266" y="0"/>
                </a:lnTo>
                <a:lnTo>
                  <a:pt x="595326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6CC4B42-A5B4-4C62-9BA1-9C5B6B141024}"/>
              </a:ext>
            </a:extLst>
          </p:cNvPr>
          <p:cNvSpPr/>
          <p:nvPr userDrawn="1"/>
        </p:nvSpPr>
        <p:spPr>
          <a:xfrm>
            <a:off x="2122934" y="3082752"/>
            <a:ext cx="2964273" cy="1107996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0" algn="ctr">
              <a:defRPr/>
            </a:pPr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</a:rPr>
              <a:t>content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B73FB1-874E-44FE-AEBF-1630589CC87B}"/>
              </a:ext>
            </a:extLst>
          </p:cNvPr>
          <p:cNvSpPr/>
          <p:nvPr userDrawn="1"/>
        </p:nvSpPr>
        <p:spPr>
          <a:xfrm>
            <a:off x="2214374" y="3872827"/>
            <a:ext cx="2325409" cy="2590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8426C-0E2A-4424-8DE9-2054F71E7CB5}"/>
              </a:ext>
            </a:extLst>
          </p:cNvPr>
          <p:cNvSpPr txBox="1"/>
          <p:nvPr userDrawn="1"/>
        </p:nvSpPr>
        <p:spPr>
          <a:xfrm>
            <a:off x="2183589" y="2598003"/>
            <a:ext cx="1421481" cy="8309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目录</a:t>
            </a:r>
          </a:p>
        </p:txBody>
      </p:sp>
      <p:sp>
        <p:nvSpPr>
          <p:cNvPr id="124" name="日期占位符 123">
            <a:extLst>
              <a:ext uri="{FF2B5EF4-FFF2-40B4-BE49-F238E27FC236}">
                <a16:creationId xmlns:a16="http://schemas.microsoft.com/office/drawing/2014/main" id="{3669AFD3-0609-48D5-8327-8B2807B0E4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24FDC91-BF65-4E9E-8CF8-09BA2E1D265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842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D3092F40-AC7C-4D0E-A2E7-2213B189A8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1550" y="0"/>
            <a:ext cx="7680450" cy="685800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777BE20-2E1D-457D-9604-2648969A5E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1078750D-ECE5-46C3-9C66-1F3D60D58A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9870" y="0"/>
            <a:ext cx="6842131" cy="6858000"/>
          </a:xfrm>
          <a:custGeom>
            <a:avLst/>
            <a:gdLst>
              <a:gd name="connsiteX0" fmla="*/ 3866540 w 6842131"/>
              <a:gd name="connsiteY0" fmla="*/ 0 h 6858000"/>
              <a:gd name="connsiteX1" fmla="*/ 6842131 w 6842131"/>
              <a:gd name="connsiteY1" fmla="*/ 0 h 6858000"/>
              <a:gd name="connsiteX2" fmla="*/ 6842131 w 6842131"/>
              <a:gd name="connsiteY2" fmla="*/ 2518051 h 6858000"/>
              <a:gd name="connsiteX3" fmla="*/ 4395268 w 6842131"/>
              <a:gd name="connsiteY3" fmla="*/ 6858000 h 6858000"/>
              <a:gd name="connsiteX4" fmla="*/ 0 w 6842131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42131" h="6858000">
                <a:moveTo>
                  <a:pt x="3866540" y="0"/>
                </a:moveTo>
                <a:lnTo>
                  <a:pt x="6842131" y="0"/>
                </a:lnTo>
                <a:lnTo>
                  <a:pt x="6842131" y="2518051"/>
                </a:lnTo>
                <a:lnTo>
                  <a:pt x="439526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0906B811-D5D7-49F4-8F79-D4E969A7A941}"/>
              </a:ext>
            </a:extLst>
          </p:cNvPr>
          <p:cNvGrpSpPr/>
          <p:nvPr userDrawn="1"/>
        </p:nvGrpSpPr>
        <p:grpSpPr>
          <a:xfrm>
            <a:off x="5852864" y="578865"/>
            <a:ext cx="5910561" cy="8110350"/>
            <a:chOff x="5852864" y="578865"/>
            <a:chExt cx="5910561" cy="8110350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688AB28-D263-4BF7-820B-C980E72A1BA3}"/>
                </a:ext>
              </a:extLst>
            </p:cNvPr>
            <p:cNvSpPr/>
            <p:nvPr/>
          </p:nvSpPr>
          <p:spPr>
            <a:xfrm rot="1764741">
              <a:off x="6434339" y="578865"/>
              <a:ext cx="5329086" cy="8110349"/>
            </a:xfrm>
            <a:custGeom>
              <a:avLst/>
              <a:gdLst>
                <a:gd name="connsiteX0" fmla="*/ 4907596 w 5329086"/>
                <a:gd name="connsiteY0" fmla="*/ 1735493 h 8110349"/>
                <a:gd name="connsiteX1" fmla="*/ 5329086 w 5329086"/>
                <a:gd name="connsiteY1" fmla="*/ 2483140 h 8110349"/>
                <a:gd name="connsiteX2" fmla="*/ 5329086 w 5329086"/>
                <a:gd name="connsiteY2" fmla="*/ 5106050 h 8110349"/>
                <a:gd name="connsiteX3" fmla="*/ 4907597 w 5329086"/>
                <a:gd name="connsiteY3" fmla="*/ 5343666 h 8110349"/>
                <a:gd name="connsiteX4" fmla="*/ 0 w 5329086"/>
                <a:gd name="connsiteY4" fmla="*/ 237617 h 8110349"/>
                <a:gd name="connsiteX5" fmla="*/ 421490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6" y="1735493"/>
                  </a:moveTo>
                  <a:lnTo>
                    <a:pt x="5329086" y="2483140"/>
                  </a:lnTo>
                  <a:lnTo>
                    <a:pt x="5329086" y="5106050"/>
                  </a:lnTo>
                  <a:lnTo>
                    <a:pt x="4907597" y="5343666"/>
                  </a:lnTo>
                  <a:close/>
                  <a:moveTo>
                    <a:pt x="0" y="237617"/>
                  </a:moveTo>
                  <a:lnTo>
                    <a:pt x="421490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9126993E-FDC8-4A23-BBA4-1B3C00F6E080}"/>
                </a:ext>
              </a:extLst>
            </p:cNvPr>
            <p:cNvSpPr/>
            <p:nvPr/>
          </p:nvSpPr>
          <p:spPr>
            <a:xfrm rot="1764741">
              <a:off x="5852864" y="578866"/>
              <a:ext cx="5329086" cy="8110349"/>
            </a:xfrm>
            <a:custGeom>
              <a:avLst/>
              <a:gdLst>
                <a:gd name="connsiteX0" fmla="*/ 4907597 w 5329086"/>
                <a:gd name="connsiteY0" fmla="*/ 551447 h 8110349"/>
                <a:gd name="connsiteX1" fmla="*/ 5329086 w 5329086"/>
                <a:gd name="connsiteY1" fmla="*/ 1299093 h 8110349"/>
                <a:gd name="connsiteX2" fmla="*/ 5329086 w 5329086"/>
                <a:gd name="connsiteY2" fmla="*/ 5106050 h 8110349"/>
                <a:gd name="connsiteX3" fmla="*/ 4907596 w 5329086"/>
                <a:gd name="connsiteY3" fmla="*/ 5343667 h 8110349"/>
                <a:gd name="connsiteX4" fmla="*/ 0 w 5329086"/>
                <a:gd name="connsiteY4" fmla="*/ 237617 h 8110349"/>
                <a:gd name="connsiteX5" fmla="*/ 421489 w 5329086"/>
                <a:gd name="connsiteY5" fmla="*/ 0 h 8110349"/>
                <a:gd name="connsiteX6" fmla="*/ 421489 w 5329086"/>
                <a:gd name="connsiteY6" fmla="*/ 7872732 h 8110349"/>
                <a:gd name="connsiteX7" fmla="*/ 0 w 5329086"/>
                <a:gd name="connsiteY7" fmla="*/ 8110349 h 8110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29086" h="8110349">
                  <a:moveTo>
                    <a:pt x="4907597" y="551447"/>
                  </a:moveTo>
                  <a:lnTo>
                    <a:pt x="5329086" y="1299093"/>
                  </a:lnTo>
                  <a:lnTo>
                    <a:pt x="5329086" y="5106050"/>
                  </a:lnTo>
                  <a:lnTo>
                    <a:pt x="4907596" y="5343667"/>
                  </a:lnTo>
                  <a:close/>
                  <a:moveTo>
                    <a:pt x="0" y="237617"/>
                  </a:moveTo>
                  <a:lnTo>
                    <a:pt x="421489" y="0"/>
                  </a:lnTo>
                  <a:lnTo>
                    <a:pt x="421489" y="7872732"/>
                  </a:lnTo>
                  <a:lnTo>
                    <a:pt x="0" y="81103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5" name="文本占位符 44">
            <a:extLst>
              <a:ext uri="{FF2B5EF4-FFF2-40B4-BE49-F238E27FC236}">
                <a16:creationId xmlns:a16="http://schemas.microsoft.com/office/drawing/2014/main" id="{4714711F-D7DC-402C-AE77-D75D20EA71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4189677"/>
            <a:ext cx="5368944" cy="725488"/>
          </a:xfrm>
          <a:prstGeom prst="rect">
            <a:avLst/>
          </a:prstGeom>
        </p:spPr>
        <p:txBody>
          <a:bodyPr lIns="0" rIns="90000">
            <a:noAutofit/>
          </a:bodyPr>
          <a:lstStyle>
            <a:lvl1pPr marL="0" indent="0" algn="ctr">
              <a:lnSpc>
                <a:spcPct val="100000"/>
              </a:lnSpc>
              <a:buNone/>
              <a:defRPr sz="4400" b="1" spc="100" baseline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请输入你的节标题</a:t>
            </a:r>
          </a:p>
        </p:txBody>
      </p:sp>
      <p:sp>
        <p:nvSpPr>
          <p:cNvPr id="47" name="文本占位符 46">
            <a:extLst>
              <a:ext uri="{FF2B5EF4-FFF2-40B4-BE49-F238E27FC236}">
                <a16:creationId xmlns:a16="http://schemas.microsoft.com/office/drawing/2014/main" id="{188C1E1D-AF85-4196-804C-D60BCF796C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857350"/>
            <a:ext cx="5368944" cy="424732"/>
          </a:xfrm>
          <a:prstGeom prst="rect">
            <a:avLst/>
          </a:prstGeom>
        </p:spPr>
        <p:txBody>
          <a:bodyPr lIns="9000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spc="500" baseline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Supporting Your Text Here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48D72-8F83-45FF-8227-21308C60CC7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4AEAD9-8027-4862-907B-67092AF9D39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400" y="31201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2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073887D2-D484-4F33-9865-C7CA294904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9D86B799-8EB0-4A0D-A272-837EDA1F4D6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571074" y="1465802"/>
            <a:ext cx="3524926" cy="4336612"/>
          </a:xfrm>
          <a:custGeom>
            <a:avLst/>
            <a:gdLst>
              <a:gd name="connsiteX0" fmla="*/ 0 w 3524926"/>
              <a:gd name="connsiteY0" fmla="*/ 0 h 4326855"/>
              <a:gd name="connsiteX1" fmla="*/ 3524926 w 3524926"/>
              <a:gd name="connsiteY1" fmla="*/ 0 h 4326855"/>
              <a:gd name="connsiteX2" fmla="*/ 3524926 w 3524926"/>
              <a:gd name="connsiteY2" fmla="*/ 4326855 h 4326855"/>
              <a:gd name="connsiteX3" fmla="*/ 0 w 3524926"/>
              <a:gd name="connsiteY3" fmla="*/ 4326855 h 432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926" h="4326855">
                <a:moveTo>
                  <a:pt x="0" y="0"/>
                </a:moveTo>
                <a:lnTo>
                  <a:pt x="3524926" y="0"/>
                </a:lnTo>
                <a:lnTo>
                  <a:pt x="3524926" y="4326855"/>
                </a:lnTo>
                <a:lnTo>
                  <a:pt x="0" y="43268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3483FF7-1FFC-4CF8-87E8-12056578B199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B642941B-B9A7-46B1-9137-AD762DCB0B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3B43FF02-964B-4A30-8D3D-EB8206E3618C}"/>
              </a:ext>
            </a:extLst>
          </p:cNvPr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26" name="íṥļîḓê">
              <a:extLst>
                <a:ext uri="{FF2B5EF4-FFF2-40B4-BE49-F238E27FC236}">
                  <a16:creationId xmlns:a16="http://schemas.microsoft.com/office/drawing/2014/main" id="{F101D5D0-242F-4DC9-8019-B6A04C82B8E0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7" name="íṥlíḓê">
              <a:extLst>
                <a:ext uri="{FF2B5EF4-FFF2-40B4-BE49-F238E27FC236}">
                  <a16:creationId xmlns:a16="http://schemas.microsoft.com/office/drawing/2014/main" id="{752C90E1-3957-495B-8514-C8CDDBFCC376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" name="ïśļiḑé">
              <a:extLst>
                <a:ext uri="{FF2B5EF4-FFF2-40B4-BE49-F238E27FC236}">
                  <a16:creationId xmlns:a16="http://schemas.microsoft.com/office/drawing/2014/main" id="{7E0C1DA2-3394-4C71-B717-8CC8B208EDFB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68" name="文本占位符 67">
            <a:extLst>
              <a:ext uri="{FF2B5EF4-FFF2-40B4-BE49-F238E27FC236}">
                <a16:creationId xmlns:a16="http://schemas.microsoft.com/office/drawing/2014/main" id="{B5D6DB47-5BC5-4C49-AD88-480E7DAD3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tIns="4680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144BD4-EAC2-4C1B-93C3-DA04B114C7D2}"/>
              </a:ext>
            </a:extLst>
          </p:cNvPr>
          <p:cNvSpPr txBox="1"/>
          <p:nvPr userDrawn="1"/>
        </p:nvSpPr>
        <p:spPr>
          <a:xfrm rot="16200000">
            <a:off x="-1272970" y="3259723"/>
            <a:ext cx="4113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800" dirty="0">
                <a:solidFill>
                  <a:schemeClr val="bg1">
                    <a:lumMod val="75000"/>
                  </a:schemeClr>
                </a:solidFill>
              </a:rPr>
              <a:t>Southeast University</a:t>
            </a:r>
            <a:endParaRPr lang="zh-CN" altLang="en-US" sz="1600" spc="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文本占位符 6">
            <a:extLst>
              <a:ext uri="{FF2B5EF4-FFF2-40B4-BE49-F238E27FC236}">
                <a16:creationId xmlns:a16="http://schemas.microsoft.com/office/drawing/2014/main" id="{9D86D35E-58E0-4782-A8C5-FBBB857791B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32171" y="1253531"/>
            <a:ext cx="4886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7200" i="1" dirty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lvl="0"/>
            <a:r>
              <a:rPr lang="en-US" altLang="zh-CN" dirty="0"/>
              <a:t>Your name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B6E573A-9E7C-4568-A497-C4E493D4CF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98196" y="3937575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40" name="文本占位符 11">
            <a:extLst>
              <a:ext uri="{FF2B5EF4-FFF2-40B4-BE49-F238E27FC236}">
                <a16:creationId xmlns:a16="http://schemas.microsoft.com/office/drawing/2014/main" id="{81E5F55E-3E35-4855-9A6D-086B5328EF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398196" y="4685329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41" name="文本占位符 11">
            <a:extLst>
              <a:ext uri="{FF2B5EF4-FFF2-40B4-BE49-F238E27FC236}">
                <a16:creationId xmlns:a16="http://schemas.microsoft.com/office/drawing/2014/main" id="{843573CA-8751-4554-BB29-42418EFD21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398196" y="5433083"/>
            <a:ext cx="3814536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35" name="文本占位符 6">
            <a:extLst>
              <a:ext uri="{FF2B5EF4-FFF2-40B4-BE49-F238E27FC236}">
                <a16:creationId xmlns:a16="http://schemas.microsoft.com/office/drawing/2014/main" id="{493EE918-2C0A-4D86-A226-4DC2266DAD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49903" y="2564527"/>
            <a:ext cx="3396528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zh-CN" altLang="en-US" dirty="0"/>
              <a:t>你所在的院系 </a:t>
            </a:r>
            <a:r>
              <a:rPr lang="en-US" altLang="zh-CN" dirty="0"/>
              <a:t>/ </a:t>
            </a:r>
            <a:r>
              <a:rPr lang="zh-CN" altLang="en-US" dirty="0"/>
              <a:t>部门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BE2FE97-1BF9-4672-980E-7517E6DBD6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49903" y="1812873"/>
            <a:ext cx="3088698" cy="76944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zh-CN" altLang="en-US" dirty="0"/>
              <a:t>你的姓名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39A5C-985A-45E7-9A75-49C65D2FFF99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199AB45-1DDE-4716-9E03-24B1F03DEE1E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8CD219B-14F1-4CD9-BB95-42E3D9B18AFB}"/>
              </a:ext>
            </a:extLst>
          </p:cNvPr>
          <p:cNvSpPr/>
          <p:nvPr userDrawn="1"/>
        </p:nvSpPr>
        <p:spPr>
          <a:xfrm>
            <a:off x="5341519" y="3365304"/>
            <a:ext cx="2252502" cy="154113"/>
          </a:xfrm>
          <a:prstGeom prst="rect">
            <a:avLst/>
          </a:prstGeom>
          <a:gradFill>
            <a:gsLst>
              <a:gs pos="100000">
                <a:srgbClr val="FDA913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18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我介绍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8CBAED47-95FC-4199-A58F-00BF5C6A59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642941B-B9A7-46B1-9137-AD762DCB0BD1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30BCF6-912A-47DC-915C-0354456A9E1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0" y="1093511"/>
            <a:ext cx="6400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kumimoji="0" lang="zh-CN" altLang="en-US" sz="8800" b="0" i="1" u="none" strike="noStrike" cap="none" spc="0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marL="0"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Your name</a:t>
            </a:r>
            <a:endParaRPr lang="zh-CN" altLang="en-US" dirty="0"/>
          </a:p>
        </p:txBody>
      </p:sp>
      <p:sp>
        <p:nvSpPr>
          <p:cNvPr id="68" name="文本占位符 67">
            <a:extLst>
              <a:ext uri="{FF2B5EF4-FFF2-40B4-BE49-F238E27FC236}">
                <a16:creationId xmlns:a16="http://schemas.microsoft.com/office/drawing/2014/main" id="{B5D6DB47-5BC5-4C49-AD88-480E7DAD3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B6E573A-9E7C-4568-A497-C4E493D4CF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0" y="3881451"/>
            <a:ext cx="3610645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40" name="文本占位符 11">
            <a:extLst>
              <a:ext uri="{FF2B5EF4-FFF2-40B4-BE49-F238E27FC236}">
                <a16:creationId xmlns:a16="http://schemas.microsoft.com/office/drawing/2014/main" id="{81E5F55E-3E35-4855-9A6D-086B5328EF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00" y="4685329"/>
            <a:ext cx="361064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41" name="文本占位符 11">
            <a:extLst>
              <a:ext uri="{FF2B5EF4-FFF2-40B4-BE49-F238E27FC236}">
                <a16:creationId xmlns:a16="http://schemas.microsoft.com/office/drawing/2014/main" id="{843573CA-8751-4554-BB29-42418EFD21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0400" y="5433083"/>
            <a:ext cx="3610646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zh-CN" altLang="en-US" dirty="0"/>
              <a:t>简单地介绍一下自己吧</a:t>
            </a:r>
          </a:p>
        </p:txBody>
      </p:sp>
      <p:sp>
        <p:nvSpPr>
          <p:cNvPr id="52" name="文本占位符 6">
            <a:extLst>
              <a:ext uri="{FF2B5EF4-FFF2-40B4-BE49-F238E27FC236}">
                <a16:creationId xmlns:a16="http://schemas.microsoft.com/office/drawing/2014/main" id="{E7D71F7E-B9AF-4110-AF3B-4D694C6716C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31720" y="2106802"/>
            <a:ext cx="3088698" cy="769441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sz="4400" b="1" dirty="0">
                <a:solidFill>
                  <a:schemeClr val="accent1"/>
                </a:solidFill>
              </a:defRPr>
            </a:lvl1pPr>
          </a:lstStyle>
          <a:p>
            <a:pPr marL="0" lvl="0"/>
            <a:r>
              <a:rPr lang="zh-CN" altLang="en-US" dirty="0"/>
              <a:t>你的姓名</a:t>
            </a:r>
          </a:p>
        </p:txBody>
      </p:sp>
      <p:sp>
        <p:nvSpPr>
          <p:cNvPr id="53" name="文本占位符 6">
            <a:extLst>
              <a:ext uri="{FF2B5EF4-FFF2-40B4-BE49-F238E27FC236}">
                <a16:creationId xmlns:a16="http://schemas.microsoft.com/office/drawing/2014/main" id="{6FEED79F-374C-4A77-8261-48BAD85A0C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1828" y="3152034"/>
            <a:ext cx="3396528" cy="400110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>
            <a:lvl1pPr marL="0" indent="0" algn="r">
              <a:lnSpc>
                <a:spcPct val="100000"/>
              </a:lnSpc>
              <a:buNone/>
              <a:defRPr lang="zh-CN" altLang="en-US" b="1" dirty="0">
                <a:solidFill>
                  <a:schemeClr val="accent2"/>
                </a:solidFill>
              </a:defRPr>
            </a:lvl1pPr>
          </a:lstStyle>
          <a:p>
            <a:pPr marL="0" lvl="0"/>
            <a:r>
              <a:rPr lang="zh-CN" altLang="en-US" dirty="0"/>
              <a:t>你所在的院系 </a:t>
            </a:r>
            <a:r>
              <a:rPr lang="en-US" altLang="zh-CN" dirty="0"/>
              <a:t>/ </a:t>
            </a:r>
            <a:r>
              <a:rPr lang="zh-CN" altLang="en-US" dirty="0"/>
              <a:t>部门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2A0E9EC8-9D5F-4797-8D9A-A8CFA68627A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31444" y="0"/>
            <a:ext cx="7060556" cy="6858000"/>
          </a:xfrm>
          <a:custGeom>
            <a:avLst/>
            <a:gdLst>
              <a:gd name="connsiteX0" fmla="*/ 2232141 w 7060556"/>
              <a:gd name="connsiteY0" fmla="*/ 0 h 6858000"/>
              <a:gd name="connsiteX1" fmla="*/ 7060556 w 7060556"/>
              <a:gd name="connsiteY1" fmla="*/ 0 h 6858000"/>
              <a:gd name="connsiteX2" fmla="*/ 7060556 w 7060556"/>
              <a:gd name="connsiteY2" fmla="*/ 6858000 h 6858000"/>
              <a:gd name="connsiteX3" fmla="*/ 659756 w 7060556"/>
              <a:gd name="connsiteY3" fmla="*/ 6858000 h 6858000"/>
              <a:gd name="connsiteX4" fmla="*/ 0 w 7060556"/>
              <a:gd name="connsiteY4" fmla="*/ 5318567 h 6858000"/>
              <a:gd name="connsiteX5" fmla="*/ 2076565 w 7060556"/>
              <a:gd name="connsiteY5" fmla="*/ 3419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60556" h="6858000">
                <a:moveTo>
                  <a:pt x="2232141" y="0"/>
                </a:moveTo>
                <a:lnTo>
                  <a:pt x="7060556" y="0"/>
                </a:lnTo>
                <a:lnTo>
                  <a:pt x="7060556" y="6858000"/>
                </a:lnTo>
                <a:lnTo>
                  <a:pt x="659756" y="6858000"/>
                </a:lnTo>
                <a:lnTo>
                  <a:pt x="0" y="5318567"/>
                </a:lnTo>
                <a:cubicBezTo>
                  <a:pt x="292020" y="4312534"/>
                  <a:pt x="1148983" y="2384867"/>
                  <a:pt x="2076565" y="341996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10EAB99-DD38-4A5E-BF88-4E4469666EA8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29" name="íṥļîḓê">
              <a:extLst>
                <a:ext uri="{FF2B5EF4-FFF2-40B4-BE49-F238E27FC236}">
                  <a16:creationId xmlns:a16="http://schemas.microsoft.com/office/drawing/2014/main" id="{8C488BD2-2299-444E-9A05-8C2D8174C296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0" name="íṥlíḓê">
              <a:extLst>
                <a:ext uri="{FF2B5EF4-FFF2-40B4-BE49-F238E27FC236}">
                  <a16:creationId xmlns:a16="http://schemas.microsoft.com/office/drawing/2014/main" id="{231B4DC7-3517-4E59-93C9-978DE12AAF08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31" name="ïśļiḑé">
              <a:extLst>
                <a:ext uri="{FF2B5EF4-FFF2-40B4-BE49-F238E27FC236}">
                  <a16:creationId xmlns:a16="http://schemas.microsoft.com/office/drawing/2014/main" id="{F36FF99B-93D6-4B51-80D6-6D3B4D769696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6C7F9-3A33-4CF1-9F71-4D3FDDAD3230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B981FF8-7951-417F-8A6F-5F5B496EF743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892799B-CF7A-482D-973D-3DB7740008A1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22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CFB53E2C-E3EF-4231-9328-7B62BDB588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98666C7-37A3-44A6-AE95-1D8344BEF4B9}"/>
              </a:ext>
            </a:extLst>
          </p:cNvPr>
          <p:cNvSpPr txBox="1"/>
          <p:nvPr userDrawn="1"/>
        </p:nvSpPr>
        <p:spPr>
          <a:xfrm>
            <a:off x="660400" y="1383671"/>
            <a:ext cx="5001787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altLang="zh-CN" sz="80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80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2" name="图片占位符 31">
            <a:extLst>
              <a:ext uri="{FF2B5EF4-FFF2-40B4-BE49-F238E27FC236}">
                <a16:creationId xmlns:a16="http://schemas.microsoft.com/office/drawing/2014/main" id="{A31C6CBA-8BF4-4B10-A569-D3FFC347C58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792230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文本占位符 67">
            <a:extLst>
              <a:ext uri="{FF2B5EF4-FFF2-40B4-BE49-F238E27FC236}">
                <a16:creationId xmlns:a16="http://schemas.microsoft.com/office/drawing/2014/main" id="{44727F53-D857-4AB4-AEB0-C5A4394BA3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B258317-0A72-4D20-B2A0-911B35640DF7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0" name="íṥļîḓê">
              <a:extLst>
                <a:ext uri="{FF2B5EF4-FFF2-40B4-BE49-F238E27FC236}">
                  <a16:creationId xmlns:a16="http://schemas.microsoft.com/office/drawing/2014/main" id="{35C01D20-B8BB-48DF-8369-E9F6074BAC88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íṥlíḓê">
              <a:extLst>
                <a:ext uri="{FF2B5EF4-FFF2-40B4-BE49-F238E27FC236}">
                  <a16:creationId xmlns:a16="http://schemas.microsoft.com/office/drawing/2014/main" id="{5E2E0EF1-3581-427D-90D6-49910981CA0C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ïśļiḑé">
              <a:extLst>
                <a:ext uri="{FF2B5EF4-FFF2-40B4-BE49-F238E27FC236}">
                  <a16:creationId xmlns:a16="http://schemas.microsoft.com/office/drawing/2014/main" id="{BE1E796D-A320-4D5F-961B-622A70B44A63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3" name="日期占位符 4">
            <a:extLst>
              <a:ext uri="{FF2B5EF4-FFF2-40B4-BE49-F238E27FC236}">
                <a16:creationId xmlns:a16="http://schemas.microsoft.com/office/drawing/2014/main" id="{1537F5BF-9B2C-4279-903E-1ACEC1C9841E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4C2D85EE-1E90-403E-BAA7-0EA569199AD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B68BC5C5-6105-4907-96A6-3B5D2A07C8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19067" y="2170482"/>
            <a:ext cx="3982720" cy="584775"/>
          </a:xfrm>
        </p:spPr>
        <p:txBody>
          <a:bodyPr lIns="0">
            <a:spAutoFit/>
          </a:bodyPr>
          <a:lstStyle>
            <a:lvl1pPr marL="0" indent="0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E55F85DC-E549-4396-B739-2FE6F1B3BF2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19067" y="3119036"/>
            <a:ext cx="3982720" cy="1706963"/>
          </a:xfrm>
        </p:spPr>
        <p:txBody>
          <a:bodyPr wrap="square" l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</a:p>
        </p:txBody>
      </p:sp>
      <p:sp>
        <p:nvSpPr>
          <p:cNvPr id="33" name="图片占位符 32">
            <a:extLst>
              <a:ext uri="{FF2B5EF4-FFF2-40B4-BE49-F238E27FC236}">
                <a16:creationId xmlns:a16="http://schemas.microsoft.com/office/drawing/2014/main" id="{A20E9AFA-61A9-4915-B4B3-C398D1CA011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700964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4" name="图片占位符 33">
            <a:extLst>
              <a:ext uri="{FF2B5EF4-FFF2-40B4-BE49-F238E27FC236}">
                <a16:creationId xmlns:a16="http://schemas.microsoft.com/office/drawing/2014/main" id="{D3B5DD4B-6129-4B70-964D-44B0A3774E4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609697" y="1461189"/>
            <a:ext cx="1908733" cy="3364810"/>
          </a:xfrm>
          <a:custGeom>
            <a:avLst/>
            <a:gdLst>
              <a:gd name="connsiteX0" fmla="*/ 0 w 1908733"/>
              <a:gd name="connsiteY0" fmla="*/ 0 h 3364810"/>
              <a:gd name="connsiteX1" fmla="*/ 1908733 w 1908733"/>
              <a:gd name="connsiteY1" fmla="*/ 0 h 3364810"/>
              <a:gd name="connsiteX2" fmla="*/ 1908733 w 1908733"/>
              <a:gd name="connsiteY2" fmla="*/ 3364810 h 3364810"/>
              <a:gd name="connsiteX3" fmla="*/ 0 w 1908733"/>
              <a:gd name="connsiteY3" fmla="*/ 3364810 h 3364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8733" h="3364810">
                <a:moveTo>
                  <a:pt x="0" y="0"/>
                </a:moveTo>
                <a:lnTo>
                  <a:pt x="1908733" y="0"/>
                </a:lnTo>
                <a:lnTo>
                  <a:pt x="1908733" y="3364810"/>
                </a:lnTo>
                <a:lnTo>
                  <a:pt x="0" y="33648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5" name="文本占位符 11">
            <a:extLst>
              <a:ext uri="{FF2B5EF4-FFF2-40B4-BE49-F238E27FC236}">
                <a16:creationId xmlns:a16="http://schemas.microsoft.com/office/drawing/2014/main" id="{D6858A2E-8CBD-4BE6-9769-DC9BFF7CCB4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9230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6" name="文本占位符 11">
            <a:extLst>
              <a:ext uri="{FF2B5EF4-FFF2-40B4-BE49-F238E27FC236}">
                <a16:creationId xmlns:a16="http://schemas.microsoft.com/office/drawing/2014/main" id="{824DB6B3-268D-4505-9358-0B78893149C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700964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28" name="文本占位符 11">
            <a:extLst>
              <a:ext uri="{FF2B5EF4-FFF2-40B4-BE49-F238E27FC236}">
                <a16:creationId xmlns:a16="http://schemas.microsoft.com/office/drawing/2014/main" id="{2384641E-F4A9-4899-8A08-17B8C66655A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09619" y="5510702"/>
            <a:ext cx="1908733" cy="62339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30" name="文本占位符 11">
            <a:extLst>
              <a:ext uri="{FF2B5EF4-FFF2-40B4-BE49-F238E27FC236}">
                <a16:creationId xmlns:a16="http://schemas.microsoft.com/office/drawing/2014/main" id="{34CE5C6C-6BD9-47C2-99F5-EAD73E8AF8F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792387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占位符 11">
            <a:extLst>
              <a:ext uri="{FF2B5EF4-FFF2-40B4-BE49-F238E27FC236}">
                <a16:creationId xmlns:a16="http://schemas.microsoft.com/office/drawing/2014/main" id="{368563DA-DD27-40C3-830F-CA0751024A3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0808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5" name="文本占位符 11">
            <a:extLst>
              <a:ext uri="{FF2B5EF4-FFF2-40B4-BE49-F238E27FC236}">
                <a16:creationId xmlns:a16="http://schemas.microsoft.com/office/drawing/2014/main" id="{27F78985-39BA-418A-89A3-ADD3256A593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09229" y="5105677"/>
            <a:ext cx="1908733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9FC8EBD-9562-44F2-8558-69B1CA7A59BC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D3C47F5B-5C96-4BE9-8A3D-3F78EF8134E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91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介绍内容拓展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>
            <a:extLst>
              <a:ext uri="{FF2B5EF4-FFF2-40B4-BE49-F238E27FC236}">
                <a16:creationId xmlns:a16="http://schemas.microsoft.com/office/drawing/2014/main" id="{7A7517C2-56F8-4667-AC62-FFF8911DCC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图片占位符 47">
            <a:extLst>
              <a:ext uri="{FF2B5EF4-FFF2-40B4-BE49-F238E27FC236}">
                <a16:creationId xmlns:a16="http://schemas.microsoft.com/office/drawing/2014/main" id="{D766E2F8-5F6B-4043-972D-0E131A25E03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9868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文本占位符 67">
            <a:extLst>
              <a:ext uri="{FF2B5EF4-FFF2-40B4-BE49-F238E27FC236}">
                <a16:creationId xmlns:a16="http://schemas.microsoft.com/office/drawing/2014/main" id="{2A7F13C3-EC2D-4A1F-BA9F-3B16AFB782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BB969EB-1727-44AC-ABC5-197E005F8220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0" name="íṥļîḓê">
              <a:extLst>
                <a:ext uri="{FF2B5EF4-FFF2-40B4-BE49-F238E27FC236}">
                  <a16:creationId xmlns:a16="http://schemas.microsoft.com/office/drawing/2014/main" id="{B2082944-599D-47E1-A59C-56E5FBDC0C1B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" name="íṥlíḓê">
              <a:extLst>
                <a:ext uri="{FF2B5EF4-FFF2-40B4-BE49-F238E27FC236}">
                  <a16:creationId xmlns:a16="http://schemas.microsoft.com/office/drawing/2014/main" id="{07E5EC20-982D-49DF-AD55-D5A9BE009BC9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" name="ïśļiḑé">
              <a:extLst>
                <a:ext uri="{FF2B5EF4-FFF2-40B4-BE49-F238E27FC236}">
                  <a16:creationId xmlns:a16="http://schemas.microsoft.com/office/drawing/2014/main" id="{6F0560D1-B94F-4797-AFE1-D7E059CDF1C9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3" name="日期占位符 4">
            <a:extLst>
              <a:ext uri="{FF2B5EF4-FFF2-40B4-BE49-F238E27FC236}">
                <a16:creationId xmlns:a16="http://schemas.microsoft.com/office/drawing/2014/main" id="{75449FB2-9F61-4977-9F2A-00A5D07B104D}"/>
              </a:ext>
            </a:extLst>
          </p:cNvPr>
          <p:cNvSpPr>
            <a:spLocks noGrp="1"/>
          </p:cNvSpPr>
          <p:nvPr>
            <p:ph type="dt" sz="half" idx="26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灯片编号占位符 7">
            <a:extLst>
              <a:ext uri="{FF2B5EF4-FFF2-40B4-BE49-F238E27FC236}">
                <a16:creationId xmlns:a16="http://schemas.microsoft.com/office/drawing/2014/main" id="{2EA62829-40DF-446F-9F98-D536EE1B469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8775700" y="6235702"/>
            <a:ext cx="2743200" cy="365125"/>
          </a:xfrm>
        </p:spPr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9E04A89-0472-4730-A569-7043DF3BC60A}"/>
              </a:ext>
            </a:extLst>
          </p:cNvPr>
          <p:cNvSpPr txBox="1"/>
          <p:nvPr userDrawn="1"/>
        </p:nvSpPr>
        <p:spPr>
          <a:xfrm>
            <a:off x="4104640" y="852965"/>
            <a:ext cx="3982720" cy="1107996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lang="en-US" altLang="zh-CN" sz="6600" i="1" dirty="0">
                <a:solidFill>
                  <a:schemeClr val="bg1">
                    <a:lumMod val="95000"/>
                  </a:schemeClr>
                </a:solidFill>
              </a:rPr>
              <a:t>Our team</a:t>
            </a:r>
            <a:endParaRPr lang="zh-CN" altLang="en-US" sz="66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文本占位符 26">
            <a:extLst>
              <a:ext uri="{FF2B5EF4-FFF2-40B4-BE49-F238E27FC236}">
                <a16:creationId xmlns:a16="http://schemas.microsoft.com/office/drawing/2014/main" id="{5CC52E23-F175-484D-9967-4E64D9A0792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104640" y="1593828"/>
            <a:ext cx="3982720" cy="584775"/>
          </a:xfrm>
        </p:spPr>
        <p:txBody>
          <a:bodyPr lIns="900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请输入你的团队名</a:t>
            </a:r>
          </a:p>
        </p:txBody>
      </p:sp>
      <p:sp>
        <p:nvSpPr>
          <p:cNvPr id="17" name="文本占位符 28">
            <a:extLst>
              <a:ext uri="{FF2B5EF4-FFF2-40B4-BE49-F238E27FC236}">
                <a16:creationId xmlns:a16="http://schemas.microsoft.com/office/drawing/2014/main" id="{C1981AF6-4C1F-4159-B5B1-E2C5407D28B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2883" y="2295279"/>
            <a:ext cx="10826234" cy="425698"/>
          </a:xfrm>
        </p:spPr>
        <p:txBody>
          <a:bodyPr wrap="square" lIns="90000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zh-CN" altLang="en-US" dirty="0"/>
              <a:t>请输入你的团队介绍</a:t>
            </a:r>
          </a:p>
        </p:txBody>
      </p:sp>
      <p:sp>
        <p:nvSpPr>
          <p:cNvPr id="33" name="文本占位符 11">
            <a:extLst>
              <a:ext uri="{FF2B5EF4-FFF2-40B4-BE49-F238E27FC236}">
                <a16:creationId xmlns:a16="http://schemas.microsoft.com/office/drawing/2014/main" id="{4D6766A1-CCB2-4CF5-BD8B-214D9F8F3A3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322" y="5732617"/>
            <a:ext cx="2712258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34" name="文本占位符 11">
            <a:extLst>
              <a:ext uri="{FF2B5EF4-FFF2-40B4-BE49-F238E27FC236}">
                <a16:creationId xmlns:a16="http://schemas.microsoft.com/office/drawing/2014/main" id="{B7366F65-C9A0-4973-BF65-7A29016C76F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60400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1" name="文本占位符 11">
            <a:extLst>
              <a:ext uri="{FF2B5EF4-FFF2-40B4-BE49-F238E27FC236}">
                <a16:creationId xmlns:a16="http://schemas.microsoft.com/office/drawing/2014/main" id="{813A2C65-569F-4509-9826-C3B71EE5582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382047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2" name="文本占位符 11">
            <a:extLst>
              <a:ext uri="{FF2B5EF4-FFF2-40B4-BE49-F238E27FC236}">
                <a16:creationId xmlns:a16="http://schemas.microsoft.com/office/drawing/2014/main" id="{77AFDB78-049B-43D4-B49F-210BB45CB7B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382125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3" name="文本占位符 11">
            <a:extLst>
              <a:ext uri="{FF2B5EF4-FFF2-40B4-BE49-F238E27FC236}">
                <a16:creationId xmlns:a16="http://schemas.microsoft.com/office/drawing/2014/main" id="{02A17F43-28A4-4DFE-8D55-1C9094B9EA4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3772" y="5732616"/>
            <a:ext cx="2712258" cy="4014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4" name="文本占位符 11">
            <a:extLst>
              <a:ext uri="{FF2B5EF4-FFF2-40B4-BE49-F238E27FC236}">
                <a16:creationId xmlns:a16="http://schemas.microsoft.com/office/drawing/2014/main" id="{AB4F6521-0362-4111-AD00-AC041C3E8D9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03850" y="5327590"/>
            <a:ext cx="2712258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5" name="文本占位符 11">
            <a:extLst>
              <a:ext uri="{FF2B5EF4-FFF2-40B4-BE49-F238E27FC236}">
                <a16:creationId xmlns:a16="http://schemas.microsoft.com/office/drawing/2014/main" id="{90F980E2-9CC1-4F63-B5FB-2DC7A3F7B20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25497" y="5732616"/>
            <a:ext cx="2693323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zh-CN" altLang="en-US" dirty="0"/>
              <a:t>简单介绍一下</a:t>
            </a:r>
            <a:r>
              <a:rPr lang="en-US" altLang="zh-CN" dirty="0"/>
              <a:t>ta</a:t>
            </a:r>
            <a:endParaRPr lang="zh-CN" altLang="en-US" dirty="0"/>
          </a:p>
        </p:txBody>
      </p:sp>
      <p:sp>
        <p:nvSpPr>
          <p:cNvPr id="46" name="文本占位符 11">
            <a:extLst>
              <a:ext uri="{FF2B5EF4-FFF2-40B4-BE49-F238E27FC236}">
                <a16:creationId xmlns:a16="http://schemas.microsoft.com/office/drawing/2014/main" id="{AEEE41F9-6461-40E4-A241-DEC990D115E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25575" y="5327590"/>
            <a:ext cx="2693323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团队成员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5" name="图片占位符 54">
            <a:extLst>
              <a:ext uri="{FF2B5EF4-FFF2-40B4-BE49-F238E27FC236}">
                <a16:creationId xmlns:a16="http://schemas.microsoft.com/office/drawing/2014/main" id="{217D1CC3-4F7E-4023-87E4-69DB1F72307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382047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6" name="图片占位符 55">
            <a:extLst>
              <a:ext uri="{FF2B5EF4-FFF2-40B4-BE49-F238E27FC236}">
                <a16:creationId xmlns:a16="http://schemas.microsoft.com/office/drawing/2014/main" id="{BF9FD638-1374-45DF-90E5-698E7EE4D35D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094226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57" name="图片占位符 56">
            <a:extLst>
              <a:ext uri="{FF2B5EF4-FFF2-40B4-BE49-F238E27FC236}">
                <a16:creationId xmlns:a16="http://schemas.microsoft.com/office/drawing/2014/main" id="{940F47D2-EE94-45C2-9CB7-31F7555A13EA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806405" y="3062205"/>
            <a:ext cx="2702712" cy="2106578"/>
          </a:xfrm>
          <a:custGeom>
            <a:avLst/>
            <a:gdLst>
              <a:gd name="connsiteX0" fmla="*/ 0 w 2712258"/>
              <a:gd name="connsiteY0" fmla="*/ 0 h 2106578"/>
              <a:gd name="connsiteX1" fmla="*/ 2712258 w 2712258"/>
              <a:gd name="connsiteY1" fmla="*/ 0 h 2106578"/>
              <a:gd name="connsiteX2" fmla="*/ 2712258 w 2712258"/>
              <a:gd name="connsiteY2" fmla="*/ 2106578 h 2106578"/>
              <a:gd name="connsiteX3" fmla="*/ 0 w 2712258"/>
              <a:gd name="connsiteY3" fmla="*/ 2106578 h 210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2258" h="2106578">
                <a:moveTo>
                  <a:pt x="0" y="0"/>
                </a:moveTo>
                <a:lnTo>
                  <a:pt x="2712258" y="0"/>
                </a:lnTo>
                <a:lnTo>
                  <a:pt x="2712258" y="2106578"/>
                </a:lnTo>
                <a:lnTo>
                  <a:pt x="0" y="210657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5E502B5-343B-40F2-8574-5FAAB8B95835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D0EF6DEB-3CA2-4D6D-86BB-38F5AE94EB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5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076318C-392F-459E-A0D8-7C22FBFA7C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8" name="文本占位符 67">
            <a:extLst>
              <a:ext uri="{FF2B5EF4-FFF2-40B4-BE49-F238E27FC236}">
                <a16:creationId xmlns:a16="http://schemas.microsoft.com/office/drawing/2014/main" id="{B5D6DB47-5BC5-4C49-AD88-480E7DAD3E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sp>
        <p:nvSpPr>
          <p:cNvPr id="69" name="文本占位符 67">
            <a:extLst>
              <a:ext uri="{FF2B5EF4-FFF2-40B4-BE49-F238E27FC236}">
                <a16:creationId xmlns:a16="http://schemas.microsoft.com/office/drawing/2014/main" id="{C088D240-6188-440E-800A-8FA2B956C9D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50574" y="1119503"/>
            <a:ext cx="4290852" cy="585866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请输入你的主标题</a:t>
            </a:r>
          </a:p>
        </p:txBody>
      </p:sp>
      <p:sp>
        <p:nvSpPr>
          <p:cNvPr id="72" name="文本占位符 67">
            <a:extLst>
              <a:ext uri="{FF2B5EF4-FFF2-40B4-BE49-F238E27FC236}">
                <a16:creationId xmlns:a16="http://schemas.microsoft.com/office/drawing/2014/main" id="{A25E6230-C1D4-41CE-A573-4A56DC0BC9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50574" y="1740158"/>
            <a:ext cx="4290852" cy="462755"/>
          </a:xfrm>
          <a:prstGeom prst="rect">
            <a:avLst/>
          </a:prstGeom>
        </p:spPr>
        <p:txBody>
          <a:bodyPr lIns="90000" bIns="46800">
            <a:spAutoFit/>
          </a:bodyPr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请输入你的副标题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51D1B8-B563-42C1-BE17-9475D47332E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9FA96A-C4E4-4FDB-B5D9-9A34B08DFDE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1BF70FB-BDE2-4229-BC75-19206E896380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9" name="íṥļîḓê">
              <a:extLst>
                <a:ext uri="{FF2B5EF4-FFF2-40B4-BE49-F238E27FC236}">
                  <a16:creationId xmlns:a16="http://schemas.microsoft.com/office/drawing/2014/main" id="{96FDD5C4-3F80-445A-80EA-0724C77729D3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0" name="íṥlíḓê">
              <a:extLst>
                <a:ext uri="{FF2B5EF4-FFF2-40B4-BE49-F238E27FC236}">
                  <a16:creationId xmlns:a16="http://schemas.microsoft.com/office/drawing/2014/main" id="{60AB27A8-74EE-4561-9512-1713F6BC137C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2" name="ïśļiḑé">
              <a:extLst>
                <a:ext uri="{FF2B5EF4-FFF2-40B4-BE49-F238E27FC236}">
                  <a16:creationId xmlns:a16="http://schemas.microsoft.com/office/drawing/2014/main" id="{64882CBD-FAE6-4FAD-ACB6-19CD99E03CA9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55239F8-3FAA-440C-9B42-9B892B18091A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55CF6723-F842-49EC-9EDA-CB65B123AE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（无主副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56E87B7-88F3-4BC8-A9AA-351B70D973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文本占位符 67">
            <a:extLst>
              <a:ext uri="{FF2B5EF4-FFF2-40B4-BE49-F238E27FC236}">
                <a16:creationId xmlns:a16="http://schemas.microsoft.com/office/drawing/2014/main" id="{60F93DEA-A852-4B06-9273-376E9E5D415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6933" y="347251"/>
            <a:ext cx="8920029" cy="402291"/>
          </a:xfrm>
          <a:prstGeom prst="rect">
            <a:avLst/>
          </a:prstGeom>
        </p:spPr>
        <p:txBody>
          <a:bodyPr lIns="0" bIns="46800">
            <a:spAutoFit/>
          </a:bodyPr>
          <a:lstStyle>
            <a:lvl1pPr marL="0" indent="0">
              <a:lnSpc>
                <a:spcPct val="100000"/>
              </a:lnSpc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请输入你的章节标题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F0CAFD6-6859-48A0-B647-EC04766BC145}"/>
              </a:ext>
            </a:extLst>
          </p:cNvPr>
          <p:cNvGrpSpPr>
            <a:grpSpLocks/>
          </p:cNvGrpSpPr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7" name="íṥļîḓê">
              <a:extLst>
                <a:ext uri="{FF2B5EF4-FFF2-40B4-BE49-F238E27FC236}">
                  <a16:creationId xmlns:a16="http://schemas.microsoft.com/office/drawing/2014/main" id="{DD380385-267C-4C68-8797-27D95B0C476A}"/>
                </a:ext>
              </a:extLst>
            </p:cNvPr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8" name="íṥlíḓê">
              <a:extLst>
                <a:ext uri="{FF2B5EF4-FFF2-40B4-BE49-F238E27FC236}">
                  <a16:creationId xmlns:a16="http://schemas.microsoft.com/office/drawing/2014/main" id="{7CA06D33-C027-41A7-9B36-AEDAEBA953FA}"/>
                </a:ext>
              </a:extLst>
            </p:cNvPr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6" name="ïśļiḑé">
              <a:extLst>
                <a:ext uri="{FF2B5EF4-FFF2-40B4-BE49-F238E27FC236}">
                  <a16:creationId xmlns:a16="http://schemas.microsoft.com/office/drawing/2014/main" id="{92E4DD16-C3C0-4839-9EE8-212DF69DE59D}"/>
                </a:ext>
              </a:extLst>
            </p:cNvPr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C779C6-F861-4EC3-857A-4EC6C1D14EA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01102-8F75-4625-B282-22466E2047A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D57B316-286D-42FB-9896-95A4C84649D0}"/>
              </a:ext>
            </a:extLst>
          </p:cNvPr>
          <p:cNvCxnSpPr>
            <a:cxnSpLocks/>
          </p:cNvCxnSpPr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6008214A-C5DB-4FD0-AFA0-06049431480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6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E87854-CB52-4EC4-A7F4-590A1E8A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69" y="1"/>
            <a:ext cx="10849030" cy="7492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8C31E-3FF3-4BF5-82FE-2E51BEE91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869" y="850901"/>
            <a:ext cx="10849031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7A3B16C1-0661-4D1B-BA43-BF285661D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400" y="6235702"/>
            <a:ext cx="334264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页脚占位符 4">
            <a:extLst>
              <a:ext uri="{FF2B5EF4-FFF2-40B4-BE49-F238E27FC236}">
                <a16:creationId xmlns:a16="http://schemas.microsoft.com/office/drawing/2014/main" id="{D1E225E5-0498-4448-9ACA-DEC855216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22800" y="6235702"/>
            <a:ext cx="294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i="0" spc="300" baseline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31E20A-B228-456E-92D5-B3444C0F2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5700" y="6235702"/>
            <a:ext cx="27432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79ECAFE-A460-4E13-ABCB-32CAE613624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284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57" r:id="rId4"/>
    <p:sldLayoutId id="2147483670" r:id="rId5"/>
    <p:sldLayoutId id="2147483666" r:id="rId6"/>
    <p:sldLayoutId id="2147483667" r:id="rId7"/>
    <p:sldLayoutId id="2147483650" r:id="rId8"/>
    <p:sldLayoutId id="2147483656" r:id="rId9"/>
    <p:sldLayoutId id="2147483659" r:id="rId10"/>
    <p:sldLayoutId id="2147483661" r:id="rId11"/>
    <p:sldLayoutId id="2147483660" r:id="rId12"/>
    <p:sldLayoutId id="2147483668" r:id="rId13"/>
    <p:sldLayoutId id="2147483669" r:id="rId14"/>
    <p:sldLayoutId id="2147483655" r:id="rId15"/>
    <p:sldLayoutId id="2147483664" r:id="rId16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536" userDrawn="1">
          <p15:clr>
            <a:srgbClr val="F26B43"/>
          </p15:clr>
        </p15:guide>
        <p15:guide id="4" orient="horz" pos="600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10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58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4">
          <p15:clr>
            <a:srgbClr val="F26B43"/>
          </p15:clr>
        </p15:guide>
        <p15:guide id="2" pos="3840">
          <p15:clr>
            <a:srgbClr val="F26B43"/>
          </p15:clr>
        </p15:guide>
        <p15:guide id="3" pos="192">
          <p15:clr>
            <a:srgbClr val="F26B43"/>
          </p15:clr>
        </p15:guide>
        <p15:guide id="4" pos="748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472">
          <p15:clr>
            <a:srgbClr val="F26B43"/>
          </p15:clr>
        </p15:guide>
        <p15:guide id="7" orient="horz" pos="4104">
          <p15:clr>
            <a:srgbClr val="F26B43"/>
          </p15:clr>
        </p15:guide>
        <p15:guide id="8" orient="horz" pos="40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80D5B-7617-4A16-A824-4CED80D3BE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近期工作汇报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D774F7-6CC3-4E60-BA83-663DA481BDA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495C46-3122-421B-BD62-A5967839D277}"/>
              </a:ext>
            </a:extLst>
          </p:cNvPr>
          <p:cNvSpPr/>
          <p:nvPr/>
        </p:nvSpPr>
        <p:spPr>
          <a:xfrm>
            <a:off x="652958" y="4379642"/>
            <a:ext cx="2506802" cy="4001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chemeClr val="accent2"/>
                </a:solidFill>
                <a:latin typeface="Arial"/>
                <a:cs typeface="+mn-ea"/>
              </a:rPr>
              <a:t>汇报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cs typeface="+mn-ea"/>
              </a:rPr>
              <a:t>人：</a:t>
            </a:r>
            <a:r>
              <a:rPr lang="zh-CN" altLang="en-US" sz="2000" dirty="0">
                <a:solidFill>
                  <a:schemeClr val="accent2"/>
                </a:solidFill>
                <a:latin typeface="Arial"/>
                <a:cs typeface="+mn-ea"/>
              </a:rPr>
              <a:t>邱瑞宸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cs typeface="+mn-ea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150C4D-B9D9-453C-8026-A24298F5C6D6}"/>
              </a:ext>
            </a:extLst>
          </p:cNvPr>
          <p:cNvSpPr/>
          <p:nvPr/>
        </p:nvSpPr>
        <p:spPr>
          <a:xfrm>
            <a:off x="3319835" y="4379642"/>
            <a:ext cx="2280347" cy="4001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/>
                <a:cs typeface="+mn-ea"/>
              </a:rPr>
              <a:t>指导老师：</a:t>
            </a:r>
            <a:r>
              <a:rPr lang="zh-CN" altLang="en-US" sz="2000" dirty="0">
                <a:solidFill>
                  <a:schemeClr val="accent2"/>
                </a:solidFill>
                <a:latin typeface="Arial"/>
                <a:cs typeface="+mn-ea"/>
              </a:rPr>
              <a:t>魏海坤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/>
              <a:cs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CF4D25-AE73-4725-9D1A-AA34C160088E}"/>
              </a:ext>
            </a:extLst>
          </p:cNvPr>
          <p:cNvSpPr/>
          <p:nvPr/>
        </p:nvSpPr>
        <p:spPr>
          <a:xfrm>
            <a:off x="667504" y="4899847"/>
            <a:ext cx="3680976" cy="400110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cs typeface="+mn-ea"/>
              </a:rPr>
              <a:t>答辩日期：</a:t>
            </a:r>
            <a:r>
              <a:rPr lang="en-US" altLang="zh-CN" sz="2000" dirty="0">
                <a:solidFill>
                  <a:schemeClr val="accent1"/>
                </a:solidFill>
                <a:latin typeface="Arial"/>
                <a:cs typeface="+mn-ea"/>
              </a:rPr>
              <a:t>2022</a:t>
            </a: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cs typeface="+mn-ea"/>
              </a:rPr>
              <a:t>/10/24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996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353A6-06A3-E70D-F2F8-27259163D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125C2-AE85-5E83-16D1-4214950615BC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F7D729-8EC7-BF93-05E5-CA29D82EB3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1E7C7D7-BC20-FD55-CC2A-C830D9C23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3" y="867491"/>
            <a:ext cx="9604018" cy="5733336"/>
          </a:xfrm>
          <a:prstGeom prst="rect">
            <a:avLst/>
          </a:prstGeom>
        </p:spPr>
      </p:pic>
      <p:sp>
        <p:nvSpPr>
          <p:cNvPr id="17" name="对话气泡: 矩形 16">
            <a:extLst>
              <a:ext uri="{FF2B5EF4-FFF2-40B4-BE49-F238E27FC236}">
                <a16:creationId xmlns:a16="http://schemas.microsoft.com/office/drawing/2014/main" id="{76E5B719-A351-05E8-D768-75D4C3BCF680}"/>
              </a:ext>
            </a:extLst>
          </p:cNvPr>
          <p:cNvSpPr/>
          <p:nvPr/>
        </p:nvSpPr>
        <p:spPr>
          <a:xfrm>
            <a:off x="3918408" y="380860"/>
            <a:ext cx="2177592" cy="855314"/>
          </a:xfrm>
          <a:prstGeom prst="wedgeRectCallout">
            <a:avLst>
              <a:gd name="adj1" fmla="val 35011"/>
              <a:gd name="adj2" fmla="val 7328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打算采用多种目标检测算法自己尝试效果。可以调研一下最新的目标检测算法并进行实验尝试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3478875-BBB7-4368-8839-1AE905EF6A9B}"/>
              </a:ext>
            </a:extLst>
          </p:cNvPr>
          <p:cNvCxnSpPr/>
          <p:nvPr/>
        </p:nvCxnSpPr>
        <p:spPr>
          <a:xfrm flipH="1">
            <a:off x="6391373" y="5316718"/>
            <a:ext cx="1564850" cy="1160422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DE23701-1BCC-6DD6-AF30-19A03CAE579C}"/>
              </a:ext>
            </a:extLst>
          </p:cNvPr>
          <p:cNvCxnSpPr>
            <a:cxnSpLocks/>
          </p:cNvCxnSpPr>
          <p:nvPr/>
        </p:nvCxnSpPr>
        <p:spPr>
          <a:xfrm>
            <a:off x="6802225" y="5264901"/>
            <a:ext cx="743145" cy="1312822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0EF3F65A-208D-B19B-7B06-7FA53E16BB72}"/>
              </a:ext>
            </a:extLst>
          </p:cNvPr>
          <p:cNvSpPr/>
          <p:nvPr/>
        </p:nvSpPr>
        <p:spPr>
          <a:xfrm>
            <a:off x="8218602" y="4103180"/>
            <a:ext cx="1340177" cy="247932"/>
          </a:xfrm>
          <a:prstGeom prst="wedgeRectCallout">
            <a:avLst>
              <a:gd name="adj1" fmla="val -62012"/>
              <a:gd name="adj2" fmla="val 196551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对交点进行分类</a:t>
            </a:r>
          </a:p>
        </p:txBody>
      </p:sp>
      <p:sp>
        <p:nvSpPr>
          <p:cNvPr id="23" name="对话气泡: 矩形 22">
            <a:extLst>
              <a:ext uri="{FF2B5EF4-FFF2-40B4-BE49-F238E27FC236}">
                <a16:creationId xmlns:a16="http://schemas.microsoft.com/office/drawing/2014/main" id="{09909B1C-5886-6874-5476-7749B0602F83}"/>
              </a:ext>
            </a:extLst>
          </p:cNvPr>
          <p:cNvSpPr/>
          <p:nvPr/>
        </p:nvSpPr>
        <p:spPr>
          <a:xfrm>
            <a:off x="8493551" y="4745774"/>
            <a:ext cx="1470581" cy="570944"/>
          </a:xfrm>
          <a:prstGeom prst="wedgeRectCallout">
            <a:avLst>
              <a:gd name="adj1" fmla="val -38294"/>
              <a:gd name="adj2" fmla="val 89230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根据交点类型完成连接关系的判断</a:t>
            </a:r>
          </a:p>
        </p:txBody>
      </p:sp>
    </p:spTree>
    <p:extLst>
      <p:ext uri="{BB962C8B-B14F-4D97-AF65-F5344CB8AC3E}">
        <p14:creationId xmlns:p14="http://schemas.microsoft.com/office/powerpoint/2010/main" val="285939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353A6-06A3-E70D-F2F8-27259163D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125C2-AE85-5E83-16D1-4214950615BC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F7D729-8EC7-BF93-05E5-CA29D82EB3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6BD2F1-0F2F-7F52-9927-8B9BF9B71AF9}"/>
              </a:ext>
            </a:extLst>
          </p:cNvPr>
          <p:cNvSpPr txBox="1"/>
          <p:nvPr/>
        </p:nvSpPr>
        <p:spPr>
          <a:xfrm>
            <a:off x="754144" y="1036949"/>
            <a:ext cx="6363093" cy="471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标记数据集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数据集来源：自己手绘了</a:t>
            </a:r>
            <a:r>
              <a:rPr lang="en-US" altLang="zh-CN" dirty="0"/>
              <a:t>30</a:t>
            </a:r>
            <a:r>
              <a:rPr lang="zh-CN" altLang="en-US" dirty="0"/>
              <a:t>张经典电路、互联网上下载了</a:t>
            </a:r>
            <a:r>
              <a:rPr lang="en-US" altLang="zh-CN" dirty="0"/>
              <a:t>30</a:t>
            </a:r>
            <a:r>
              <a:rPr lang="zh-CN" altLang="en-US" dirty="0"/>
              <a:t>张常用电路。使用</a:t>
            </a:r>
            <a:r>
              <a:rPr lang="en-US" altLang="zh-CN" dirty="0" err="1"/>
              <a:t>labelimg</a:t>
            </a:r>
            <a:r>
              <a:rPr lang="zh-CN" altLang="en-US" dirty="0"/>
              <a:t>工具进行数据集的标记，直接生成</a:t>
            </a:r>
            <a:r>
              <a:rPr lang="en-US" altLang="zh-CN" dirty="0"/>
              <a:t>txt</a:t>
            </a:r>
            <a:r>
              <a:rPr lang="zh-CN" altLang="en-US" dirty="0"/>
              <a:t>标记文件。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书写批处理</a:t>
            </a:r>
            <a:r>
              <a:rPr lang="en-US" altLang="zh-CN" dirty="0" err="1"/>
              <a:t>py</a:t>
            </a:r>
            <a:r>
              <a:rPr lang="zh-CN" altLang="en-US" dirty="0"/>
              <a:t>脚本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将下载好的数据集统一修改尺寸、由于不需要颜色特征，将数据集批量转化为灰度图、将下载好的数据集按照自定义的格式命名、统计标记好的各种元器件的个数</a:t>
            </a:r>
            <a:r>
              <a:rPr lang="en-US" altLang="zh-CN" dirty="0"/>
              <a:t>……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初步使用</a:t>
            </a:r>
            <a:r>
              <a:rPr lang="en-US" altLang="zh-CN" dirty="0"/>
              <a:t>yolov5</a:t>
            </a:r>
            <a:r>
              <a:rPr lang="zh-CN" altLang="en-US" dirty="0"/>
              <a:t>开源代码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调用了实验室的服务器，已经能够初步运行</a:t>
            </a:r>
            <a:r>
              <a:rPr lang="en-US" altLang="zh-CN" dirty="0"/>
              <a:t>yolov5</a:t>
            </a:r>
            <a:r>
              <a:rPr lang="zh-CN" altLang="en-US" dirty="0"/>
              <a:t>代码，但还未深入研究其原理和组件。使用已经标记好的数据集跑，效果比较差，分析还是数据集太少了，且</a:t>
            </a:r>
            <a:r>
              <a:rPr lang="en-US" altLang="zh-CN" dirty="0"/>
              <a:t>yolov5</a:t>
            </a:r>
            <a:r>
              <a:rPr lang="zh-CN" altLang="en-US" dirty="0"/>
              <a:t>的参数还未仔细调整。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324727-4E6B-F0CC-91A4-CE2387EEF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291" y="945182"/>
            <a:ext cx="1619250" cy="3171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F3B7918-B73E-07C2-B8A7-2E739DD82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952" y="928686"/>
            <a:ext cx="2724339" cy="23314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E2569D-946E-8DA9-73C6-19A4C1A4C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952" y="3394645"/>
            <a:ext cx="1729499" cy="172386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73A84C2-5343-6006-D4E8-E03061434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3503" y="4340441"/>
            <a:ext cx="1954353" cy="197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6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353A6-06A3-E70D-F2F8-27259163D9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相关工作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125C2-AE85-5E83-16D1-4214950615BC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F7D729-8EC7-BF93-05E5-CA29D82EB3D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6BD2F1-0F2F-7F52-9927-8B9BF9B71AF9}"/>
              </a:ext>
            </a:extLst>
          </p:cNvPr>
          <p:cNvSpPr txBox="1"/>
          <p:nvPr/>
        </p:nvSpPr>
        <p:spPr>
          <a:xfrm>
            <a:off x="754144" y="1036948"/>
            <a:ext cx="7004116" cy="438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数据集的制作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自制数据集是否需要保持每个类别的组件数量都相似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论文中多采用手绘电路图的识别，而我初衷是打算识别</a:t>
            </a:r>
            <a:r>
              <a:rPr lang="en-US" altLang="zh-CN" dirty="0"/>
              <a:t>PDF</a:t>
            </a:r>
            <a:r>
              <a:rPr lang="zh-CN" altLang="en-US" dirty="0"/>
              <a:t>，数据集图片如何收集比较好，自己用相关的库绘制的话，组件长的都差不多，是否会影响数据集的多样性导致过拟合。</a:t>
            </a:r>
            <a:endParaRPr lang="en-US" altLang="zh-CN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数据集的规模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元器件的种类设置为多少作为初步的研究比较合适。目前已标记的</a:t>
            </a:r>
            <a:r>
              <a:rPr lang="en-US" altLang="zh-CN" dirty="0"/>
              <a:t>60</a:t>
            </a:r>
            <a:r>
              <a:rPr lang="zh-CN" altLang="en-US" dirty="0"/>
              <a:t>张数据集，具有</a:t>
            </a:r>
            <a:r>
              <a:rPr lang="en-US" altLang="zh-CN" dirty="0"/>
              <a:t>8</a:t>
            </a:r>
            <a:r>
              <a:rPr lang="zh-CN" altLang="en-US" dirty="0"/>
              <a:t>种种类。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问题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电路图中的表示连接关系的节点，是采用目标检测的方法还是采用形态学的方法。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0917E82-759B-E33A-2918-C4710FB22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088" y="1152333"/>
            <a:ext cx="2143224" cy="172469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ADB46CB-E59E-3006-5F54-3D0B3DE0F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260" y="2877027"/>
            <a:ext cx="3208509" cy="238860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EBD3F74-6765-6429-80B2-D0533B89D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54" y="5588319"/>
            <a:ext cx="11857692" cy="49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5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BD0DE-90A8-CA19-3554-28E9429BF3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后续工作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7E78F-8F07-B6DA-CB08-63AE626D738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A2BF64-98F0-D253-5AA2-F589601318B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C79ECAFE-A460-4E13-ABCB-32CAE6136244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395CC061-42A5-1B95-5950-10720B2C3D9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331720" y="3429000"/>
            <a:ext cx="3982720" cy="1107996"/>
          </a:xfrm>
        </p:spPr>
        <p:txBody>
          <a:bodyPr/>
          <a:lstStyle/>
          <a:p>
            <a:r>
              <a:rPr lang="zh-CN" altLang="en-US" sz="6600" dirty="0"/>
              <a:t>谢谢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455ECF43-977A-788C-692A-4EBFE2BBA9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641388" y="1625048"/>
            <a:ext cx="1908733" cy="360790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标记数据集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实验市面上的目标检测算法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0B2424DD-7457-43DF-39E4-6F281E3DE2F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550043" y="1625048"/>
            <a:ext cx="1908733" cy="343522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边缘检测技术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霍夫变换识别直线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K-means</a:t>
            </a:r>
            <a:r>
              <a:rPr lang="zh-CN" altLang="en-US" dirty="0"/>
              <a:t>聚类算法的实现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电路图中的</a:t>
            </a:r>
            <a:r>
              <a:rPr lang="en-US" altLang="zh-CN" dirty="0"/>
              <a:t>OCR</a:t>
            </a:r>
            <a:r>
              <a:rPr lang="zh-CN" altLang="en-US" dirty="0"/>
              <a:t>技术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71A89EA9-69EF-8DE5-55F9-1663A8356D0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458698" y="1625048"/>
            <a:ext cx="1908733" cy="2272249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深入调研近期关于电路图智能识别的相关研究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DCE2678-4C94-FFAB-92B0-56515C0A6DD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641466" y="1220023"/>
            <a:ext cx="1908733" cy="400110"/>
          </a:xfrm>
        </p:spPr>
        <p:txBody>
          <a:bodyPr/>
          <a:lstStyle/>
          <a:p>
            <a:r>
              <a:rPr lang="zh-CN" altLang="en-US" dirty="0"/>
              <a:t>目标检测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8211FE5B-F252-777E-720F-DFB85E19ACE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549887" y="1220023"/>
            <a:ext cx="1908733" cy="400110"/>
          </a:xfrm>
        </p:spPr>
        <p:txBody>
          <a:bodyPr/>
          <a:lstStyle/>
          <a:p>
            <a:r>
              <a:rPr lang="zh-CN" altLang="en-US" dirty="0"/>
              <a:t>直线识别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0C07319-D04E-7981-6F83-949185A1528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58308" y="1220023"/>
            <a:ext cx="1908733" cy="400110"/>
          </a:xfrm>
        </p:spPr>
        <p:txBody>
          <a:bodyPr/>
          <a:lstStyle/>
          <a:p>
            <a:r>
              <a:rPr lang="zh-CN" altLang="en-US" dirty="0"/>
              <a:t>文献调研</a:t>
            </a:r>
          </a:p>
        </p:txBody>
      </p:sp>
    </p:spTree>
    <p:extLst>
      <p:ext uri="{BB962C8B-B14F-4D97-AF65-F5344CB8AC3E}">
        <p14:creationId xmlns:p14="http://schemas.microsoft.com/office/powerpoint/2010/main" val="1902087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日期占位符 54">
            <a:extLst>
              <a:ext uri="{FF2B5EF4-FFF2-40B4-BE49-F238E27FC236}">
                <a16:creationId xmlns:a16="http://schemas.microsoft.com/office/drawing/2014/main" id="{39A700E1-F314-4BF6-AC7F-2DA145A2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1" u="none" strike="noStrike" kern="1200" cap="none" spc="300" normalizeH="0" baseline="0" noProof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rPr>
              <a:t>止于至善</a:t>
            </a:r>
            <a:endParaRPr kumimoji="0" lang="zh-CN" altLang="en-US" sz="14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Arial"/>
              <a:ea typeface="Microsoft YaHei"/>
              <a:cs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9D947B5-6A62-4899-BF51-8BB8BFE7141F}"/>
              </a:ext>
            </a:extLst>
          </p:cNvPr>
          <p:cNvSpPr txBox="1"/>
          <p:nvPr/>
        </p:nvSpPr>
        <p:spPr>
          <a:xfrm>
            <a:off x="7565045" y="812926"/>
            <a:ext cx="202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445437"/>
                </a:solidFill>
                <a:latin typeface="Microsoft YaHei"/>
                <a:ea typeface="Microsoft YaHei"/>
                <a:cs typeface="+mn-ea"/>
              </a:rPr>
              <a:t>十四所项目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Microsoft YaHei"/>
              <a:ea typeface="Microsoft YaHei"/>
              <a:cs typeface="+mn-ea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D114120-8F70-4887-B86F-0391C5982EFA}"/>
              </a:ext>
            </a:extLst>
          </p:cNvPr>
          <p:cNvGrpSpPr/>
          <p:nvPr/>
        </p:nvGrpSpPr>
        <p:grpSpPr>
          <a:xfrm>
            <a:off x="6361919" y="2079250"/>
            <a:ext cx="495959" cy="495959"/>
            <a:chOff x="7112947" y="2706714"/>
            <a:chExt cx="495959" cy="495959"/>
          </a:xfrm>
        </p:grpSpPr>
        <p:sp>
          <p:nvSpPr>
            <p:cNvPr id="67" name="íṥļîḓê">
              <a:extLst>
                <a:ext uri="{FF2B5EF4-FFF2-40B4-BE49-F238E27FC236}">
                  <a16:creationId xmlns:a16="http://schemas.microsoft.com/office/drawing/2014/main" id="{F6EFE498-5CFE-4759-B437-268929A27E1A}"/>
                </a:ext>
              </a:extLst>
            </p:cNvPr>
            <p:cNvSpPr/>
            <p:nvPr/>
          </p:nvSpPr>
          <p:spPr>
            <a:xfrm>
              <a:off x="7112947" y="2706714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68" name="íṥlíḓê">
              <a:extLst>
                <a:ext uri="{FF2B5EF4-FFF2-40B4-BE49-F238E27FC236}">
                  <a16:creationId xmlns:a16="http://schemas.microsoft.com/office/drawing/2014/main" id="{A78F40A1-B6AB-437F-A6BC-B2E38C094C19}"/>
                </a:ext>
              </a:extLst>
            </p:cNvPr>
            <p:cNvSpPr/>
            <p:nvPr/>
          </p:nvSpPr>
          <p:spPr>
            <a:xfrm>
              <a:off x="7158800" y="2752567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69" name="ïśļiḑé">
              <a:extLst>
                <a:ext uri="{FF2B5EF4-FFF2-40B4-BE49-F238E27FC236}">
                  <a16:creationId xmlns:a16="http://schemas.microsoft.com/office/drawing/2014/main" id="{E157846C-EF00-4145-9CE1-45D187372E7E}"/>
                </a:ext>
              </a:extLst>
            </p:cNvPr>
            <p:cNvSpPr/>
            <p:nvPr/>
          </p:nvSpPr>
          <p:spPr>
            <a:xfrm>
              <a:off x="7236607" y="2872855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4ADCA45-DE2F-43DE-B199-A062D65C3B4F}"/>
              </a:ext>
            </a:extLst>
          </p:cNvPr>
          <p:cNvGrpSpPr/>
          <p:nvPr/>
        </p:nvGrpSpPr>
        <p:grpSpPr>
          <a:xfrm>
            <a:off x="5835053" y="809489"/>
            <a:ext cx="495959" cy="495959"/>
            <a:chOff x="6529585" y="809489"/>
            <a:chExt cx="495959" cy="495959"/>
          </a:xfrm>
        </p:grpSpPr>
        <p:sp>
          <p:nvSpPr>
            <p:cNvPr id="82" name="íṥļîḓê">
              <a:extLst>
                <a:ext uri="{FF2B5EF4-FFF2-40B4-BE49-F238E27FC236}">
                  <a16:creationId xmlns:a16="http://schemas.microsoft.com/office/drawing/2014/main" id="{114A01C6-41B8-4AE6-B0CB-FD5828699890}"/>
                </a:ext>
              </a:extLst>
            </p:cNvPr>
            <p:cNvSpPr/>
            <p:nvPr/>
          </p:nvSpPr>
          <p:spPr>
            <a:xfrm>
              <a:off x="6529585" y="809489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83" name="íṥlíḓê">
              <a:extLst>
                <a:ext uri="{FF2B5EF4-FFF2-40B4-BE49-F238E27FC236}">
                  <a16:creationId xmlns:a16="http://schemas.microsoft.com/office/drawing/2014/main" id="{1432E360-FCFF-4860-917F-DC1085DEFD87}"/>
                </a:ext>
              </a:extLst>
            </p:cNvPr>
            <p:cNvSpPr/>
            <p:nvPr/>
          </p:nvSpPr>
          <p:spPr>
            <a:xfrm>
              <a:off x="6575438" y="855342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84" name="ïśļiḑé">
              <a:extLst>
                <a:ext uri="{FF2B5EF4-FFF2-40B4-BE49-F238E27FC236}">
                  <a16:creationId xmlns:a16="http://schemas.microsoft.com/office/drawing/2014/main" id="{48675EFF-BEA2-489A-9ED1-7DCB7EA5B842}"/>
                </a:ext>
              </a:extLst>
            </p:cNvPr>
            <p:cNvSpPr/>
            <p:nvPr/>
          </p:nvSpPr>
          <p:spPr>
            <a:xfrm>
              <a:off x="6653246" y="975629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</p:grp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C93674D7-0279-4C99-9752-41ADBBA46CDA}"/>
              </a:ext>
            </a:extLst>
          </p:cNvPr>
          <p:cNvCxnSpPr>
            <a:cxnSpLocks/>
          </p:cNvCxnSpPr>
          <p:nvPr/>
        </p:nvCxnSpPr>
        <p:spPr>
          <a:xfrm>
            <a:off x="6823968" y="1336146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A388012E-A1F0-403D-97D5-EC915AA4165F}"/>
              </a:ext>
            </a:extLst>
          </p:cNvPr>
          <p:cNvCxnSpPr>
            <a:cxnSpLocks/>
          </p:cNvCxnSpPr>
          <p:nvPr/>
        </p:nvCxnSpPr>
        <p:spPr>
          <a:xfrm>
            <a:off x="7129570" y="2556138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96FFB86-04FA-457C-A1D0-17FCB8673C9E}"/>
              </a:ext>
            </a:extLst>
          </p:cNvPr>
          <p:cNvGrpSpPr/>
          <p:nvPr/>
        </p:nvGrpSpPr>
        <p:grpSpPr>
          <a:xfrm>
            <a:off x="6880535" y="723491"/>
            <a:ext cx="817163" cy="732782"/>
            <a:chOff x="7575067" y="723491"/>
            <a:chExt cx="817163" cy="732782"/>
          </a:xfrm>
        </p:grpSpPr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E8EB9BC-FBA9-4C82-8FFF-6F377A6E3639}"/>
                </a:ext>
              </a:extLst>
            </p:cNvPr>
            <p:cNvSpPr txBox="1"/>
            <p:nvPr/>
          </p:nvSpPr>
          <p:spPr>
            <a:xfrm>
              <a:off x="7575067" y="748387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01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CAB0F79-B2DC-4159-A5E5-74B98F7E7859}"/>
                </a:ext>
              </a:extLst>
            </p:cNvPr>
            <p:cNvSpPr txBox="1"/>
            <p:nvPr/>
          </p:nvSpPr>
          <p:spPr>
            <a:xfrm>
              <a:off x="7592006" y="723491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FB0B253D-26D6-49FB-BE1B-91B4170C5859}"/>
              </a:ext>
            </a:extLst>
          </p:cNvPr>
          <p:cNvGrpSpPr/>
          <p:nvPr/>
        </p:nvGrpSpPr>
        <p:grpSpPr>
          <a:xfrm>
            <a:off x="7232387" y="1939693"/>
            <a:ext cx="817163" cy="732782"/>
            <a:chOff x="7857580" y="1668314"/>
            <a:chExt cx="817163" cy="732782"/>
          </a:xfrm>
        </p:grpSpPr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4F124A12-56C1-48BB-A606-81F9003A23C9}"/>
                </a:ext>
              </a:extLst>
            </p:cNvPr>
            <p:cNvSpPr txBox="1"/>
            <p:nvPr/>
          </p:nvSpPr>
          <p:spPr>
            <a:xfrm>
              <a:off x="7857580" y="1693210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02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1AF35F8-2F47-47FF-838C-42CDC73EFE0F}"/>
                </a:ext>
              </a:extLst>
            </p:cNvPr>
            <p:cNvSpPr txBox="1"/>
            <p:nvPr/>
          </p:nvSpPr>
          <p:spPr>
            <a:xfrm>
              <a:off x="7874519" y="1668314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3146ED3-D448-A515-FC28-5349C3E9E493}"/>
              </a:ext>
            </a:extLst>
          </p:cNvPr>
          <p:cNvGrpSpPr/>
          <p:nvPr/>
        </p:nvGrpSpPr>
        <p:grpSpPr>
          <a:xfrm>
            <a:off x="6427037" y="3306714"/>
            <a:ext cx="495959" cy="495959"/>
            <a:chOff x="7112947" y="2706714"/>
            <a:chExt cx="495959" cy="495959"/>
          </a:xfrm>
        </p:grpSpPr>
        <p:sp>
          <p:nvSpPr>
            <p:cNvPr id="3" name="íṥļîḓê">
              <a:extLst>
                <a:ext uri="{FF2B5EF4-FFF2-40B4-BE49-F238E27FC236}">
                  <a16:creationId xmlns:a16="http://schemas.microsoft.com/office/drawing/2014/main" id="{63B1F298-1645-2512-8C3A-7BAB2E87047D}"/>
                </a:ext>
              </a:extLst>
            </p:cNvPr>
            <p:cNvSpPr/>
            <p:nvPr/>
          </p:nvSpPr>
          <p:spPr>
            <a:xfrm>
              <a:off x="7112947" y="2706714"/>
              <a:ext cx="495959" cy="49595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4" name="íṥlíḓê">
              <a:extLst>
                <a:ext uri="{FF2B5EF4-FFF2-40B4-BE49-F238E27FC236}">
                  <a16:creationId xmlns:a16="http://schemas.microsoft.com/office/drawing/2014/main" id="{447DF29D-643F-4683-9DB7-6DC3753B3F31}"/>
                </a:ext>
              </a:extLst>
            </p:cNvPr>
            <p:cNvSpPr/>
            <p:nvPr/>
          </p:nvSpPr>
          <p:spPr>
            <a:xfrm>
              <a:off x="7158800" y="2752567"/>
              <a:ext cx="404253" cy="40425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  <p:sp>
          <p:nvSpPr>
            <p:cNvPr id="5" name="ïśļiḑé">
              <a:extLst>
                <a:ext uri="{FF2B5EF4-FFF2-40B4-BE49-F238E27FC236}">
                  <a16:creationId xmlns:a16="http://schemas.microsoft.com/office/drawing/2014/main" id="{F504CD14-8182-5F81-571E-4EA2B7AB5A58}"/>
                </a:ext>
              </a:extLst>
            </p:cNvPr>
            <p:cNvSpPr/>
            <p:nvPr/>
          </p:nvSpPr>
          <p:spPr>
            <a:xfrm>
              <a:off x="7236607" y="2872855"/>
              <a:ext cx="248637" cy="163678"/>
            </a:xfrm>
            <a:custGeom>
              <a:avLst/>
              <a:gdLst>
                <a:gd name="connsiteX0" fmla="*/ 424341 w 607145"/>
                <a:gd name="connsiteY0" fmla="*/ 192546 h 399683"/>
                <a:gd name="connsiteX1" fmla="*/ 374104 w 607145"/>
                <a:gd name="connsiteY1" fmla="*/ 200647 h 399683"/>
                <a:gd name="connsiteX2" fmla="*/ 369850 w 607145"/>
                <a:gd name="connsiteY2" fmla="*/ 214854 h 399683"/>
                <a:gd name="connsiteX3" fmla="*/ 384076 w 607145"/>
                <a:gd name="connsiteY3" fmla="*/ 219247 h 399683"/>
                <a:gd name="connsiteX4" fmla="*/ 400942 w 607145"/>
                <a:gd name="connsiteY4" fmla="*/ 213975 h 399683"/>
                <a:gd name="connsiteX5" fmla="*/ 498617 w 607145"/>
                <a:gd name="connsiteY5" fmla="*/ 232429 h 399683"/>
                <a:gd name="connsiteX6" fmla="*/ 539828 w 607145"/>
                <a:gd name="connsiteY6" fmla="*/ 250443 h 399683"/>
                <a:gd name="connsiteX7" fmla="*/ 544668 w 607145"/>
                <a:gd name="connsiteY7" fmla="*/ 251615 h 399683"/>
                <a:gd name="connsiteX8" fmla="*/ 554054 w 607145"/>
                <a:gd name="connsiteY8" fmla="*/ 245903 h 399683"/>
                <a:gd name="connsiteX9" fmla="*/ 549508 w 607145"/>
                <a:gd name="connsiteY9" fmla="*/ 231843 h 399683"/>
                <a:gd name="connsiteX10" fmla="*/ 424341 w 607145"/>
                <a:gd name="connsiteY10" fmla="*/ 192546 h 399683"/>
                <a:gd name="connsiteX11" fmla="*/ 179418 w 607145"/>
                <a:gd name="connsiteY11" fmla="*/ 192544 h 399683"/>
                <a:gd name="connsiteX12" fmla="*/ 54260 w 607145"/>
                <a:gd name="connsiteY12" fmla="*/ 231696 h 399683"/>
                <a:gd name="connsiteX13" fmla="*/ 49714 w 607145"/>
                <a:gd name="connsiteY13" fmla="*/ 245903 h 399683"/>
                <a:gd name="connsiteX14" fmla="*/ 59099 w 607145"/>
                <a:gd name="connsiteY14" fmla="*/ 251615 h 399683"/>
                <a:gd name="connsiteX15" fmla="*/ 63939 w 607145"/>
                <a:gd name="connsiteY15" fmla="*/ 250443 h 399683"/>
                <a:gd name="connsiteX16" fmla="*/ 105147 w 607145"/>
                <a:gd name="connsiteY16" fmla="*/ 232429 h 399683"/>
                <a:gd name="connsiteX17" fmla="*/ 202962 w 607145"/>
                <a:gd name="connsiteY17" fmla="*/ 213975 h 399683"/>
                <a:gd name="connsiteX18" fmla="*/ 219680 w 607145"/>
                <a:gd name="connsiteY18" fmla="*/ 219247 h 399683"/>
                <a:gd name="connsiteX19" fmla="*/ 233905 w 607145"/>
                <a:gd name="connsiteY19" fmla="*/ 214854 h 399683"/>
                <a:gd name="connsiteX20" fmla="*/ 229652 w 607145"/>
                <a:gd name="connsiteY20" fmla="*/ 200647 h 399683"/>
                <a:gd name="connsiteX21" fmla="*/ 179418 w 607145"/>
                <a:gd name="connsiteY21" fmla="*/ 192544 h 399683"/>
                <a:gd name="connsiteX22" fmla="*/ 424341 w 607145"/>
                <a:gd name="connsiteY22" fmla="*/ 126430 h 399683"/>
                <a:gd name="connsiteX23" fmla="*/ 374104 w 607145"/>
                <a:gd name="connsiteY23" fmla="*/ 134448 h 399683"/>
                <a:gd name="connsiteX24" fmla="*/ 369850 w 607145"/>
                <a:gd name="connsiteY24" fmla="*/ 148801 h 399683"/>
                <a:gd name="connsiteX25" fmla="*/ 384076 w 607145"/>
                <a:gd name="connsiteY25" fmla="*/ 153049 h 399683"/>
                <a:gd name="connsiteX26" fmla="*/ 400942 w 607145"/>
                <a:gd name="connsiteY26" fmla="*/ 147922 h 399683"/>
                <a:gd name="connsiteX27" fmla="*/ 498617 w 607145"/>
                <a:gd name="connsiteY27" fmla="*/ 166376 h 399683"/>
                <a:gd name="connsiteX28" fmla="*/ 539828 w 607145"/>
                <a:gd name="connsiteY28" fmla="*/ 184390 h 399683"/>
                <a:gd name="connsiteX29" fmla="*/ 544668 w 607145"/>
                <a:gd name="connsiteY29" fmla="*/ 185562 h 399683"/>
                <a:gd name="connsiteX30" fmla="*/ 554054 w 607145"/>
                <a:gd name="connsiteY30" fmla="*/ 179850 h 399683"/>
                <a:gd name="connsiteX31" fmla="*/ 549508 w 607145"/>
                <a:gd name="connsiteY31" fmla="*/ 165644 h 399683"/>
                <a:gd name="connsiteX32" fmla="*/ 424341 w 607145"/>
                <a:gd name="connsiteY32" fmla="*/ 126430 h 399683"/>
                <a:gd name="connsiteX33" fmla="*/ 179418 w 607145"/>
                <a:gd name="connsiteY33" fmla="*/ 126430 h 399683"/>
                <a:gd name="connsiteX34" fmla="*/ 54260 w 607145"/>
                <a:gd name="connsiteY34" fmla="*/ 165644 h 399683"/>
                <a:gd name="connsiteX35" fmla="*/ 49714 w 607145"/>
                <a:gd name="connsiteY35" fmla="*/ 179850 h 399683"/>
                <a:gd name="connsiteX36" fmla="*/ 59099 w 607145"/>
                <a:gd name="connsiteY36" fmla="*/ 185562 h 399683"/>
                <a:gd name="connsiteX37" fmla="*/ 63939 w 607145"/>
                <a:gd name="connsiteY37" fmla="*/ 184390 h 399683"/>
                <a:gd name="connsiteX38" fmla="*/ 105147 w 607145"/>
                <a:gd name="connsiteY38" fmla="*/ 166376 h 399683"/>
                <a:gd name="connsiteX39" fmla="*/ 202962 w 607145"/>
                <a:gd name="connsiteY39" fmla="*/ 147922 h 399683"/>
                <a:gd name="connsiteX40" fmla="*/ 219680 w 607145"/>
                <a:gd name="connsiteY40" fmla="*/ 153049 h 399683"/>
                <a:gd name="connsiteX41" fmla="*/ 233905 w 607145"/>
                <a:gd name="connsiteY41" fmla="*/ 148801 h 399683"/>
                <a:gd name="connsiteX42" fmla="*/ 229652 w 607145"/>
                <a:gd name="connsiteY42" fmla="*/ 134448 h 399683"/>
                <a:gd name="connsiteX43" fmla="*/ 179418 w 607145"/>
                <a:gd name="connsiteY43" fmla="*/ 126430 h 399683"/>
                <a:gd name="connsiteX44" fmla="*/ 424341 w 607145"/>
                <a:gd name="connsiteY44" fmla="*/ 60293 h 399683"/>
                <a:gd name="connsiteX45" fmla="*/ 374104 w 607145"/>
                <a:gd name="connsiteY45" fmla="*/ 68396 h 399683"/>
                <a:gd name="connsiteX46" fmla="*/ 369850 w 607145"/>
                <a:gd name="connsiteY46" fmla="*/ 82602 h 399683"/>
                <a:gd name="connsiteX47" fmla="*/ 384076 w 607145"/>
                <a:gd name="connsiteY47" fmla="*/ 86996 h 399683"/>
                <a:gd name="connsiteX48" fmla="*/ 400942 w 607145"/>
                <a:gd name="connsiteY48" fmla="*/ 81724 h 399683"/>
                <a:gd name="connsiteX49" fmla="*/ 498471 w 607145"/>
                <a:gd name="connsiteY49" fmla="*/ 100177 h 399683"/>
                <a:gd name="connsiteX50" fmla="*/ 539828 w 607145"/>
                <a:gd name="connsiteY50" fmla="*/ 118192 h 399683"/>
                <a:gd name="connsiteX51" fmla="*/ 544668 w 607145"/>
                <a:gd name="connsiteY51" fmla="*/ 119363 h 399683"/>
                <a:gd name="connsiteX52" fmla="*/ 554054 w 607145"/>
                <a:gd name="connsiteY52" fmla="*/ 113651 h 399683"/>
                <a:gd name="connsiteX53" fmla="*/ 549508 w 607145"/>
                <a:gd name="connsiteY53" fmla="*/ 99445 h 399683"/>
                <a:gd name="connsiteX54" fmla="*/ 424341 w 607145"/>
                <a:gd name="connsiteY54" fmla="*/ 60293 h 399683"/>
                <a:gd name="connsiteX55" fmla="*/ 179418 w 607145"/>
                <a:gd name="connsiteY55" fmla="*/ 60293 h 399683"/>
                <a:gd name="connsiteX56" fmla="*/ 54260 w 607145"/>
                <a:gd name="connsiteY56" fmla="*/ 99445 h 399683"/>
                <a:gd name="connsiteX57" fmla="*/ 49714 w 607145"/>
                <a:gd name="connsiteY57" fmla="*/ 113651 h 399683"/>
                <a:gd name="connsiteX58" fmla="*/ 59099 w 607145"/>
                <a:gd name="connsiteY58" fmla="*/ 119363 h 399683"/>
                <a:gd name="connsiteX59" fmla="*/ 63939 w 607145"/>
                <a:gd name="connsiteY59" fmla="*/ 118192 h 399683"/>
                <a:gd name="connsiteX60" fmla="*/ 105147 w 607145"/>
                <a:gd name="connsiteY60" fmla="*/ 100177 h 399683"/>
                <a:gd name="connsiteX61" fmla="*/ 202962 w 607145"/>
                <a:gd name="connsiteY61" fmla="*/ 81724 h 399683"/>
                <a:gd name="connsiteX62" fmla="*/ 219680 w 607145"/>
                <a:gd name="connsiteY62" fmla="*/ 86996 h 399683"/>
                <a:gd name="connsiteX63" fmla="*/ 233905 w 607145"/>
                <a:gd name="connsiteY63" fmla="*/ 82602 h 399683"/>
                <a:gd name="connsiteX64" fmla="*/ 229652 w 607145"/>
                <a:gd name="connsiteY64" fmla="*/ 68396 h 399683"/>
                <a:gd name="connsiteX65" fmla="*/ 179418 w 607145"/>
                <a:gd name="connsiteY65" fmla="*/ 60293 h 399683"/>
                <a:gd name="connsiteX66" fmla="*/ 402115 w 607145"/>
                <a:gd name="connsiteY66" fmla="*/ 0 h 399683"/>
                <a:gd name="connsiteX67" fmla="*/ 607145 w 607145"/>
                <a:gd name="connsiteY67" fmla="*/ 64295 h 399683"/>
                <a:gd name="connsiteX68" fmla="*/ 607145 w 607145"/>
                <a:gd name="connsiteY68" fmla="*/ 399683 h 399683"/>
                <a:gd name="connsiteX69" fmla="*/ 398449 w 607145"/>
                <a:gd name="connsiteY69" fmla="*/ 341686 h 399683"/>
                <a:gd name="connsiteX70" fmla="*/ 315000 w 607145"/>
                <a:gd name="connsiteY70" fmla="*/ 370538 h 399683"/>
                <a:gd name="connsiteX71" fmla="*/ 313240 w 607145"/>
                <a:gd name="connsiteY71" fmla="*/ 372296 h 399683"/>
                <a:gd name="connsiteX72" fmla="*/ 313240 w 607145"/>
                <a:gd name="connsiteY72" fmla="*/ 50235 h 399683"/>
                <a:gd name="connsiteX73" fmla="*/ 314560 w 607145"/>
                <a:gd name="connsiteY73" fmla="*/ 45988 h 399683"/>
                <a:gd name="connsiteX74" fmla="*/ 402115 w 607145"/>
                <a:gd name="connsiteY74" fmla="*/ 0 h 399683"/>
                <a:gd name="connsiteX75" fmla="*/ 205015 w 607145"/>
                <a:gd name="connsiteY75" fmla="*/ 0 h 399683"/>
                <a:gd name="connsiteX76" fmla="*/ 292564 w 607145"/>
                <a:gd name="connsiteY76" fmla="*/ 45988 h 399683"/>
                <a:gd name="connsiteX77" fmla="*/ 292271 w 607145"/>
                <a:gd name="connsiteY77" fmla="*/ 47013 h 399683"/>
                <a:gd name="connsiteX78" fmla="*/ 292124 w 607145"/>
                <a:gd name="connsiteY78" fmla="*/ 49064 h 399683"/>
                <a:gd name="connsiteX79" fmla="*/ 292124 w 607145"/>
                <a:gd name="connsiteY79" fmla="*/ 370538 h 399683"/>
                <a:gd name="connsiteX80" fmla="*/ 208534 w 607145"/>
                <a:gd name="connsiteY80" fmla="*/ 341686 h 399683"/>
                <a:gd name="connsiteX81" fmla="*/ 0 w 607145"/>
                <a:gd name="connsiteY81" fmla="*/ 399683 h 399683"/>
                <a:gd name="connsiteX82" fmla="*/ 0 w 607145"/>
                <a:gd name="connsiteY82" fmla="*/ 64295 h 399683"/>
                <a:gd name="connsiteX83" fmla="*/ 205015 w 607145"/>
                <a:gd name="connsiteY83" fmla="*/ 0 h 39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607145" h="399683">
                  <a:moveTo>
                    <a:pt x="424341" y="192546"/>
                  </a:moveTo>
                  <a:cubicBezTo>
                    <a:pt x="405663" y="191228"/>
                    <a:pt x="388037" y="193178"/>
                    <a:pt x="374104" y="200647"/>
                  </a:cubicBezTo>
                  <a:cubicBezTo>
                    <a:pt x="368970" y="203430"/>
                    <a:pt x="367064" y="209728"/>
                    <a:pt x="369850" y="214854"/>
                  </a:cubicBezTo>
                  <a:cubicBezTo>
                    <a:pt x="372637" y="219980"/>
                    <a:pt x="378943" y="221884"/>
                    <a:pt x="384076" y="219247"/>
                  </a:cubicBezTo>
                  <a:cubicBezTo>
                    <a:pt x="388916" y="216611"/>
                    <a:pt x="394636" y="215000"/>
                    <a:pt x="400942" y="213975"/>
                  </a:cubicBezTo>
                  <a:cubicBezTo>
                    <a:pt x="428514" y="209874"/>
                    <a:pt x="467379" y="220566"/>
                    <a:pt x="498617" y="232429"/>
                  </a:cubicBezTo>
                  <a:cubicBezTo>
                    <a:pt x="515630" y="238873"/>
                    <a:pt x="530442" y="245610"/>
                    <a:pt x="539828" y="250443"/>
                  </a:cubicBezTo>
                  <a:cubicBezTo>
                    <a:pt x="541442" y="251322"/>
                    <a:pt x="543055" y="251615"/>
                    <a:pt x="544668" y="251615"/>
                  </a:cubicBezTo>
                  <a:cubicBezTo>
                    <a:pt x="548481" y="251615"/>
                    <a:pt x="552148" y="249564"/>
                    <a:pt x="554054" y="245903"/>
                  </a:cubicBezTo>
                  <a:cubicBezTo>
                    <a:pt x="556694" y="240777"/>
                    <a:pt x="554641" y="234479"/>
                    <a:pt x="549508" y="231843"/>
                  </a:cubicBezTo>
                  <a:cubicBezTo>
                    <a:pt x="545878" y="229866"/>
                    <a:pt x="480376" y="196501"/>
                    <a:pt x="424341" y="192546"/>
                  </a:cubicBezTo>
                  <a:close/>
                  <a:moveTo>
                    <a:pt x="179418" y="192544"/>
                  </a:moveTo>
                  <a:cubicBezTo>
                    <a:pt x="123386" y="196492"/>
                    <a:pt x="57889" y="229829"/>
                    <a:pt x="54260" y="231696"/>
                  </a:cubicBezTo>
                  <a:cubicBezTo>
                    <a:pt x="49127" y="234479"/>
                    <a:pt x="47074" y="240777"/>
                    <a:pt x="49714" y="245903"/>
                  </a:cubicBezTo>
                  <a:cubicBezTo>
                    <a:pt x="51620" y="249564"/>
                    <a:pt x="55287" y="251615"/>
                    <a:pt x="59099" y="251615"/>
                  </a:cubicBezTo>
                  <a:cubicBezTo>
                    <a:pt x="60713" y="251615"/>
                    <a:pt x="62472" y="251322"/>
                    <a:pt x="63939" y="250443"/>
                  </a:cubicBezTo>
                  <a:cubicBezTo>
                    <a:pt x="73324" y="245610"/>
                    <a:pt x="88136" y="238873"/>
                    <a:pt x="105147" y="232429"/>
                  </a:cubicBezTo>
                  <a:cubicBezTo>
                    <a:pt x="136383" y="220566"/>
                    <a:pt x="175245" y="209874"/>
                    <a:pt x="202962" y="213975"/>
                  </a:cubicBezTo>
                  <a:cubicBezTo>
                    <a:pt x="209121" y="215000"/>
                    <a:pt x="214840" y="216611"/>
                    <a:pt x="219680" y="219247"/>
                  </a:cubicBezTo>
                  <a:cubicBezTo>
                    <a:pt x="224812" y="221884"/>
                    <a:pt x="231118" y="219980"/>
                    <a:pt x="233905" y="214854"/>
                  </a:cubicBezTo>
                  <a:cubicBezTo>
                    <a:pt x="236691" y="209728"/>
                    <a:pt x="234784" y="203430"/>
                    <a:pt x="229652" y="200647"/>
                  </a:cubicBezTo>
                  <a:cubicBezTo>
                    <a:pt x="215720" y="193178"/>
                    <a:pt x="198095" y="191228"/>
                    <a:pt x="179418" y="192544"/>
                  </a:cubicBezTo>
                  <a:close/>
                  <a:moveTo>
                    <a:pt x="424341" y="126430"/>
                  </a:moveTo>
                  <a:cubicBezTo>
                    <a:pt x="405663" y="125093"/>
                    <a:pt x="388037" y="127016"/>
                    <a:pt x="374104" y="134448"/>
                  </a:cubicBezTo>
                  <a:cubicBezTo>
                    <a:pt x="368970" y="137231"/>
                    <a:pt x="367064" y="143675"/>
                    <a:pt x="369850" y="148801"/>
                  </a:cubicBezTo>
                  <a:cubicBezTo>
                    <a:pt x="372637" y="153927"/>
                    <a:pt x="378943" y="155831"/>
                    <a:pt x="384076" y="153049"/>
                  </a:cubicBezTo>
                  <a:cubicBezTo>
                    <a:pt x="388916" y="150559"/>
                    <a:pt x="394636" y="148801"/>
                    <a:pt x="400942" y="147922"/>
                  </a:cubicBezTo>
                  <a:cubicBezTo>
                    <a:pt x="428514" y="143822"/>
                    <a:pt x="467379" y="154513"/>
                    <a:pt x="498617" y="166376"/>
                  </a:cubicBezTo>
                  <a:cubicBezTo>
                    <a:pt x="515630" y="172820"/>
                    <a:pt x="530442" y="179557"/>
                    <a:pt x="539828" y="184390"/>
                  </a:cubicBezTo>
                  <a:cubicBezTo>
                    <a:pt x="541442" y="185123"/>
                    <a:pt x="543055" y="185562"/>
                    <a:pt x="544668" y="185562"/>
                  </a:cubicBezTo>
                  <a:cubicBezTo>
                    <a:pt x="548481" y="185562"/>
                    <a:pt x="552148" y="183512"/>
                    <a:pt x="554054" y="179850"/>
                  </a:cubicBezTo>
                  <a:cubicBezTo>
                    <a:pt x="556694" y="174724"/>
                    <a:pt x="554641" y="168280"/>
                    <a:pt x="549508" y="165644"/>
                  </a:cubicBezTo>
                  <a:cubicBezTo>
                    <a:pt x="545878" y="163777"/>
                    <a:pt x="480376" y="130439"/>
                    <a:pt x="424341" y="126430"/>
                  </a:cubicBezTo>
                  <a:close/>
                  <a:moveTo>
                    <a:pt x="179418" y="126430"/>
                  </a:moveTo>
                  <a:cubicBezTo>
                    <a:pt x="123386" y="130439"/>
                    <a:pt x="57889" y="163777"/>
                    <a:pt x="54260" y="165644"/>
                  </a:cubicBezTo>
                  <a:cubicBezTo>
                    <a:pt x="49127" y="168280"/>
                    <a:pt x="47074" y="174724"/>
                    <a:pt x="49714" y="179850"/>
                  </a:cubicBezTo>
                  <a:cubicBezTo>
                    <a:pt x="51620" y="183512"/>
                    <a:pt x="55287" y="185562"/>
                    <a:pt x="59099" y="185562"/>
                  </a:cubicBezTo>
                  <a:cubicBezTo>
                    <a:pt x="60713" y="185562"/>
                    <a:pt x="62472" y="185123"/>
                    <a:pt x="63939" y="184390"/>
                  </a:cubicBezTo>
                  <a:cubicBezTo>
                    <a:pt x="73324" y="179557"/>
                    <a:pt x="88136" y="172820"/>
                    <a:pt x="105147" y="166376"/>
                  </a:cubicBezTo>
                  <a:cubicBezTo>
                    <a:pt x="136383" y="154513"/>
                    <a:pt x="175245" y="143675"/>
                    <a:pt x="202962" y="147922"/>
                  </a:cubicBezTo>
                  <a:cubicBezTo>
                    <a:pt x="209121" y="148801"/>
                    <a:pt x="214840" y="150412"/>
                    <a:pt x="219680" y="153049"/>
                  </a:cubicBezTo>
                  <a:cubicBezTo>
                    <a:pt x="224812" y="155831"/>
                    <a:pt x="231265" y="153927"/>
                    <a:pt x="233905" y="148801"/>
                  </a:cubicBezTo>
                  <a:cubicBezTo>
                    <a:pt x="236691" y="143675"/>
                    <a:pt x="234784" y="137231"/>
                    <a:pt x="229652" y="134448"/>
                  </a:cubicBezTo>
                  <a:cubicBezTo>
                    <a:pt x="215720" y="127016"/>
                    <a:pt x="198095" y="125093"/>
                    <a:pt x="179418" y="126430"/>
                  </a:cubicBezTo>
                  <a:close/>
                  <a:moveTo>
                    <a:pt x="424341" y="60293"/>
                  </a:moveTo>
                  <a:cubicBezTo>
                    <a:pt x="405663" y="58977"/>
                    <a:pt x="388037" y="60927"/>
                    <a:pt x="374104" y="68396"/>
                  </a:cubicBezTo>
                  <a:cubicBezTo>
                    <a:pt x="368970" y="71179"/>
                    <a:pt x="367064" y="77476"/>
                    <a:pt x="369850" y="82602"/>
                  </a:cubicBezTo>
                  <a:cubicBezTo>
                    <a:pt x="372637" y="87728"/>
                    <a:pt x="378943" y="89632"/>
                    <a:pt x="384076" y="86996"/>
                  </a:cubicBezTo>
                  <a:cubicBezTo>
                    <a:pt x="388916" y="84360"/>
                    <a:pt x="394636" y="82749"/>
                    <a:pt x="400942" y="81724"/>
                  </a:cubicBezTo>
                  <a:cubicBezTo>
                    <a:pt x="428514" y="77623"/>
                    <a:pt x="467379" y="88314"/>
                    <a:pt x="498471" y="100177"/>
                  </a:cubicBezTo>
                  <a:cubicBezTo>
                    <a:pt x="515630" y="106621"/>
                    <a:pt x="530442" y="113358"/>
                    <a:pt x="539828" y="118192"/>
                  </a:cubicBezTo>
                  <a:cubicBezTo>
                    <a:pt x="541442" y="119070"/>
                    <a:pt x="543055" y="119363"/>
                    <a:pt x="544668" y="119363"/>
                  </a:cubicBezTo>
                  <a:cubicBezTo>
                    <a:pt x="548481" y="119363"/>
                    <a:pt x="552148" y="117313"/>
                    <a:pt x="554054" y="113651"/>
                  </a:cubicBezTo>
                  <a:cubicBezTo>
                    <a:pt x="556694" y="108525"/>
                    <a:pt x="554641" y="102228"/>
                    <a:pt x="549508" y="99445"/>
                  </a:cubicBezTo>
                  <a:cubicBezTo>
                    <a:pt x="545878" y="97578"/>
                    <a:pt x="480376" y="64240"/>
                    <a:pt x="424341" y="60293"/>
                  </a:cubicBezTo>
                  <a:close/>
                  <a:moveTo>
                    <a:pt x="179418" y="60293"/>
                  </a:moveTo>
                  <a:cubicBezTo>
                    <a:pt x="123386" y="64240"/>
                    <a:pt x="57889" y="97578"/>
                    <a:pt x="54260" y="99445"/>
                  </a:cubicBezTo>
                  <a:cubicBezTo>
                    <a:pt x="49127" y="102228"/>
                    <a:pt x="47074" y="108525"/>
                    <a:pt x="49714" y="113651"/>
                  </a:cubicBezTo>
                  <a:cubicBezTo>
                    <a:pt x="51620" y="117313"/>
                    <a:pt x="55287" y="119363"/>
                    <a:pt x="59099" y="119363"/>
                  </a:cubicBezTo>
                  <a:cubicBezTo>
                    <a:pt x="60713" y="119363"/>
                    <a:pt x="62472" y="119070"/>
                    <a:pt x="63939" y="118192"/>
                  </a:cubicBezTo>
                  <a:cubicBezTo>
                    <a:pt x="73324" y="113358"/>
                    <a:pt x="88136" y="106621"/>
                    <a:pt x="105147" y="100177"/>
                  </a:cubicBezTo>
                  <a:cubicBezTo>
                    <a:pt x="136383" y="88314"/>
                    <a:pt x="175245" y="77623"/>
                    <a:pt x="202962" y="81724"/>
                  </a:cubicBezTo>
                  <a:cubicBezTo>
                    <a:pt x="209121" y="82749"/>
                    <a:pt x="214840" y="84360"/>
                    <a:pt x="219680" y="86996"/>
                  </a:cubicBezTo>
                  <a:cubicBezTo>
                    <a:pt x="224812" y="89632"/>
                    <a:pt x="231265" y="87728"/>
                    <a:pt x="233905" y="82602"/>
                  </a:cubicBezTo>
                  <a:cubicBezTo>
                    <a:pt x="236691" y="77476"/>
                    <a:pt x="234784" y="71179"/>
                    <a:pt x="229652" y="68396"/>
                  </a:cubicBezTo>
                  <a:cubicBezTo>
                    <a:pt x="215720" y="60927"/>
                    <a:pt x="198095" y="58977"/>
                    <a:pt x="179418" y="60293"/>
                  </a:cubicBezTo>
                  <a:close/>
                  <a:moveTo>
                    <a:pt x="402115" y="0"/>
                  </a:moveTo>
                  <a:cubicBezTo>
                    <a:pt x="454179" y="0"/>
                    <a:pt x="523109" y="21676"/>
                    <a:pt x="607145" y="64295"/>
                  </a:cubicBezTo>
                  <a:lnTo>
                    <a:pt x="607145" y="399683"/>
                  </a:lnTo>
                  <a:cubicBezTo>
                    <a:pt x="570187" y="382548"/>
                    <a:pt x="474858" y="341686"/>
                    <a:pt x="398449" y="341686"/>
                  </a:cubicBezTo>
                  <a:cubicBezTo>
                    <a:pt x="356944" y="341686"/>
                    <a:pt x="331132" y="353988"/>
                    <a:pt x="315000" y="370538"/>
                  </a:cubicBezTo>
                  <a:cubicBezTo>
                    <a:pt x="314413" y="371124"/>
                    <a:pt x="313827" y="371710"/>
                    <a:pt x="313240" y="372296"/>
                  </a:cubicBezTo>
                  <a:lnTo>
                    <a:pt x="313240" y="50235"/>
                  </a:lnTo>
                  <a:cubicBezTo>
                    <a:pt x="313387" y="49356"/>
                    <a:pt x="313827" y="47892"/>
                    <a:pt x="314560" y="45988"/>
                  </a:cubicBezTo>
                  <a:cubicBezTo>
                    <a:pt x="319400" y="33100"/>
                    <a:pt x="338319" y="0"/>
                    <a:pt x="402115" y="0"/>
                  </a:cubicBezTo>
                  <a:close/>
                  <a:moveTo>
                    <a:pt x="205015" y="0"/>
                  </a:moveTo>
                  <a:cubicBezTo>
                    <a:pt x="268954" y="0"/>
                    <a:pt x="287725" y="33246"/>
                    <a:pt x="292564" y="45988"/>
                  </a:cubicBezTo>
                  <a:cubicBezTo>
                    <a:pt x="292417" y="46574"/>
                    <a:pt x="292271" y="47013"/>
                    <a:pt x="292271" y="47013"/>
                  </a:cubicBezTo>
                  <a:cubicBezTo>
                    <a:pt x="292124" y="47745"/>
                    <a:pt x="292124" y="48331"/>
                    <a:pt x="292124" y="49064"/>
                  </a:cubicBezTo>
                  <a:lnTo>
                    <a:pt x="292124" y="370538"/>
                  </a:lnTo>
                  <a:cubicBezTo>
                    <a:pt x="275993" y="353988"/>
                    <a:pt x="250183" y="341686"/>
                    <a:pt x="208534" y="341686"/>
                  </a:cubicBezTo>
                  <a:cubicBezTo>
                    <a:pt x="132277" y="341686"/>
                    <a:pt x="36809" y="382548"/>
                    <a:pt x="0" y="399683"/>
                  </a:cubicBezTo>
                  <a:lnTo>
                    <a:pt x="0" y="64295"/>
                  </a:lnTo>
                  <a:cubicBezTo>
                    <a:pt x="84030" y="21676"/>
                    <a:pt x="152955" y="0"/>
                    <a:pt x="205015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ea"/>
              </a:endParaRPr>
            </a:p>
          </p:txBody>
        </p:sp>
      </p:grp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AC167DE-918C-FA74-BE95-E0A61A649C86}"/>
              </a:ext>
            </a:extLst>
          </p:cNvPr>
          <p:cNvCxnSpPr>
            <a:cxnSpLocks/>
          </p:cNvCxnSpPr>
          <p:nvPr/>
        </p:nvCxnSpPr>
        <p:spPr>
          <a:xfrm>
            <a:off x="7194688" y="3783602"/>
            <a:ext cx="3798000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250E5C9-7E2E-68A9-CF9F-D2531A56A998}"/>
              </a:ext>
            </a:extLst>
          </p:cNvPr>
          <p:cNvGrpSpPr/>
          <p:nvPr/>
        </p:nvGrpSpPr>
        <p:grpSpPr>
          <a:xfrm>
            <a:off x="7274232" y="3169860"/>
            <a:ext cx="823578" cy="707886"/>
            <a:chOff x="8799490" y="3068244"/>
            <a:chExt cx="823578" cy="707886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B24F626-A088-DA03-89AC-91944364AD22}"/>
                </a:ext>
              </a:extLst>
            </p:cNvPr>
            <p:cNvSpPr txBox="1"/>
            <p:nvPr/>
          </p:nvSpPr>
          <p:spPr>
            <a:xfrm>
              <a:off x="8799490" y="3068244"/>
              <a:ext cx="7873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0" u="none" strike="noStrike" kern="1200" cap="none" spc="0" normalizeH="0" baseline="0" noProof="0" dirty="0">
                  <a:ln>
                    <a:noFill/>
                  </a:ln>
                  <a:pattFill prst="narHorz">
                    <a:fgClr>
                      <a:prstClr val="white">
                        <a:lumMod val="75000"/>
                      </a:prstClr>
                    </a:fgClr>
                    <a:bgClr>
                      <a:prstClr val="white"/>
                    </a:bgClr>
                  </a:patt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03</a:t>
              </a:r>
              <a:endParaRPr kumimoji="0" lang="zh-CN" altLang="en-US" sz="4000" b="0" i="0" u="none" strike="noStrike" kern="1200" cap="none" spc="0" normalizeH="0" baseline="0" noProof="0" dirty="0">
                <a:ln>
                  <a:noFill/>
                </a:ln>
                <a:pattFill prst="narHorz">
                  <a:fgClr>
                    <a:prstClr val="white">
                      <a:lumMod val="75000"/>
                    </a:prstClr>
                  </a:fgClr>
                  <a:bgClr>
                    <a:prstClr val="white"/>
                  </a:bgClr>
                </a:patt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2BCDEC1-58CF-F327-86F1-A01E6113A964}"/>
                </a:ext>
              </a:extLst>
            </p:cNvPr>
            <p:cNvSpPr txBox="1"/>
            <p:nvPr/>
          </p:nvSpPr>
          <p:spPr>
            <a:xfrm>
              <a:off x="8822844" y="3068244"/>
              <a:ext cx="800224" cy="707886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CC00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03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58B16B8-1764-141E-CA51-1024D37C2916}"/>
              </a:ext>
            </a:extLst>
          </p:cNvPr>
          <p:cNvSpPr txBox="1"/>
          <p:nvPr/>
        </p:nvSpPr>
        <p:spPr>
          <a:xfrm>
            <a:off x="8049550" y="2001368"/>
            <a:ext cx="202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37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rPr>
              <a:t>文献调研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234E80-7A3C-B1A8-84A2-ADCFAF4E4E0E}"/>
              </a:ext>
            </a:extLst>
          </p:cNvPr>
          <p:cNvSpPr txBox="1"/>
          <p:nvPr/>
        </p:nvSpPr>
        <p:spPr>
          <a:xfrm>
            <a:off x="8049550" y="3217821"/>
            <a:ext cx="2021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445437"/>
                </a:solidFill>
                <a:latin typeface="Microsoft YaHei"/>
                <a:ea typeface="Microsoft YaHei"/>
                <a:cs typeface="+mn-ea"/>
              </a:rPr>
              <a:t>近期实验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445437"/>
              </a:solidFill>
              <a:effectLst/>
              <a:uLnTx/>
              <a:uFillTx/>
              <a:latin typeface="Microsoft YaHei"/>
              <a:ea typeface="Microsoft YaHei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293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占位符 58">
            <a:extLst>
              <a:ext uri="{FF2B5EF4-FFF2-40B4-BE49-F238E27FC236}">
                <a16:creationId xmlns:a16="http://schemas.microsoft.com/office/drawing/2014/main" id="{E7B05203-C39E-4DBB-BC69-73BFE1B1D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十四所项目</a:t>
            </a:r>
            <a:endParaRPr lang="en-US" altLang="zh-CN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E70A389-40FE-4811-BDF5-543B01EED0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13653" y="1013745"/>
            <a:ext cx="1305701" cy="405041"/>
          </a:xfrm>
        </p:spPr>
        <p:txBody>
          <a:bodyPr/>
          <a:lstStyle/>
          <a:p>
            <a:pPr algn="l"/>
            <a:r>
              <a:rPr lang="zh-CN" altLang="en-US" dirty="0"/>
              <a:t>进度说明</a:t>
            </a:r>
            <a:endParaRPr lang="en-US" altLang="zh-CN" dirty="0"/>
          </a:p>
        </p:txBody>
      </p:sp>
      <p:sp>
        <p:nvSpPr>
          <p:cNvPr id="10" name="日期占位符 9">
            <a:extLst>
              <a:ext uri="{FF2B5EF4-FFF2-40B4-BE49-F238E27FC236}">
                <a16:creationId xmlns:a16="http://schemas.microsoft.com/office/drawing/2014/main" id="{9F9EE6ED-EA7F-42C7-816E-28787EAC37C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2" name="Group 48">
            <a:extLst>
              <a:ext uri="{FF2B5EF4-FFF2-40B4-BE49-F238E27FC236}">
                <a16:creationId xmlns:a16="http://schemas.microsoft.com/office/drawing/2014/main" id="{E0641B04-CF28-47FC-B4FF-108CC841ABB9}"/>
              </a:ext>
            </a:extLst>
          </p:cNvPr>
          <p:cNvGrpSpPr/>
          <p:nvPr/>
        </p:nvGrpSpPr>
        <p:grpSpPr>
          <a:xfrm>
            <a:off x="522914" y="1008815"/>
            <a:ext cx="409972" cy="409972"/>
            <a:chOff x="669869" y="597304"/>
            <a:chExt cx="409972" cy="409972"/>
          </a:xfrm>
        </p:grpSpPr>
        <p:sp>
          <p:nvSpPr>
            <p:cNvPr id="23" name="íṥļîḓê">
              <a:extLst>
                <a:ext uri="{FF2B5EF4-FFF2-40B4-BE49-F238E27FC236}">
                  <a16:creationId xmlns:a16="http://schemas.microsoft.com/office/drawing/2014/main" id="{7B2345AD-A803-46D2-B05E-29E438699FAF}"/>
                </a:ext>
              </a:extLst>
            </p:cNvPr>
            <p:cNvSpPr/>
            <p:nvPr/>
          </p:nvSpPr>
          <p:spPr>
            <a:xfrm>
              <a:off x="669869" y="597304"/>
              <a:ext cx="409972" cy="409972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24" name="íṥlíḓê">
              <a:extLst>
                <a:ext uri="{FF2B5EF4-FFF2-40B4-BE49-F238E27FC236}">
                  <a16:creationId xmlns:a16="http://schemas.microsoft.com/office/drawing/2014/main" id="{A3E53F59-5D83-4FC9-AB64-56F68D627586}"/>
                </a:ext>
              </a:extLst>
            </p:cNvPr>
            <p:cNvSpPr/>
            <p:nvPr/>
          </p:nvSpPr>
          <p:spPr>
            <a:xfrm>
              <a:off x="707772" y="635207"/>
              <a:ext cx="334166" cy="334166"/>
            </a:xfrm>
            <a:prstGeom prst="ellipse">
              <a:avLst/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  <p:sp>
          <p:nvSpPr>
            <p:cNvPr id="25" name="ïśļiḑé">
              <a:extLst>
                <a:ext uri="{FF2B5EF4-FFF2-40B4-BE49-F238E27FC236}">
                  <a16:creationId xmlns:a16="http://schemas.microsoft.com/office/drawing/2014/main" id="{934473A0-D6D9-429D-BA9F-20BF35DEE440}"/>
                </a:ext>
              </a:extLst>
            </p:cNvPr>
            <p:cNvSpPr/>
            <p:nvPr/>
          </p:nvSpPr>
          <p:spPr>
            <a:xfrm>
              <a:off x="788539" y="699525"/>
              <a:ext cx="172630" cy="205530"/>
            </a:xfrm>
            <a:custGeom>
              <a:avLst/>
              <a:gdLst>
                <a:gd name="connsiteX0" fmla="*/ 172784 w 510964"/>
                <a:gd name="connsiteY0" fmla="*/ 386345 h 608344"/>
                <a:gd name="connsiteX1" fmla="*/ 182733 w 510964"/>
                <a:gd name="connsiteY1" fmla="*/ 392738 h 608344"/>
                <a:gd name="connsiteX2" fmla="*/ 255039 w 510964"/>
                <a:gd name="connsiteY2" fmla="*/ 508213 h 608344"/>
                <a:gd name="connsiteX3" fmla="*/ 255531 w 510964"/>
                <a:gd name="connsiteY3" fmla="*/ 508115 h 608344"/>
                <a:gd name="connsiteX4" fmla="*/ 255925 w 510964"/>
                <a:gd name="connsiteY4" fmla="*/ 508213 h 608344"/>
                <a:gd name="connsiteX5" fmla="*/ 328231 w 510964"/>
                <a:gd name="connsiteY5" fmla="*/ 392738 h 608344"/>
                <a:gd name="connsiteX6" fmla="*/ 338278 w 510964"/>
                <a:gd name="connsiteY6" fmla="*/ 386345 h 608344"/>
                <a:gd name="connsiteX7" fmla="*/ 343795 w 510964"/>
                <a:gd name="connsiteY7" fmla="*/ 387820 h 608344"/>
                <a:gd name="connsiteX8" fmla="*/ 408023 w 510964"/>
                <a:gd name="connsiteY8" fmla="*/ 420771 h 608344"/>
                <a:gd name="connsiteX9" fmla="*/ 510964 w 510964"/>
                <a:gd name="connsiteY9" fmla="*/ 490213 h 608344"/>
                <a:gd name="connsiteX10" fmla="*/ 510964 w 510964"/>
                <a:gd name="connsiteY10" fmla="*/ 491984 h 608344"/>
                <a:gd name="connsiteX11" fmla="*/ 510964 w 510964"/>
                <a:gd name="connsiteY11" fmla="*/ 606672 h 608344"/>
                <a:gd name="connsiteX12" fmla="*/ 510964 w 510964"/>
                <a:gd name="connsiteY12" fmla="*/ 608344 h 608344"/>
                <a:gd name="connsiteX13" fmla="*/ 255925 w 510964"/>
                <a:gd name="connsiteY13" fmla="*/ 608344 h 608344"/>
                <a:gd name="connsiteX14" fmla="*/ 255531 w 510964"/>
                <a:gd name="connsiteY14" fmla="*/ 608344 h 608344"/>
                <a:gd name="connsiteX15" fmla="*/ 255039 w 510964"/>
                <a:gd name="connsiteY15" fmla="*/ 608344 h 608344"/>
                <a:gd name="connsiteX16" fmla="*/ 0 w 510964"/>
                <a:gd name="connsiteY16" fmla="*/ 608344 h 608344"/>
                <a:gd name="connsiteX17" fmla="*/ 0 w 510964"/>
                <a:gd name="connsiteY17" fmla="*/ 606672 h 608344"/>
                <a:gd name="connsiteX18" fmla="*/ 0 w 510964"/>
                <a:gd name="connsiteY18" fmla="*/ 491984 h 608344"/>
                <a:gd name="connsiteX19" fmla="*/ 0 w 510964"/>
                <a:gd name="connsiteY19" fmla="*/ 490213 h 608344"/>
                <a:gd name="connsiteX20" fmla="*/ 102941 w 510964"/>
                <a:gd name="connsiteY20" fmla="*/ 420771 h 608344"/>
                <a:gd name="connsiteX21" fmla="*/ 167169 w 510964"/>
                <a:gd name="connsiteY21" fmla="*/ 387820 h 608344"/>
                <a:gd name="connsiteX22" fmla="*/ 172784 w 510964"/>
                <a:gd name="connsiteY22" fmla="*/ 386345 h 608344"/>
                <a:gd name="connsiteX23" fmla="*/ 255517 w 510964"/>
                <a:gd name="connsiteY23" fmla="*/ 0 h 608344"/>
                <a:gd name="connsiteX24" fmla="*/ 267931 w 510964"/>
                <a:gd name="connsiteY24" fmla="*/ 3639 h 608344"/>
                <a:gd name="connsiteX25" fmla="*/ 438857 w 510964"/>
                <a:gd name="connsiteY25" fmla="*/ 87048 h 608344"/>
                <a:gd name="connsiteX26" fmla="*/ 446935 w 510964"/>
                <a:gd name="connsiteY26" fmla="*/ 96786 h 608344"/>
                <a:gd name="connsiteX27" fmla="*/ 441024 w 510964"/>
                <a:gd name="connsiteY27" fmla="*/ 105245 h 608344"/>
                <a:gd name="connsiteX28" fmla="*/ 430483 w 510964"/>
                <a:gd name="connsiteY28" fmla="*/ 110655 h 608344"/>
                <a:gd name="connsiteX29" fmla="*/ 430483 w 510964"/>
                <a:gd name="connsiteY29" fmla="*/ 165736 h 608344"/>
                <a:gd name="connsiteX30" fmla="*/ 436985 w 510964"/>
                <a:gd name="connsiteY30" fmla="*/ 176851 h 608344"/>
                <a:gd name="connsiteX31" fmla="*/ 431665 w 510964"/>
                <a:gd name="connsiteY31" fmla="*/ 186982 h 608344"/>
                <a:gd name="connsiteX32" fmla="*/ 439054 w 510964"/>
                <a:gd name="connsiteY32" fmla="*/ 227506 h 608344"/>
                <a:gd name="connsiteX33" fmla="*/ 408809 w 510964"/>
                <a:gd name="connsiteY33" fmla="*/ 227506 h 608344"/>
                <a:gd name="connsiteX34" fmla="*/ 416198 w 510964"/>
                <a:gd name="connsiteY34" fmla="*/ 186982 h 608344"/>
                <a:gd name="connsiteX35" fmla="*/ 410878 w 510964"/>
                <a:gd name="connsiteY35" fmla="*/ 176851 h 608344"/>
                <a:gd name="connsiteX36" fmla="*/ 417479 w 510964"/>
                <a:gd name="connsiteY36" fmla="*/ 165736 h 608344"/>
                <a:gd name="connsiteX37" fmla="*/ 417479 w 510964"/>
                <a:gd name="connsiteY37" fmla="*/ 116950 h 608344"/>
                <a:gd name="connsiteX38" fmla="*/ 376397 w 510964"/>
                <a:gd name="connsiteY38" fmla="*/ 136818 h 608344"/>
                <a:gd name="connsiteX39" fmla="*/ 375905 w 510964"/>
                <a:gd name="connsiteY39" fmla="*/ 157277 h 608344"/>
                <a:gd name="connsiteX40" fmla="*/ 369107 w 510964"/>
                <a:gd name="connsiteY40" fmla="*/ 201834 h 608344"/>
                <a:gd name="connsiteX41" fmla="*/ 379845 w 510964"/>
                <a:gd name="connsiteY41" fmla="*/ 226719 h 608344"/>
                <a:gd name="connsiteX42" fmla="*/ 379747 w 510964"/>
                <a:gd name="connsiteY42" fmla="*/ 227014 h 608344"/>
                <a:gd name="connsiteX43" fmla="*/ 379845 w 510964"/>
                <a:gd name="connsiteY43" fmla="*/ 228490 h 608344"/>
                <a:gd name="connsiteX44" fmla="*/ 351768 w 510964"/>
                <a:gd name="connsiteY44" fmla="*/ 279342 h 608344"/>
                <a:gd name="connsiteX45" fmla="*/ 291969 w 510964"/>
                <a:gd name="connsiteY45" fmla="*/ 351833 h 608344"/>
                <a:gd name="connsiteX46" fmla="*/ 255517 w 510964"/>
                <a:gd name="connsiteY46" fmla="*/ 360095 h 608344"/>
                <a:gd name="connsiteX47" fmla="*/ 219066 w 510964"/>
                <a:gd name="connsiteY47" fmla="*/ 351833 h 608344"/>
                <a:gd name="connsiteX48" fmla="*/ 159267 w 510964"/>
                <a:gd name="connsiteY48" fmla="*/ 279342 h 608344"/>
                <a:gd name="connsiteX49" fmla="*/ 131190 w 510964"/>
                <a:gd name="connsiteY49" fmla="*/ 228490 h 608344"/>
                <a:gd name="connsiteX50" fmla="*/ 131190 w 510964"/>
                <a:gd name="connsiteY50" fmla="*/ 227014 h 608344"/>
                <a:gd name="connsiteX51" fmla="*/ 131190 w 510964"/>
                <a:gd name="connsiteY51" fmla="*/ 226719 h 608344"/>
                <a:gd name="connsiteX52" fmla="*/ 141830 w 510964"/>
                <a:gd name="connsiteY52" fmla="*/ 201834 h 608344"/>
                <a:gd name="connsiteX53" fmla="*/ 135032 w 510964"/>
                <a:gd name="connsiteY53" fmla="*/ 157277 h 608344"/>
                <a:gd name="connsiteX54" fmla="*/ 134539 w 510964"/>
                <a:gd name="connsiteY54" fmla="*/ 136818 h 608344"/>
                <a:gd name="connsiteX55" fmla="*/ 70011 w 510964"/>
                <a:gd name="connsiteY55" fmla="*/ 105245 h 608344"/>
                <a:gd name="connsiteX56" fmla="*/ 64002 w 510964"/>
                <a:gd name="connsiteY56" fmla="*/ 96786 h 608344"/>
                <a:gd name="connsiteX57" fmla="*/ 72080 w 510964"/>
                <a:gd name="connsiteY57" fmla="*/ 87048 h 608344"/>
                <a:gd name="connsiteX58" fmla="*/ 243006 w 510964"/>
                <a:gd name="connsiteY58" fmla="*/ 3639 h 608344"/>
                <a:gd name="connsiteX59" fmla="*/ 255517 w 510964"/>
                <a:gd name="connsiteY59" fmla="*/ 0 h 60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0964" h="608344">
                  <a:moveTo>
                    <a:pt x="172784" y="386345"/>
                  </a:moveTo>
                  <a:cubicBezTo>
                    <a:pt x="177217" y="386345"/>
                    <a:pt x="180960" y="389001"/>
                    <a:pt x="182733" y="392738"/>
                  </a:cubicBezTo>
                  <a:cubicBezTo>
                    <a:pt x="200169" y="421853"/>
                    <a:pt x="232480" y="506640"/>
                    <a:pt x="255039" y="508213"/>
                  </a:cubicBezTo>
                  <a:cubicBezTo>
                    <a:pt x="255236" y="508213"/>
                    <a:pt x="255334" y="508115"/>
                    <a:pt x="255531" y="508115"/>
                  </a:cubicBezTo>
                  <a:cubicBezTo>
                    <a:pt x="255630" y="508115"/>
                    <a:pt x="255827" y="508213"/>
                    <a:pt x="255925" y="508213"/>
                  </a:cubicBezTo>
                  <a:cubicBezTo>
                    <a:pt x="278484" y="506640"/>
                    <a:pt x="310795" y="421853"/>
                    <a:pt x="328231" y="392738"/>
                  </a:cubicBezTo>
                  <a:cubicBezTo>
                    <a:pt x="330004" y="389001"/>
                    <a:pt x="333846" y="386345"/>
                    <a:pt x="338278" y="386345"/>
                  </a:cubicBezTo>
                  <a:cubicBezTo>
                    <a:pt x="340249" y="386345"/>
                    <a:pt x="342120" y="386935"/>
                    <a:pt x="343795" y="387820"/>
                  </a:cubicBezTo>
                  <a:cubicBezTo>
                    <a:pt x="350099" y="391263"/>
                    <a:pt x="386942" y="413197"/>
                    <a:pt x="408023" y="420771"/>
                  </a:cubicBezTo>
                  <a:cubicBezTo>
                    <a:pt x="479047" y="446345"/>
                    <a:pt x="510964" y="472410"/>
                    <a:pt x="510964" y="490213"/>
                  </a:cubicBezTo>
                  <a:lnTo>
                    <a:pt x="510964" y="491984"/>
                  </a:lnTo>
                  <a:lnTo>
                    <a:pt x="510964" y="606672"/>
                  </a:lnTo>
                  <a:lnTo>
                    <a:pt x="510964" y="608344"/>
                  </a:lnTo>
                  <a:lnTo>
                    <a:pt x="255925" y="608344"/>
                  </a:lnTo>
                  <a:lnTo>
                    <a:pt x="255531" y="608344"/>
                  </a:lnTo>
                  <a:lnTo>
                    <a:pt x="255039" y="608344"/>
                  </a:lnTo>
                  <a:lnTo>
                    <a:pt x="0" y="608344"/>
                  </a:lnTo>
                  <a:lnTo>
                    <a:pt x="0" y="606672"/>
                  </a:lnTo>
                  <a:lnTo>
                    <a:pt x="0" y="491984"/>
                  </a:lnTo>
                  <a:lnTo>
                    <a:pt x="0" y="490213"/>
                  </a:lnTo>
                  <a:cubicBezTo>
                    <a:pt x="0" y="472410"/>
                    <a:pt x="31917" y="446345"/>
                    <a:pt x="102941" y="420771"/>
                  </a:cubicBezTo>
                  <a:cubicBezTo>
                    <a:pt x="124121" y="413197"/>
                    <a:pt x="160865" y="391263"/>
                    <a:pt x="167169" y="387820"/>
                  </a:cubicBezTo>
                  <a:cubicBezTo>
                    <a:pt x="168844" y="386935"/>
                    <a:pt x="170715" y="386345"/>
                    <a:pt x="172784" y="386345"/>
                  </a:cubicBezTo>
                  <a:close/>
                  <a:moveTo>
                    <a:pt x="255517" y="0"/>
                  </a:moveTo>
                  <a:cubicBezTo>
                    <a:pt x="258966" y="295"/>
                    <a:pt x="263005" y="1279"/>
                    <a:pt x="267931" y="3639"/>
                  </a:cubicBezTo>
                  <a:cubicBezTo>
                    <a:pt x="279260" y="9049"/>
                    <a:pt x="393933" y="65016"/>
                    <a:pt x="438857" y="87048"/>
                  </a:cubicBezTo>
                  <a:cubicBezTo>
                    <a:pt x="445162" y="90098"/>
                    <a:pt x="447526" y="93540"/>
                    <a:pt x="446935" y="96786"/>
                  </a:cubicBezTo>
                  <a:cubicBezTo>
                    <a:pt x="447427" y="99933"/>
                    <a:pt x="445162" y="102884"/>
                    <a:pt x="441024" y="105245"/>
                  </a:cubicBezTo>
                  <a:cubicBezTo>
                    <a:pt x="439448" y="106130"/>
                    <a:pt x="435605" y="108097"/>
                    <a:pt x="430483" y="110655"/>
                  </a:cubicBezTo>
                  <a:lnTo>
                    <a:pt x="430483" y="165736"/>
                  </a:lnTo>
                  <a:cubicBezTo>
                    <a:pt x="434325" y="167998"/>
                    <a:pt x="436985" y="172031"/>
                    <a:pt x="436985" y="176851"/>
                  </a:cubicBezTo>
                  <a:cubicBezTo>
                    <a:pt x="436985" y="181080"/>
                    <a:pt x="434817" y="184621"/>
                    <a:pt x="431665" y="186982"/>
                  </a:cubicBezTo>
                  <a:cubicBezTo>
                    <a:pt x="431665" y="186982"/>
                    <a:pt x="437576" y="220129"/>
                    <a:pt x="439054" y="227506"/>
                  </a:cubicBezTo>
                  <a:cubicBezTo>
                    <a:pt x="440630" y="234883"/>
                    <a:pt x="407036" y="236654"/>
                    <a:pt x="408809" y="227506"/>
                  </a:cubicBezTo>
                  <a:cubicBezTo>
                    <a:pt x="410582" y="218260"/>
                    <a:pt x="416198" y="186982"/>
                    <a:pt x="416198" y="186982"/>
                  </a:cubicBezTo>
                  <a:cubicBezTo>
                    <a:pt x="413045" y="184621"/>
                    <a:pt x="410878" y="181080"/>
                    <a:pt x="410878" y="176851"/>
                  </a:cubicBezTo>
                  <a:cubicBezTo>
                    <a:pt x="410878" y="172031"/>
                    <a:pt x="413636" y="167998"/>
                    <a:pt x="417479" y="165736"/>
                  </a:cubicBezTo>
                  <a:lnTo>
                    <a:pt x="417479" y="116950"/>
                  </a:lnTo>
                  <a:cubicBezTo>
                    <a:pt x="403588" y="123737"/>
                    <a:pt x="386938" y="131802"/>
                    <a:pt x="376397" y="136818"/>
                  </a:cubicBezTo>
                  <a:cubicBezTo>
                    <a:pt x="376299" y="144294"/>
                    <a:pt x="376200" y="157080"/>
                    <a:pt x="375905" y="157277"/>
                  </a:cubicBezTo>
                  <a:cubicBezTo>
                    <a:pt x="373836" y="175670"/>
                    <a:pt x="370191" y="196031"/>
                    <a:pt x="369107" y="201834"/>
                  </a:cubicBezTo>
                  <a:cubicBezTo>
                    <a:pt x="370880" y="202719"/>
                    <a:pt x="379845" y="208621"/>
                    <a:pt x="379845" y="226719"/>
                  </a:cubicBezTo>
                  <a:cubicBezTo>
                    <a:pt x="379845" y="226818"/>
                    <a:pt x="379747" y="226916"/>
                    <a:pt x="379747" y="227014"/>
                  </a:cubicBezTo>
                  <a:cubicBezTo>
                    <a:pt x="379845" y="227506"/>
                    <a:pt x="379845" y="227998"/>
                    <a:pt x="379845" y="228490"/>
                  </a:cubicBezTo>
                  <a:cubicBezTo>
                    <a:pt x="376003" y="278948"/>
                    <a:pt x="355906" y="257211"/>
                    <a:pt x="351768" y="279342"/>
                  </a:cubicBezTo>
                  <a:cubicBezTo>
                    <a:pt x="344872" y="316030"/>
                    <a:pt x="312263" y="342587"/>
                    <a:pt x="291969" y="351833"/>
                  </a:cubicBezTo>
                  <a:cubicBezTo>
                    <a:pt x="280245" y="357144"/>
                    <a:pt x="268128" y="359800"/>
                    <a:pt x="255517" y="360095"/>
                  </a:cubicBezTo>
                  <a:cubicBezTo>
                    <a:pt x="242809" y="359800"/>
                    <a:pt x="230790" y="357144"/>
                    <a:pt x="219066" y="351833"/>
                  </a:cubicBezTo>
                  <a:cubicBezTo>
                    <a:pt x="198772" y="342587"/>
                    <a:pt x="166163" y="316030"/>
                    <a:pt x="159267" y="279342"/>
                  </a:cubicBezTo>
                  <a:cubicBezTo>
                    <a:pt x="155129" y="257211"/>
                    <a:pt x="135032" y="278948"/>
                    <a:pt x="131190" y="228490"/>
                  </a:cubicBezTo>
                  <a:cubicBezTo>
                    <a:pt x="131190" y="227998"/>
                    <a:pt x="131190" y="227506"/>
                    <a:pt x="131190" y="227014"/>
                  </a:cubicBezTo>
                  <a:cubicBezTo>
                    <a:pt x="131190" y="226916"/>
                    <a:pt x="131190" y="226818"/>
                    <a:pt x="131190" y="226719"/>
                  </a:cubicBezTo>
                  <a:cubicBezTo>
                    <a:pt x="131190" y="208621"/>
                    <a:pt x="140056" y="202719"/>
                    <a:pt x="141830" y="201834"/>
                  </a:cubicBezTo>
                  <a:cubicBezTo>
                    <a:pt x="140844" y="196031"/>
                    <a:pt x="137199" y="175670"/>
                    <a:pt x="135032" y="157277"/>
                  </a:cubicBezTo>
                  <a:cubicBezTo>
                    <a:pt x="134835" y="157080"/>
                    <a:pt x="134638" y="144294"/>
                    <a:pt x="134539" y="136818"/>
                  </a:cubicBezTo>
                  <a:cubicBezTo>
                    <a:pt x="115427" y="127671"/>
                    <a:pt x="75824" y="108589"/>
                    <a:pt x="70011" y="105245"/>
                  </a:cubicBezTo>
                  <a:cubicBezTo>
                    <a:pt x="65775" y="102884"/>
                    <a:pt x="63608" y="99933"/>
                    <a:pt x="64002" y="96786"/>
                  </a:cubicBezTo>
                  <a:cubicBezTo>
                    <a:pt x="63509" y="93540"/>
                    <a:pt x="65775" y="90098"/>
                    <a:pt x="72080" y="87048"/>
                  </a:cubicBezTo>
                  <a:cubicBezTo>
                    <a:pt x="117102" y="65016"/>
                    <a:pt x="231677" y="9049"/>
                    <a:pt x="243006" y="3639"/>
                  </a:cubicBezTo>
                  <a:cubicBezTo>
                    <a:pt x="247932" y="1279"/>
                    <a:pt x="252069" y="295"/>
                    <a:pt x="255517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ea"/>
              </a:endParaRPr>
            </a:p>
          </p:txBody>
        </p:sp>
      </p:grpSp>
      <p:graphicFrame>
        <p:nvGraphicFramePr>
          <p:cNvPr id="34" name="表格 20">
            <a:extLst>
              <a:ext uri="{FF2B5EF4-FFF2-40B4-BE49-F238E27FC236}">
                <a16:creationId xmlns:a16="http://schemas.microsoft.com/office/drawing/2014/main" id="{7AD03FD7-495C-DC99-A326-B750BBCA0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75995"/>
              </p:ext>
            </p:extLst>
          </p:nvPr>
        </p:nvGraphicFramePr>
        <p:xfrm>
          <a:off x="1666503" y="1577601"/>
          <a:ext cx="9704199" cy="424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9826071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32060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23593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97317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90833252"/>
                    </a:ext>
                  </a:extLst>
                </a:gridCol>
                <a:gridCol w="2930864">
                  <a:extLst>
                    <a:ext uri="{9D8B030D-6E8A-4147-A177-3AD203B41FA5}">
                      <a16:colId xmlns:a16="http://schemas.microsoft.com/office/drawing/2014/main" val="688568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模块种类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原理图重绘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测试流程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隔离流程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标记测试点编写提示信息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770209"/>
                  </a:ext>
                </a:extLst>
              </a:tr>
              <a:tr h="370840"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信号模块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后连接板</a:t>
                      </a:r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均已完成，后期微调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√（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已修改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等工程师</a:t>
                      </a:r>
                      <a:endParaRPr lang="en-US" altLang="zh-CN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正在进行</a:t>
                      </a:r>
                      <a:endParaRPr lang="en-US" altLang="zh-CN" dirty="0"/>
                    </a:p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已标记（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6/18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）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8138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后连接板</a:t>
                      </a:r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√（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已修改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9703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轴角变化板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8720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运算</a:t>
                      </a:r>
                      <a:endParaRPr lang="en-US" altLang="zh-C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281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运算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等设计师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3793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自检模块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等设计师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2013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调频显控盒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等设计师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3238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CPCI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主控板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rgbClr val="FF0000"/>
                          </a:solidFill>
                        </a:rPr>
                        <a:t>十四所内部调试中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46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电源模块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已完成（</a:t>
                      </a:r>
                      <a:r>
                        <a:rPr lang="en-US" altLang="zh-CN" dirty="0"/>
                        <a:t>9/18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072732"/>
                  </a:ext>
                </a:extLst>
              </a:tr>
            </a:tbl>
          </a:graphicData>
        </a:graphic>
      </p:graphicFrame>
      <p:sp>
        <p:nvSpPr>
          <p:cNvPr id="2" name="箭头: 下 1">
            <a:extLst>
              <a:ext uri="{FF2B5EF4-FFF2-40B4-BE49-F238E27FC236}">
                <a16:creationId xmlns:a16="http://schemas.microsoft.com/office/drawing/2014/main" id="{869201E3-3806-F5E2-D9D7-26E27A8B9635}"/>
              </a:ext>
            </a:extLst>
          </p:cNvPr>
          <p:cNvSpPr/>
          <p:nvPr/>
        </p:nvSpPr>
        <p:spPr>
          <a:xfrm>
            <a:off x="7679183" y="3300937"/>
            <a:ext cx="257453" cy="248575"/>
          </a:xfrm>
          <a:prstGeom prst="downArrow">
            <a:avLst/>
          </a:prstGeom>
          <a:solidFill>
            <a:srgbClr val="FF0000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53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D91940-AC9A-4CE6-B6C4-34959FD1A5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阅读文献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A6BFC-205E-4348-ADAD-9865578E125D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519516B0-E22D-293A-2667-3DC85370E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678850"/>
              </p:ext>
            </p:extLst>
          </p:nvPr>
        </p:nvGraphicFramePr>
        <p:xfrm>
          <a:off x="484697" y="889102"/>
          <a:ext cx="11222605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397">
                  <a:extLst>
                    <a:ext uri="{9D8B030D-6E8A-4147-A177-3AD203B41FA5}">
                      <a16:colId xmlns:a16="http://schemas.microsoft.com/office/drawing/2014/main" val="1576515323"/>
                    </a:ext>
                  </a:extLst>
                </a:gridCol>
                <a:gridCol w="1174459">
                  <a:extLst>
                    <a:ext uri="{9D8B030D-6E8A-4147-A177-3AD203B41FA5}">
                      <a16:colId xmlns:a16="http://schemas.microsoft.com/office/drawing/2014/main" val="2688882078"/>
                    </a:ext>
                  </a:extLst>
                </a:gridCol>
                <a:gridCol w="1895912">
                  <a:extLst>
                    <a:ext uri="{9D8B030D-6E8A-4147-A177-3AD203B41FA5}">
                      <a16:colId xmlns:a16="http://schemas.microsoft.com/office/drawing/2014/main" val="2941093540"/>
                    </a:ext>
                  </a:extLst>
                </a:gridCol>
                <a:gridCol w="4999837">
                  <a:extLst>
                    <a:ext uri="{9D8B030D-6E8A-4147-A177-3AD203B41FA5}">
                      <a16:colId xmlns:a16="http://schemas.microsoft.com/office/drawing/2014/main" val="2163248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文献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发表日期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期刊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3849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基于深度神经网络的电气元件符号识别算法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2022-2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电力系统及其自动化学报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（中文核心）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以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yolov3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目标检测算法，针对电路元器件识别场景作了如下改进：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）对训练数据标签进行聚类来优化训练过程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）构建了新的特征融合网络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）基于数据冗余的图片预处理算法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）改进 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NMS 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筛选算法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2210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two-stage CNN-based hand-drawn electrical and electronic circuit component recognition system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2021-10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Neural Computing and Applications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SCI2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区）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设计了一个两步法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网络，用来识别手绘的电路元器件符号。将各种元器件分为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个大类，第一步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先识别大类，第二个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cnn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再精确到具体元器件。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9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Segmentation and Recognition of Electronic Components in Hand-Drawn Circuit Diagrams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2018-4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ICST Transactions on Scalable Information Systems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形态学分割元器件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HOG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SVM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分类元器件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577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Hand-Drawn Electrical Circuit Recognition using Object Detection and Node Recognition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2022-5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 Computer Science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深度学习算法对比：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yolov3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yolov5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SSD300.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通过节点检测来识别网络的拓扑连接关系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6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Recognition of symbols and topology in the image of a DC circuit diagram based on contours and skeletons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2021-9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 44th International Convention on Information, Communication and Electronic Technology (MIPRO)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IEEE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开发了一个安卓软件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基于图元结构的形态学图像识别方法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061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 of Annotations for Circuit Symbols in Electrical Diagrams of Document Images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2014-1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2014 Fifth International Conference on Signal and Image Processing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针对于电路原理图上的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OCR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技术（可以在预处理阶段去除文字和定位文字）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891545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AF332533-3D1D-F6C2-7278-686B35321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97" y="889102"/>
            <a:ext cx="8987096" cy="51257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D8B323-31FB-F0BA-FCBC-D63B96DFD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56" y="889102"/>
            <a:ext cx="8920029" cy="55242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01B9D2-983A-EA01-DD33-CB0D7389D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56" y="2281562"/>
            <a:ext cx="9486730" cy="33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2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5608B-7718-2B62-2789-B2C8759A5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文献阅读</a:t>
            </a:r>
            <a:r>
              <a:rPr lang="en-US" altLang="zh-CN" dirty="0"/>
              <a:t>---</a:t>
            </a:r>
            <a:r>
              <a:rPr lang="zh-CN" altLang="en-US" dirty="0"/>
              <a:t>完整电路识别系统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3069-6DE5-171A-72BF-B09B5C1A2B6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A75A646-D23F-AFE9-1033-05E30932C427}"/>
              </a:ext>
            </a:extLst>
          </p:cNvPr>
          <p:cNvGrpSpPr/>
          <p:nvPr/>
        </p:nvGrpSpPr>
        <p:grpSpPr>
          <a:xfrm>
            <a:off x="745286" y="1042346"/>
            <a:ext cx="3081997" cy="2191048"/>
            <a:chOff x="2058289" y="1307143"/>
            <a:chExt cx="2145411" cy="116320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ACEFE1B-FDE7-2D90-4F20-26E4DBDF3A94}"/>
                </a:ext>
              </a:extLst>
            </p:cNvPr>
            <p:cNvCxnSpPr>
              <a:cxnSpLocks/>
            </p:cNvCxnSpPr>
            <p:nvPr/>
          </p:nvCxnSpPr>
          <p:spPr>
            <a:xfrm>
              <a:off x="2127250" y="1508288"/>
              <a:ext cx="24215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9635DC4-E739-10FC-A1B8-21CEDFCF3B29}"/>
                </a:ext>
              </a:extLst>
            </p:cNvPr>
            <p:cNvCxnSpPr>
              <a:cxnSpLocks/>
            </p:cNvCxnSpPr>
            <p:nvPr/>
          </p:nvCxnSpPr>
          <p:spPr>
            <a:xfrm>
              <a:off x="2763624" y="1508289"/>
              <a:ext cx="848413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FBDA4FA-135F-EE15-6255-E5B204DE0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2037" y="1307143"/>
              <a:ext cx="347183" cy="402291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9E3B59B-0E08-FD6D-BF53-8D666D0C7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2966350" y="1955853"/>
              <a:ext cx="292132" cy="330236"/>
            </a:xfrm>
            <a:prstGeom prst="rect">
              <a:avLst/>
            </a:prstGeom>
          </p:spPr>
        </p:pic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44E3D77-BC0C-D18C-F9DC-AA2A76FDD429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V="1">
              <a:off x="3112416" y="1508288"/>
              <a:ext cx="0" cy="466617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4ADC3EB-2425-F282-0767-57AA9E0B1B02}"/>
                </a:ext>
              </a:extLst>
            </p:cNvPr>
            <p:cNvSpPr/>
            <p:nvPr/>
          </p:nvSpPr>
          <p:spPr>
            <a:xfrm>
              <a:off x="2369405" y="1444788"/>
              <a:ext cx="398797" cy="1270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D44169E-EC4E-4F3C-9C45-F030148D8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1889918" y="1778314"/>
              <a:ext cx="474663" cy="137921"/>
            </a:xfrm>
            <a:prstGeom prst="rect">
              <a:avLst/>
            </a:prstGeom>
          </p:spPr>
        </p:pic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9BECA48-0EE5-5623-3361-BA0F735AC426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2127250" y="1495627"/>
              <a:ext cx="0" cy="11431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3290C6C-F0CD-419C-B9F1-D9508FBF3C66}"/>
                </a:ext>
              </a:extLst>
            </p:cNvPr>
            <p:cNvCxnSpPr>
              <a:cxnSpLocks/>
            </p:cNvCxnSpPr>
            <p:nvPr/>
          </p:nvCxnSpPr>
          <p:spPr>
            <a:xfrm>
              <a:off x="2152650" y="2084607"/>
              <a:ext cx="0" cy="38573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21BE1BF-497D-6CB7-9DE3-264AAE8D9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2650" y="2468181"/>
              <a:ext cx="2051050" cy="216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FA5E1C5-B243-B568-EDEC-DA976BDDC43B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3112416" y="2267037"/>
              <a:ext cx="0" cy="2011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9F15AA0-CDA7-749F-9855-9836AF7FF61F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9220" y="1508289"/>
              <a:ext cx="24448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459BB17-AD04-5257-1CA9-38474445CFED}"/>
                </a:ext>
              </a:extLst>
            </p:cNvPr>
            <p:cNvCxnSpPr/>
            <p:nvPr/>
          </p:nvCxnSpPr>
          <p:spPr>
            <a:xfrm>
              <a:off x="4203700" y="1508288"/>
              <a:ext cx="0" cy="95989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C41FB5C-2B3C-6064-B72B-7158C2E233EC}"/>
              </a:ext>
            </a:extLst>
          </p:cNvPr>
          <p:cNvSpPr/>
          <p:nvPr/>
        </p:nvSpPr>
        <p:spPr>
          <a:xfrm>
            <a:off x="1102429" y="1228236"/>
            <a:ext cx="735798" cy="398215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4CD00EB-0577-E8F9-3511-639409FA6354}"/>
              </a:ext>
            </a:extLst>
          </p:cNvPr>
          <p:cNvSpPr/>
          <p:nvPr/>
        </p:nvSpPr>
        <p:spPr>
          <a:xfrm>
            <a:off x="2839975" y="1042347"/>
            <a:ext cx="735798" cy="753692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37B8C8A-A54A-EA82-CD02-8CB18C14621E}"/>
              </a:ext>
            </a:extLst>
          </p:cNvPr>
          <p:cNvSpPr/>
          <p:nvPr/>
        </p:nvSpPr>
        <p:spPr>
          <a:xfrm>
            <a:off x="2022394" y="2300166"/>
            <a:ext cx="488709" cy="546194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0F27F94-5541-EB5C-54B2-E70D7F6C5A25}"/>
              </a:ext>
            </a:extLst>
          </p:cNvPr>
          <p:cNvSpPr/>
          <p:nvPr/>
        </p:nvSpPr>
        <p:spPr>
          <a:xfrm>
            <a:off x="706214" y="1584370"/>
            <a:ext cx="237204" cy="982270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FBD41619-EA37-A510-8A67-8E0EAF43E695}"/>
              </a:ext>
            </a:extLst>
          </p:cNvPr>
          <p:cNvGrpSpPr/>
          <p:nvPr/>
        </p:nvGrpSpPr>
        <p:grpSpPr>
          <a:xfrm>
            <a:off x="906929" y="3642895"/>
            <a:ext cx="2982931" cy="1836013"/>
            <a:chOff x="906929" y="3642895"/>
            <a:chExt cx="2982931" cy="1836013"/>
          </a:xfrm>
        </p:grpSpPr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4E4FEB7D-7601-2B11-5A0C-7228B7EBEE6F}"/>
                </a:ext>
              </a:extLst>
            </p:cNvPr>
            <p:cNvCxnSpPr>
              <a:cxnSpLocks/>
            </p:cNvCxnSpPr>
            <p:nvPr/>
          </p:nvCxnSpPr>
          <p:spPr>
            <a:xfrm>
              <a:off x="906929" y="3666744"/>
              <a:ext cx="3478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04C79439-FC09-C75D-E458-E7BEF0671D11}"/>
                </a:ext>
              </a:extLst>
            </p:cNvPr>
            <p:cNvCxnSpPr>
              <a:cxnSpLocks/>
            </p:cNvCxnSpPr>
            <p:nvPr/>
          </p:nvCxnSpPr>
          <p:spPr>
            <a:xfrm>
              <a:off x="1821114" y="3666746"/>
              <a:ext cx="1218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76BDCCBE-0540-2728-81A1-DF572A84D2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2172" y="3666744"/>
              <a:ext cx="0" cy="87893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0BCD1188-9DA8-B533-BEA2-1F338F204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29" y="3642895"/>
              <a:ext cx="0" cy="215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D7908E8-D65B-2400-8B10-51D75FF0713D}"/>
                </a:ext>
              </a:extLst>
            </p:cNvPr>
            <p:cNvCxnSpPr>
              <a:cxnSpLocks/>
            </p:cNvCxnSpPr>
            <p:nvPr/>
          </p:nvCxnSpPr>
          <p:spPr>
            <a:xfrm>
              <a:off x="943418" y="4752318"/>
              <a:ext cx="0" cy="7265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DC99F9D9-FE78-4AE9-3AC3-0DEB6CA671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418" y="5474832"/>
              <a:ext cx="2946442" cy="40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DAE31503-789E-05CF-0097-3BCC83520128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72" y="5095950"/>
              <a:ext cx="0" cy="3788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52FC75E-5C31-92D2-8739-D3281B42DA67}"/>
                </a:ext>
              </a:extLst>
            </p:cNvPr>
            <p:cNvCxnSpPr>
              <a:cxnSpLocks/>
            </p:cNvCxnSpPr>
            <p:nvPr/>
          </p:nvCxnSpPr>
          <p:spPr>
            <a:xfrm>
              <a:off x="3538651" y="3666746"/>
              <a:ext cx="3512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8EEC35CE-4285-18EB-BB8A-86CAC7030134}"/>
                </a:ext>
              </a:extLst>
            </p:cNvPr>
            <p:cNvCxnSpPr/>
            <p:nvPr/>
          </p:nvCxnSpPr>
          <p:spPr>
            <a:xfrm>
              <a:off x="3889860" y="3666744"/>
              <a:ext cx="0" cy="18080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星形: 五角 94">
            <a:extLst>
              <a:ext uri="{FF2B5EF4-FFF2-40B4-BE49-F238E27FC236}">
                <a16:creationId xmlns:a16="http://schemas.microsoft.com/office/drawing/2014/main" id="{4375535A-E1CB-6D9F-2DD7-57C2E49BB0C0}"/>
              </a:ext>
            </a:extLst>
          </p:cNvPr>
          <p:cNvSpPr/>
          <p:nvPr/>
        </p:nvSpPr>
        <p:spPr>
          <a:xfrm>
            <a:off x="1030048" y="1347023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星形: 五角 95">
            <a:extLst>
              <a:ext uri="{FF2B5EF4-FFF2-40B4-BE49-F238E27FC236}">
                <a16:creationId xmlns:a16="http://schemas.microsoft.com/office/drawing/2014/main" id="{11E7974A-E56B-EA08-A32D-56906560F0A0}"/>
              </a:ext>
            </a:extLst>
          </p:cNvPr>
          <p:cNvSpPr/>
          <p:nvPr/>
        </p:nvSpPr>
        <p:spPr>
          <a:xfrm>
            <a:off x="1763781" y="1332335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星形: 五角 96">
            <a:extLst>
              <a:ext uri="{FF2B5EF4-FFF2-40B4-BE49-F238E27FC236}">
                <a16:creationId xmlns:a16="http://schemas.microsoft.com/office/drawing/2014/main" id="{CA6B152A-9D5D-9470-D260-17FDD55B3429}"/>
              </a:ext>
            </a:extLst>
          </p:cNvPr>
          <p:cNvSpPr/>
          <p:nvPr/>
        </p:nvSpPr>
        <p:spPr>
          <a:xfrm>
            <a:off x="758693" y="1524240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星形: 五角 97">
            <a:extLst>
              <a:ext uri="{FF2B5EF4-FFF2-40B4-BE49-F238E27FC236}">
                <a16:creationId xmlns:a16="http://schemas.microsoft.com/office/drawing/2014/main" id="{635EA920-70E4-1EB5-3B51-BB1C98264B27}"/>
              </a:ext>
            </a:extLst>
          </p:cNvPr>
          <p:cNvSpPr/>
          <p:nvPr/>
        </p:nvSpPr>
        <p:spPr>
          <a:xfrm>
            <a:off x="798521" y="2501093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星形: 五角 98">
            <a:extLst>
              <a:ext uri="{FF2B5EF4-FFF2-40B4-BE49-F238E27FC236}">
                <a16:creationId xmlns:a16="http://schemas.microsoft.com/office/drawing/2014/main" id="{F605DD9D-A52B-2ADF-C0B7-C7D93890BFC2}"/>
              </a:ext>
            </a:extLst>
          </p:cNvPr>
          <p:cNvSpPr/>
          <p:nvPr/>
        </p:nvSpPr>
        <p:spPr>
          <a:xfrm>
            <a:off x="2758355" y="1332667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星形: 五角 99">
            <a:extLst>
              <a:ext uri="{FF2B5EF4-FFF2-40B4-BE49-F238E27FC236}">
                <a16:creationId xmlns:a16="http://schemas.microsoft.com/office/drawing/2014/main" id="{4C3B0AF3-2E3A-86DF-0726-F766B051A5C2}"/>
              </a:ext>
            </a:extLst>
          </p:cNvPr>
          <p:cNvSpPr/>
          <p:nvPr/>
        </p:nvSpPr>
        <p:spPr>
          <a:xfrm>
            <a:off x="3495841" y="1332667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星形: 五角 100">
            <a:extLst>
              <a:ext uri="{FF2B5EF4-FFF2-40B4-BE49-F238E27FC236}">
                <a16:creationId xmlns:a16="http://schemas.microsoft.com/office/drawing/2014/main" id="{56757944-5EC2-3145-CCFB-059625EACB6A}"/>
              </a:ext>
            </a:extLst>
          </p:cNvPr>
          <p:cNvSpPr/>
          <p:nvPr/>
        </p:nvSpPr>
        <p:spPr>
          <a:xfrm>
            <a:off x="2177275" y="2215630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星形: 五角 101">
            <a:extLst>
              <a:ext uri="{FF2B5EF4-FFF2-40B4-BE49-F238E27FC236}">
                <a16:creationId xmlns:a16="http://schemas.microsoft.com/office/drawing/2014/main" id="{81198438-70CA-DE3F-2EEC-C2B9B4A000D1}"/>
              </a:ext>
            </a:extLst>
          </p:cNvPr>
          <p:cNvSpPr/>
          <p:nvPr/>
        </p:nvSpPr>
        <p:spPr>
          <a:xfrm>
            <a:off x="2177275" y="2765610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星形: 五角 102">
            <a:extLst>
              <a:ext uri="{FF2B5EF4-FFF2-40B4-BE49-F238E27FC236}">
                <a16:creationId xmlns:a16="http://schemas.microsoft.com/office/drawing/2014/main" id="{11B3FE19-BB76-90FC-DD03-45AEB0ADEFE3}"/>
              </a:ext>
            </a:extLst>
          </p:cNvPr>
          <p:cNvSpPr/>
          <p:nvPr/>
        </p:nvSpPr>
        <p:spPr>
          <a:xfrm>
            <a:off x="5584008" y="1466758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星形: 五角 103">
            <a:extLst>
              <a:ext uri="{FF2B5EF4-FFF2-40B4-BE49-F238E27FC236}">
                <a16:creationId xmlns:a16="http://schemas.microsoft.com/office/drawing/2014/main" id="{BEAA61C7-0A9A-3BD5-E42C-E8CE0A7269C0}"/>
              </a:ext>
            </a:extLst>
          </p:cNvPr>
          <p:cNvSpPr/>
          <p:nvPr/>
        </p:nvSpPr>
        <p:spPr>
          <a:xfrm>
            <a:off x="6317741" y="1452070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星形: 五角 104">
            <a:extLst>
              <a:ext uri="{FF2B5EF4-FFF2-40B4-BE49-F238E27FC236}">
                <a16:creationId xmlns:a16="http://schemas.microsoft.com/office/drawing/2014/main" id="{BBB7AC8B-CE5A-9E0F-F4AB-8320E2784F5B}"/>
              </a:ext>
            </a:extLst>
          </p:cNvPr>
          <p:cNvSpPr/>
          <p:nvPr/>
        </p:nvSpPr>
        <p:spPr>
          <a:xfrm>
            <a:off x="5312653" y="1643975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星形: 五角 105">
            <a:extLst>
              <a:ext uri="{FF2B5EF4-FFF2-40B4-BE49-F238E27FC236}">
                <a16:creationId xmlns:a16="http://schemas.microsoft.com/office/drawing/2014/main" id="{0E8D4E2F-7A0C-5F6B-8FB0-20248931F209}"/>
              </a:ext>
            </a:extLst>
          </p:cNvPr>
          <p:cNvSpPr/>
          <p:nvPr/>
        </p:nvSpPr>
        <p:spPr>
          <a:xfrm>
            <a:off x="5352481" y="2620828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星形: 五角 106">
            <a:extLst>
              <a:ext uri="{FF2B5EF4-FFF2-40B4-BE49-F238E27FC236}">
                <a16:creationId xmlns:a16="http://schemas.microsoft.com/office/drawing/2014/main" id="{9C428285-C795-848B-D0B8-19A69A4D9570}"/>
              </a:ext>
            </a:extLst>
          </p:cNvPr>
          <p:cNvSpPr/>
          <p:nvPr/>
        </p:nvSpPr>
        <p:spPr>
          <a:xfrm>
            <a:off x="7312315" y="1452402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星形: 五角 107">
            <a:extLst>
              <a:ext uri="{FF2B5EF4-FFF2-40B4-BE49-F238E27FC236}">
                <a16:creationId xmlns:a16="http://schemas.microsoft.com/office/drawing/2014/main" id="{1C490BD3-451D-2CFE-D2D5-9A1656F9CE8A}"/>
              </a:ext>
            </a:extLst>
          </p:cNvPr>
          <p:cNvSpPr/>
          <p:nvPr/>
        </p:nvSpPr>
        <p:spPr>
          <a:xfrm>
            <a:off x="8049801" y="1452402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星形: 五角 108">
            <a:extLst>
              <a:ext uri="{FF2B5EF4-FFF2-40B4-BE49-F238E27FC236}">
                <a16:creationId xmlns:a16="http://schemas.microsoft.com/office/drawing/2014/main" id="{475B8C6C-336C-064B-8DED-246B7EBA805B}"/>
              </a:ext>
            </a:extLst>
          </p:cNvPr>
          <p:cNvSpPr/>
          <p:nvPr/>
        </p:nvSpPr>
        <p:spPr>
          <a:xfrm>
            <a:off x="6731235" y="2276661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星形: 五角 109">
            <a:extLst>
              <a:ext uri="{FF2B5EF4-FFF2-40B4-BE49-F238E27FC236}">
                <a16:creationId xmlns:a16="http://schemas.microsoft.com/office/drawing/2014/main" id="{74AF8B71-180B-FCE4-ED73-283EBAB18549}"/>
              </a:ext>
            </a:extLst>
          </p:cNvPr>
          <p:cNvSpPr/>
          <p:nvPr/>
        </p:nvSpPr>
        <p:spPr>
          <a:xfrm>
            <a:off x="6731235" y="2885345"/>
            <a:ext cx="164639" cy="144340"/>
          </a:xfrm>
          <a:prstGeom prst="star5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61FCFCE7-AF63-9545-6852-2CD8953B8E16}"/>
              </a:ext>
            </a:extLst>
          </p:cNvPr>
          <p:cNvSpPr/>
          <p:nvPr/>
        </p:nvSpPr>
        <p:spPr>
          <a:xfrm>
            <a:off x="844352" y="3581400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AEE50C0F-FDF9-59B3-A5B2-D9D78886D325}"/>
              </a:ext>
            </a:extLst>
          </p:cNvPr>
          <p:cNvSpPr/>
          <p:nvPr/>
        </p:nvSpPr>
        <p:spPr>
          <a:xfrm>
            <a:off x="2239852" y="3606665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F51AC2DE-EDEA-7B5C-1760-19E0C3590955}"/>
              </a:ext>
            </a:extLst>
          </p:cNvPr>
          <p:cNvSpPr/>
          <p:nvPr/>
        </p:nvSpPr>
        <p:spPr>
          <a:xfrm>
            <a:off x="3807540" y="3606664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7F4D3620-683B-5D11-76C1-6225E3660265}"/>
              </a:ext>
            </a:extLst>
          </p:cNvPr>
          <p:cNvSpPr/>
          <p:nvPr/>
        </p:nvSpPr>
        <p:spPr>
          <a:xfrm>
            <a:off x="880840" y="5402884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DF9E58C-0C0B-8477-293F-CA5A62AB8F85}"/>
              </a:ext>
            </a:extLst>
          </p:cNvPr>
          <p:cNvSpPr/>
          <p:nvPr/>
        </p:nvSpPr>
        <p:spPr>
          <a:xfrm>
            <a:off x="2249400" y="5403813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D94711FB-9770-069D-C00B-47D81D9ADDB5}"/>
              </a:ext>
            </a:extLst>
          </p:cNvPr>
          <p:cNvSpPr/>
          <p:nvPr/>
        </p:nvSpPr>
        <p:spPr>
          <a:xfrm>
            <a:off x="3808903" y="5391113"/>
            <a:ext cx="164639" cy="143895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D8709586-C8E9-1FD2-3C57-6AF310AD5A19}"/>
              </a:ext>
            </a:extLst>
          </p:cNvPr>
          <p:cNvCxnSpPr>
            <a:cxnSpLocks/>
          </p:cNvCxnSpPr>
          <p:nvPr/>
        </p:nvCxnSpPr>
        <p:spPr>
          <a:xfrm flipH="1" flipV="1">
            <a:off x="5401529" y="1523357"/>
            <a:ext cx="775" cy="214083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93BFEC56-4D0D-1369-E993-B6732C03C2E1}"/>
              </a:ext>
            </a:extLst>
          </p:cNvPr>
          <p:cNvCxnSpPr>
            <a:cxnSpLocks/>
          </p:cNvCxnSpPr>
          <p:nvPr/>
        </p:nvCxnSpPr>
        <p:spPr>
          <a:xfrm flipH="1">
            <a:off x="5401529" y="1538928"/>
            <a:ext cx="194718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EDF49F7D-CB7D-5AF7-AA88-C6C0D607455F}"/>
              </a:ext>
            </a:extLst>
          </p:cNvPr>
          <p:cNvCxnSpPr>
            <a:cxnSpLocks/>
          </p:cNvCxnSpPr>
          <p:nvPr/>
        </p:nvCxnSpPr>
        <p:spPr>
          <a:xfrm flipH="1" flipV="1">
            <a:off x="5434025" y="2730738"/>
            <a:ext cx="3993" cy="542156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3F07D4E5-1DF3-69B2-E6AF-AE2C5A92B44B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6797030" y="1561866"/>
            <a:ext cx="16525" cy="714795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D76E5725-810A-CF13-6ACF-7A7C15A39B09}"/>
              </a:ext>
            </a:extLst>
          </p:cNvPr>
          <p:cNvCxnSpPr>
            <a:cxnSpLocks/>
          </p:cNvCxnSpPr>
          <p:nvPr/>
        </p:nvCxnSpPr>
        <p:spPr>
          <a:xfrm flipV="1">
            <a:off x="6806578" y="2957515"/>
            <a:ext cx="10337" cy="316308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BFEE6838-D5BD-E4DE-824E-54355137B391}"/>
              </a:ext>
            </a:extLst>
          </p:cNvPr>
          <p:cNvCxnSpPr>
            <a:cxnSpLocks/>
          </p:cNvCxnSpPr>
          <p:nvPr/>
        </p:nvCxnSpPr>
        <p:spPr>
          <a:xfrm flipH="1">
            <a:off x="8144003" y="1548621"/>
            <a:ext cx="175927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57724E2C-67E3-DE1E-85CA-90FFDB607F92}"/>
              </a:ext>
            </a:extLst>
          </p:cNvPr>
          <p:cNvCxnSpPr>
            <a:cxnSpLocks/>
          </p:cNvCxnSpPr>
          <p:nvPr/>
        </p:nvCxnSpPr>
        <p:spPr>
          <a:xfrm flipH="1">
            <a:off x="6417764" y="1538928"/>
            <a:ext cx="313471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7C7B4FCB-D3B2-BDBF-DD4B-AE4E44B3F65A}"/>
              </a:ext>
            </a:extLst>
          </p:cNvPr>
          <p:cNvCxnSpPr>
            <a:cxnSpLocks/>
          </p:cNvCxnSpPr>
          <p:nvPr/>
        </p:nvCxnSpPr>
        <p:spPr>
          <a:xfrm flipH="1">
            <a:off x="6879349" y="1538928"/>
            <a:ext cx="450846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967113C5-896C-2F3B-62A6-A2959BC72291}"/>
              </a:ext>
            </a:extLst>
          </p:cNvPr>
          <p:cNvSpPr txBox="1"/>
          <p:nvPr/>
        </p:nvSpPr>
        <p:spPr>
          <a:xfrm>
            <a:off x="5314600" y="4120259"/>
            <a:ext cx="31258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元器件识别，产生预测框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识别终端，求交集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识别导线，抹白预测框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识别节点，分割横竖导线求交点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建立连接关系，距离最近</a:t>
            </a:r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7716DF42-DAD1-43CB-3961-8528A6328C70}"/>
              </a:ext>
            </a:extLst>
          </p:cNvPr>
          <p:cNvGrpSpPr/>
          <p:nvPr/>
        </p:nvGrpSpPr>
        <p:grpSpPr>
          <a:xfrm>
            <a:off x="5312652" y="1449711"/>
            <a:ext cx="3129190" cy="1966308"/>
            <a:chOff x="5561525" y="4048632"/>
            <a:chExt cx="3129190" cy="1966308"/>
          </a:xfrm>
        </p:grpSpPr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EA7D6FC7-E304-23CD-0349-4C4F2811A8B0}"/>
                </a:ext>
              </a:extLst>
            </p:cNvPr>
            <p:cNvSpPr/>
            <p:nvPr/>
          </p:nvSpPr>
          <p:spPr>
            <a:xfrm>
              <a:off x="5561525" y="4048632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26E6881E-B242-6F6C-2885-9FA9C0507E9F}"/>
                </a:ext>
              </a:extLst>
            </p:cNvPr>
            <p:cNvSpPr/>
            <p:nvPr/>
          </p:nvSpPr>
          <p:spPr>
            <a:xfrm>
              <a:off x="6957025" y="4073897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92DECD0D-9E39-671C-13ED-54C4BB7A9C7C}"/>
                </a:ext>
              </a:extLst>
            </p:cNvPr>
            <p:cNvSpPr/>
            <p:nvPr/>
          </p:nvSpPr>
          <p:spPr>
            <a:xfrm>
              <a:off x="8524713" y="4073896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206EDBCE-B5CA-C2E9-F4F5-606FB66DF400}"/>
                </a:ext>
              </a:extLst>
            </p:cNvPr>
            <p:cNvSpPr/>
            <p:nvPr/>
          </p:nvSpPr>
          <p:spPr>
            <a:xfrm>
              <a:off x="5598013" y="5870116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F813570F-C48D-1C47-178B-EDF2117DA7F3}"/>
                </a:ext>
              </a:extLst>
            </p:cNvPr>
            <p:cNvSpPr/>
            <p:nvPr/>
          </p:nvSpPr>
          <p:spPr>
            <a:xfrm>
              <a:off x="6966573" y="5871045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0A6F2BC5-58A6-F068-0DE0-4395504EF1D9}"/>
                </a:ext>
              </a:extLst>
            </p:cNvPr>
            <p:cNvSpPr/>
            <p:nvPr/>
          </p:nvSpPr>
          <p:spPr>
            <a:xfrm>
              <a:off x="8526076" y="5858345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DC3B0CFF-8212-D9BD-72F0-8C12A8033F68}"/>
              </a:ext>
            </a:extLst>
          </p:cNvPr>
          <p:cNvCxnSpPr>
            <a:cxnSpLocks/>
          </p:cNvCxnSpPr>
          <p:nvPr/>
        </p:nvCxnSpPr>
        <p:spPr>
          <a:xfrm flipV="1">
            <a:off x="5430096" y="3347941"/>
            <a:ext cx="2928063" cy="1177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285BD29D-B7DE-670E-B9B8-9E8ECE56F20D}"/>
              </a:ext>
            </a:extLst>
          </p:cNvPr>
          <p:cNvCxnSpPr>
            <a:cxnSpLocks/>
            <a:endCxn id="146" idx="4"/>
          </p:cNvCxnSpPr>
          <p:nvPr/>
        </p:nvCxnSpPr>
        <p:spPr>
          <a:xfrm flipV="1">
            <a:off x="8355195" y="1618870"/>
            <a:ext cx="2965" cy="171127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0464AD-B12C-E502-FB37-47460A0AFEDE}"/>
              </a:ext>
            </a:extLst>
          </p:cNvPr>
          <p:cNvSpPr/>
          <p:nvPr/>
        </p:nvSpPr>
        <p:spPr>
          <a:xfrm>
            <a:off x="9290425" y="1796039"/>
            <a:ext cx="2275587" cy="39661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dirty="0"/>
              <a:t>标题：</a:t>
            </a:r>
            <a:r>
              <a:rPr lang="en-US" altLang="zh-CN" sz="1600" dirty="0"/>
              <a:t>Hand-Drawn Electrical Circuit Recognition Using Object Detection and Node Recognition.</a:t>
            </a:r>
          </a:p>
          <a:p>
            <a:r>
              <a:rPr lang="zh-CN" altLang="en-US" sz="1600" dirty="0"/>
              <a:t>时间：</a:t>
            </a:r>
            <a:r>
              <a:rPr lang="en-US" altLang="zh-CN" sz="1600" dirty="0"/>
              <a:t>2022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</a:t>
            </a:r>
            <a:endParaRPr lang="en-US" altLang="zh-CN" sz="1600" dirty="0"/>
          </a:p>
          <a:p>
            <a:r>
              <a:rPr lang="zh-CN" altLang="en-US" sz="1600" dirty="0"/>
              <a:t>期刊：</a:t>
            </a:r>
            <a:r>
              <a:rPr lang="en-US" altLang="zh-CN" sz="1600" dirty="0"/>
              <a:t>SN Computer Science</a:t>
            </a:r>
          </a:p>
          <a:p>
            <a:r>
              <a:rPr lang="en-US" altLang="zh-CN" sz="1600" dirty="0"/>
              <a:t>URL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https://link.springer.com/10.1007/s42979-022-01159-0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2951D-E597-2B8F-9620-9E67148A564B}"/>
              </a:ext>
            </a:extLst>
          </p:cNvPr>
          <p:cNvSpPr/>
          <p:nvPr/>
        </p:nvSpPr>
        <p:spPr>
          <a:xfrm>
            <a:off x="9623065" y="1253816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相关文献</a:t>
            </a:r>
          </a:p>
        </p:txBody>
      </p:sp>
    </p:spTree>
    <p:extLst>
      <p:ext uri="{BB962C8B-B14F-4D97-AF65-F5344CB8AC3E}">
        <p14:creationId xmlns:p14="http://schemas.microsoft.com/office/powerpoint/2010/main" val="355630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5608B-7718-2B62-2789-B2C8759A5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文献阅读</a:t>
            </a:r>
            <a:r>
              <a:rPr lang="en-US" altLang="zh-CN" dirty="0"/>
              <a:t>---</a:t>
            </a:r>
            <a:r>
              <a:rPr lang="zh-CN" altLang="en-US" dirty="0"/>
              <a:t>完整电路识别系统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3069-6DE5-171A-72BF-B09B5C1A2B6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439E894-B7A0-D94C-0C24-C543E284E336}"/>
              </a:ext>
            </a:extLst>
          </p:cNvPr>
          <p:cNvSpPr/>
          <p:nvPr/>
        </p:nvSpPr>
        <p:spPr>
          <a:xfrm>
            <a:off x="9736173" y="1590145"/>
            <a:ext cx="2275587" cy="39661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dirty="0"/>
              <a:t>标题：</a:t>
            </a:r>
            <a:r>
              <a:rPr lang="en-US" altLang="zh-CN" sz="1600" dirty="0"/>
              <a:t>Hand-Drawn Electrical Circuit Recognition Using Object Detection and Node Recognition.</a:t>
            </a:r>
          </a:p>
          <a:p>
            <a:r>
              <a:rPr lang="zh-CN" altLang="en-US" sz="1600" dirty="0"/>
              <a:t>时间：</a:t>
            </a:r>
            <a:r>
              <a:rPr lang="en-US" altLang="zh-CN" sz="1600" dirty="0"/>
              <a:t>2022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</a:t>
            </a:r>
            <a:endParaRPr lang="en-US" altLang="zh-CN" sz="1600" dirty="0"/>
          </a:p>
          <a:p>
            <a:r>
              <a:rPr lang="zh-CN" altLang="en-US" sz="1600" dirty="0"/>
              <a:t>期刊：</a:t>
            </a:r>
            <a:r>
              <a:rPr lang="en-US" altLang="zh-CN" sz="1600" dirty="0"/>
              <a:t>SN Computer Science</a:t>
            </a:r>
          </a:p>
          <a:p>
            <a:r>
              <a:rPr lang="en-US" altLang="zh-CN" sz="1600" dirty="0"/>
              <a:t>URL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https://link.springer.com/10.1007/s42979-022-01159-0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1E33C5-4F49-5F0E-C570-063F793FC74E}"/>
              </a:ext>
            </a:extLst>
          </p:cNvPr>
          <p:cNvSpPr/>
          <p:nvPr/>
        </p:nvSpPr>
        <p:spPr>
          <a:xfrm>
            <a:off x="10068813" y="1047922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42073C-B511-8333-A851-757688ECF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5" y="910689"/>
            <a:ext cx="9604018" cy="573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6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5608B-7718-2B62-2789-B2C8759A5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文献阅读</a:t>
            </a:r>
            <a:r>
              <a:rPr lang="en-US" altLang="zh-CN" dirty="0"/>
              <a:t>---</a:t>
            </a:r>
            <a:r>
              <a:rPr lang="zh-CN" altLang="en-US" dirty="0"/>
              <a:t>完整电路识别系统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3069-6DE5-171A-72BF-B09B5C1A2B6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0464AD-B12C-E502-FB37-47460A0AFEDE}"/>
              </a:ext>
            </a:extLst>
          </p:cNvPr>
          <p:cNvSpPr/>
          <p:nvPr/>
        </p:nvSpPr>
        <p:spPr>
          <a:xfrm>
            <a:off x="9290425" y="1796039"/>
            <a:ext cx="2275587" cy="39661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dirty="0"/>
              <a:t>标题：</a:t>
            </a:r>
            <a:r>
              <a:rPr lang="en-US" altLang="zh-CN" sz="1600" dirty="0"/>
              <a:t>Hand-Drawn Electrical Circuit Recognition Using Object Detection and Node Recognition.</a:t>
            </a:r>
          </a:p>
          <a:p>
            <a:r>
              <a:rPr lang="zh-CN" altLang="en-US" sz="1600" dirty="0"/>
              <a:t>时间：</a:t>
            </a:r>
            <a:r>
              <a:rPr lang="en-US" altLang="zh-CN" sz="1600" dirty="0"/>
              <a:t>2022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</a:t>
            </a:r>
            <a:endParaRPr lang="en-US" altLang="zh-CN" sz="1600" dirty="0"/>
          </a:p>
          <a:p>
            <a:r>
              <a:rPr lang="zh-CN" altLang="en-US" sz="1600" dirty="0"/>
              <a:t>期刊：</a:t>
            </a:r>
            <a:r>
              <a:rPr lang="en-US" altLang="zh-CN" sz="1600" dirty="0"/>
              <a:t>SN Computer Science</a:t>
            </a:r>
          </a:p>
          <a:p>
            <a:r>
              <a:rPr lang="en-US" altLang="zh-CN" sz="1600" dirty="0"/>
              <a:t>URL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https://link.springer.com/10.1007/s42979-022-01159-0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2951D-E597-2B8F-9620-9E67148A564B}"/>
              </a:ext>
            </a:extLst>
          </p:cNvPr>
          <p:cNvSpPr/>
          <p:nvPr/>
        </p:nvSpPr>
        <p:spPr>
          <a:xfrm>
            <a:off x="9623065" y="1253816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2689C6-B376-15AB-236C-ECBD9C0F8FBB}"/>
              </a:ext>
            </a:extLst>
          </p:cNvPr>
          <p:cNvSpPr/>
          <p:nvPr/>
        </p:nvSpPr>
        <p:spPr>
          <a:xfrm>
            <a:off x="660400" y="1048830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思考与改进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DDB065-01F0-420D-D9C9-E797ADB53448}"/>
              </a:ext>
            </a:extLst>
          </p:cNvPr>
          <p:cNvSpPr txBox="1"/>
          <p:nvPr/>
        </p:nvSpPr>
        <p:spPr>
          <a:xfrm>
            <a:off x="625988" y="1796039"/>
            <a:ext cx="670599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k-means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聚类优化点的位置（质心数量 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组件数量</a:t>
            </a:r>
            <a:r>
              <a:rPr lang="en-US" altLang="zh-CN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lang="zh-CN" altLang="en-US" sz="1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5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分析：由于该论文识别的元器件都是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端的，所以终端数一定时组件的数量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5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优化：在目标检测判断出元器件的类别后，可以通过先验知识，求取终端的数量，例如电阻有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个终端、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GND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只有一个终端，三极管有三个终端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2</a:t>
            </a:r>
            <a:r>
              <a:rPr lang="zh-CN" altLang="en-US" sz="1400" dirty="0"/>
              <a:t>、得到连接关系的时候、将节点与终端用最近距离法匹配，但这样对于某些情况会有</a:t>
            </a:r>
            <a:r>
              <a:rPr lang="en-US" altLang="zh-CN" sz="1400" dirty="0"/>
              <a:t>Bug</a:t>
            </a:r>
          </a:p>
          <a:p>
            <a:pPr>
              <a:spcAft>
                <a:spcPts val="500"/>
              </a:spcAft>
            </a:pPr>
            <a:r>
              <a:rPr lang="zh-CN" altLang="en-US" sz="1400" dirty="0"/>
              <a:t>分析：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>
              <a:spcAft>
                <a:spcPts val="500"/>
              </a:spcAft>
            </a:pPr>
            <a:r>
              <a:rPr lang="zh-CN" altLang="en-US" sz="1400" dirty="0"/>
              <a:t>优化：修改网络拓补关系的判定法：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r>
              <a:rPr lang="zh-CN" altLang="en-US" sz="1400" dirty="0"/>
              <a:t>方法一：在抹白元器件框之后用连通域方法判断网络。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r>
              <a:rPr lang="zh-CN" altLang="en-US" sz="1400" dirty="0"/>
              <a:t>有些复杂的电路，并不是有交点就表示连接在一起。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r>
              <a:rPr lang="zh-CN" altLang="en-US" sz="1400" dirty="0"/>
              <a:t>显然论文中并没有考虑这种复杂的情况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31BB437-5A9C-9D03-8A46-655A93E44A56}"/>
              </a:ext>
            </a:extLst>
          </p:cNvPr>
          <p:cNvGrpSpPr/>
          <p:nvPr/>
        </p:nvGrpSpPr>
        <p:grpSpPr>
          <a:xfrm>
            <a:off x="1513310" y="3658074"/>
            <a:ext cx="3112560" cy="398215"/>
            <a:chOff x="5228357" y="5489843"/>
            <a:chExt cx="3112560" cy="39821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93C76E5-F12A-F526-5B6A-A36FFC9932AC}"/>
                </a:ext>
              </a:extLst>
            </p:cNvPr>
            <p:cNvSpPr/>
            <p:nvPr/>
          </p:nvSpPr>
          <p:spPr>
            <a:xfrm>
              <a:off x="7036025" y="5489843"/>
              <a:ext cx="735798" cy="398215"/>
            </a:xfrm>
            <a:prstGeom prst="rect">
              <a:avLst/>
            </a:prstGeom>
            <a:noFill/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星形: 五角 11">
              <a:extLst>
                <a:ext uri="{FF2B5EF4-FFF2-40B4-BE49-F238E27FC236}">
                  <a16:creationId xmlns:a16="http://schemas.microsoft.com/office/drawing/2014/main" id="{E17FE0B7-23EC-F3A3-B22A-C0B3C1FD9CA4}"/>
                </a:ext>
              </a:extLst>
            </p:cNvPr>
            <p:cNvSpPr/>
            <p:nvPr/>
          </p:nvSpPr>
          <p:spPr>
            <a:xfrm>
              <a:off x="6963644" y="5608630"/>
              <a:ext cx="164639" cy="144340"/>
            </a:xfrm>
            <a:prstGeom prst="star5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星形: 五角 13">
              <a:extLst>
                <a:ext uri="{FF2B5EF4-FFF2-40B4-BE49-F238E27FC236}">
                  <a16:creationId xmlns:a16="http://schemas.microsoft.com/office/drawing/2014/main" id="{E057D41C-1452-105E-D69C-AA2A886600E0}"/>
                </a:ext>
              </a:extLst>
            </p:cNvPr>
            <p:cNvSpPr/>
            <p:nvPr/>
          </p:nvSpPr>
          <p:spPr>
            <a:xfrm>
              <a:off x="7697377" y="5593942"/>
              <a:ext cx="164639" cy="144340"/>
            </a:xfrm>
            <a:prstGeom prst="star5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4BE36D3-CACD-BB9C-41EE-2A4C7D3765FA}"/>
                </a:ext>
              </a:extLst>
            </p:cNvPr>
            <p:cNvSpPr/>
            <p:nvPr/>
          </p:nvSpPr>
          <p:spPr>
            <a:xfrm>
              <a:off x="8176278" y="5588362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F62B8EC-0962-4D92-8FB6-EA1453F2A2D6}"/>
                </a:ext>
              </a:extLst>
            </p:cNvPr>
            <p:cNvSpPr/>
            <p:nvPr/>
          </p:nvSpPr>
          <p:spPr>
            <a:xfrm>
              <a:off x="5228357" y="5618244"/>
              <a:ext cx="164639" cy="143895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62586C5-E58F-88C9-1291-A6006D9F34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7817" y="5665889"/>
              <a:ext cx="1735287" cy="961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03AFE65-4DED-1E0E-B7F2-18EA65F3D222}"/>
                </a:ext>
              </a:extLst>
            </p:cNvPr>
            <p:cNvCxnSpPr>
              <a:cxnSpLocks/>
              <a:endCxn id="16" idx="6"/>
            </p:cNvCxnSpPr>
            <p:nvPr/>
          </p:nvCxnSpPr>
          <p:spPr>
            <a:xfrm flipV="1">
              <a:off x="7809412" y="5660310"/>
              <a:ext cx="531505" cy="1175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D854220-F7E3-8D48-CB8D-77BE4AAC8590}"/>
              </a:ext>
            </a:extLst>
          </p:cNvPr>
          <p:cNvGrpSpPr/>
          <p:nvPr/>
        </p:nvGrpSpPr>
        <p:grpSpPr>
          <a:xfrm>
            <a:off x="6747022" y="5251707"/>
            <a:ext cx="1930386" cy="1214779"/>
            <a:chOff x="906929" y="3642895"/>
            <a:chExt cx="2982931" cy="1836013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FE868E3-87EF-5349-2601-B5AB47833302}"/>
                </a:ext>
              </a:extLst>
            </p:cNvPr>
            <p:cNvCxnSpPr>
              <a:cxnSpLocks/>
            </p:cNvCxnSpPr>
            <p:nvPr/>
          </p:nvCxnSpPr>
          <p:spPr>
            <a:xfrm>
              <a:off x="906929" y="3666744"/>
              <a:ext cx="34786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321EF06-5D56-FD83-C6BC-C6D8683B6F8B}"/>
                </a:ext>
              </a:extLst>
            </p:cNvPr>
            <p:cNvCxnSpPr>
              <a:cxnSpLocks/>
            </p:cNvCxnSpPr>
            <p:nvPr/>
          </p:nvCxnSpPr>
          <p:spPr>
            <a:xfrm>
              <a:off x="1821114" y="3666746"/>
              <a:ext cx="1218790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3E36480D-88CA-D45A-D0D0-C5941FF04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2172" y="3666744"/>
              <a:ext cx="0" cy="878936"/>
            </a:xfrm>
            <a:prstGeom prst="line">
              <a:avLst/>
            </a:prstGeom>
            <a:ln w="158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64192D2-BF35-382A-CBA1-1422D95B3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929" y="3642895"/>
              <a:ext cx="0" cy="215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5A04DB0-EFC0-D0A6-DD76-C4385F592DAA}"/>
                </a:ext>
              </a:extLst>
            </p:cNvPr>
            <p:cNvCxnSpPr>
              <a:cxnSpLocks/>
            </p:cNvCxnSpPr>
            <p:nvPr/>
          </p:nvCxnSpPr>
          <p:spPr>
            <a:xfrm>
              <a:off x="943418" y="4752318"/>
              <a:ext cx="0" cy="72659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B4C60D17-8D64-0584-8776-E7967B45E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418" y="5474832"/>
              <a:ext cx="2946442" cy="407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D0D70CB3-AE59-2EEC-F839-379269823E89}"/>
                </a:ext>
              </a:extLst>
            </p:cNvPr>
            <p:cNvCxnSpPr>
              <a:cxnSpLocks/>
            </p:cNvCxnSpPr>
            <p:nvPr/>
          </p:nvCxnSpPr>
          <p:spPr>
            <a:xfrm>
              <a:off x="2322172" y="5095950"/>
              <a:ext cx="0" cy="37888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8679D26-8FB5-ACFD-5C94-65D6EA433936}"/>
                </a:ext>
              </a:extLst>
            </p:cNvPr>
            <p:cNvCxnSpPr>
              <a:cxnSpLocks/>
            </p:cNvCxnSpPr>
            <p:nvPr/>
          </p:nvCxnSpPr>
          <p:spPr>
            <a:xfrm>
              <a:off x="3538651" y="3666746"/>
              <a:ext cx="351209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B127C272-B4BE-D82D-55E5-314A819D41E6}"/>
                </a:ext>
              </a:extLst>
            </p:cNvPr>
            <p:cNvCxnSpPr/>
            <p:nvPr/>
          </p:nvCxnSpPr>
          <p:spPr>
            <a:xfrm>
              <a:off x="3889860" y="3666744"/>
              <a:ext cx="0" cy="180808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FEAE1E1B-2595-F261-151A-3CA1880AFF39}"/>
              </a:ext>
            </a:extLst>
          </p:cNvPr>
          <p:cNvGrpSpPr/>
          <p:nvPr/>
        </p:nvGrpSpPr>
        <p:grpSpPr>
          <a:xfrm>
            <a:off x="3944366" y="5258526"/>
            <a:ext cx="2077157" cy="1261882"/>
            <a:chOff x="2922611" y="5185729"/>
            <a:chExt cx="2077157" cy="1261882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4D1BB4C-8B49-420F-D803-DAABF9D770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2611" y="5314617"/>
              <a:ext cx="1735287" cy="961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63E3A01-1687-25F2-2ABB-E77C6FE2CB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2611" y="5685257"/>
              <a:ext cx="1735287" cy="9614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DB692F58-F48A-C84A-F35F-45D9187C7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8361" y="5337977"/>
              <a:ext cx="0" cy="89772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632E0CF-7B47-491B-097A-2A7F6CC81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6260" y="5685257"/>
              <a:ext cx="7873" cy="272483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F8E2FCE-6A1D-581C-9BE9-5A025C0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3916260" y="5948500"/>
              <a:ext cx="741638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449513CA-9B26-B058-C37A-A8DB9C07D80E}"/>
                </a:ext>
              </a:extLst>
            </p:cNvPr>
            <p:cNvCxnSpPr>
              <a:cxnSpLocks/>
            </p:cNvCxnSpPr>
            <p:nvPr/>
          </p:nvCxnSpPr>
          <p:spPr>
            <a:xfrm>
              <a:off x="3545441" y="6218606"/>
              <a:ext cx="1112457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8C0E47A-F779-97D4-836F-0C8157674C82}"/>
                </a:ext>
              </a:extLst>
            </p:cNvPr>
            <p:cNvSpPr/>
            <p:nvPr/>
          </p:nvSpPr>
          <p:spPr>
            <a:xfrm>
              <a:off x="4652254" y="5185729"/>
              <a:ext cx="344892" cy="600571"/>
            </a:xfrm>
            <a:prstGeom prst="rect">
              <a:avLst/>
            </a:prstGeom>
            <a:noFill/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AA03416-E35B-8487-BBB4-8E8C655ED8D8}"/>
                </a:ext>
              </a:extLst>
            </p:cNvPr>
            <p:cNvSpPr/>
            <p:nvPr/>
          </p:nvSpPr>
          <p:spPr>
            <a:xfrm>
              <a:off x="4654876" y="5847040"/>
              <a:ext cx="344892" cy="600571"/>
            </a:xfrm>
            <a:prstGeom prst="rect">
              <a:avLst/>
            </a:prstGeom>
            <a:noFill/>
            <a:ln w="254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1607A45-670B-BE95-8348-5529A96110D2}"/>
                </a:ext>
              </a:extLst>
            </p:cNvPr>
            <p:cNvSpPr/>
            <p:nvPr/>
          </p:nvSpPr>
          <p:spPr>
            <a:xfrm>
              <a:off x="3451173" y="5252281"/>
              <a:ext cx="159244" cy="14577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5C383CC-AFBB-EF6C-F6BB-63FF46DDA50E}"/>
                </a:ext>
              </a:extLst>
            </p:cNvPr>
            <p:cNvSpPr/>
            <p:nvPr/>
          </p:nvSpPr>
          <p:spPr>
            <a:xfrm>
              <a:off x="3841814" y="5616364"/>
              <a:ext cx="159244" cy="145775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9680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5608B-7718-2B62-2789-B2C8759A5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文献阅读</a:t>
            </a:r>
            <a:r>
              <a:rPr lang="en-US" altLang="zh-CN" dirty="0"/>
              <a:t>---</a:t>
            </a:r>
            <a:r>
              <a:rPr lang="zh-CN" altLang="en-US" dirty="0"/>
              <a:t>完整电路识别系统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3069-6DE5-171A-72BF-B09B5C1A2B6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0464AD-B12C-E502-FB37-47460A0AFEDE}"/>
              </a:ext>
            </a:extLst>
          </p:cNvPr>
          <p:cNvSpPr/>
          <p:nvPr/>
        </p:nvSpPr>
        <p:spPr>
          <a:xfrm>
            <a:off x="9290425" y="1796039"/>
            <a:ext cx="2275587" cy="39661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dirty="0"/>
              <a:t>标题：</a:t>
            </a:r>
            <a:r>
              <a:rPr lang="en-US" altLang="zh-CN" sz="1600" dirty="0"/>
              <a:t>Hand-Drawn Electrical Circuit Recognition Using Object Detection and Node Recognition.</a:t>
            </a:r>
          </a:p>
          <a:p>
            <a:r>
              <a:rPr lang="zh-CN" altLang="en-US" sz="1600" dirty="0"/>
              <a:t>时间：</a:t>
            </a:r>
            <a:r>
              <a:rPr lang="en-US" altLang="zh-CN" sz="1600" dirty="0"/>
              <a:t>2022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</a:t>
            </a:r>
            <a:endParaRPr lang="en-US" altLang="zh-CN" sz="1600" dirty="0"/>
          </a:p>
          <a:p>
            <a:r>
              <a:rPr lang="zh-CN" altLang="en-US" sz="1600" dirty="0"/>
              <a:t>期刊：</a:t>
            </a:r>
            <a:r>
              <a:rPr lang="en-US" altLang="zh-CN" sz="1600" dirty="0"/>
              <a:t>SN Computer Science</a:t>
            </a:r>
          </a:p>
          <a:p>
            <a:r>
              <a:rPr lang="en-US" altLang="zh-CN" sz="1600" dirty="0"/>
              <a:t>URL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https://link.springer.com/10.1007/s42979-022-01159-0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2951D-E597-2B8F-9620-9E67148A564B}"/>
              </a:ext>
            </a:extLst>
          </p:cNvPr>
          <p:cNvSpPr/>
          <p:nvPr/>
        </p:nvSpPr>
        <p:spPr>
          <a:xfrm>
            <a:off x="9623065" y="1253816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2689C6-B376-15AB-236C-ECBD9C0F8FBB}"/>
              </a:ext>
            </a:extLst>
          </p:cNvPr>
          <p:cNvSpPr/>
          <p:nvPr/>
        </p:nvSpPr>
        <p:spPr>
          <a:xfrm>
            <a:off x="660400" y="1048830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思考与改进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DDB065-01F0-420D-D9C9-E797ADB53448}"/>
              </a:ext>
            </a:extLst>
          </p:cNvPr>
          <p:cNvSpPr txBox="1"/>
          <p:nvPr/>
        </p:nvSpPr>
        <p:spPr>
          <a:xfrm>
            <a:off x="625988" y="1796039"/>
            <a:ext cx="5755958" cy="256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2</a:t>
            </a:r>
            <a:r>
              <a:rPr lang="zh-CN" altLang="en-US" sz="1400" dirty="0"/>
              <a:t>、得到连接关系的时候、将节点与终端用最近距离法匹配，但这样对于某些情况会有</a:t>
            </a:r>
            <a:r>
              <a:rPr lang="en-US" altLang="zh-CN" sz="1400" dirty="0"/>
              <a:t>Bug</a:t>
            </a:r>
          </a:p>
          <a:p>
            <a:pPr>
              <a:spcAft>
                <a:spcPts val="500"/>
              </a:spcAft>
            </a:pPr>
            <a:r>
              <a:rPr lang="zh-CN" altLang="en-US" sz="1400" dirty="0"/>
              <a:t>优化网络判定方法二：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r>
              <a:rPr lang="zh-CN" altLang="en-US" sz="1400" dirty="0">
                <a:solidFill>
                  <a:srgbClr val="FF0000"/>
                </a:solidFill>
              </a:rPr>
              <a:t>采用论文中方法分割出水平线与垂直线之后，对所有求到的交点进行简单的分类：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zh-CN" altLang="en-US" sz="1400" dirty="0">
                <a:solidFill>
                  <a:srgbClr val="FF0000"/>
                </a:solidFill>
              </a:rPr>
              <a:t>对于“</a:t>
            </a:r>
            <a:r>
              <a:rPr lang="en-US" altLang="zh-CN" sz="1400" dirty="0">
                <a:solidFill>
                  <a:srgbClr val="FF0000"/>
                </a:solidFill>
              </a:rPr>
              <a:t>L</a:t>
            </a:r>
            <a:r>
              <a:rPr lang="zh-CN" altLang="en-US" sz="1400" dirty="0">
                <a:solidFill>
                  <a:srgbClr val="FF0000"/>
                </a:solidFill>
              </a:rPr>
              <a:t>型”交点，将水平导线与垂直导线置于同一网络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zh-CN" altLang="en-US" sz="1400" dirty="0">
                <a:solidFill>
                  <a:srgbClr val="FF0000"/>
                </a:solidFill>
              </a:rPr>
              <a:t>对于“</a:t>
            </a:r>
            <a:r>
              <a:rPr lang="en-US" altLang="zh-CN" sz="1400" dirty="0">
                <a:solidFill>
                  <a:srgbClr val="FF0000"/>
                </a:solidFill>
              </a:rPr>
              <a:t>T</a:t>
            </a:r>
            <a:r>
              <a:rPr lang="zh-CN" altLang="en-US" sz="1400" dirty="0">
                <a:solidFill>
                  <a:srgbClr val="FF0000"/>
                </a:solidFill>
              </a:rPr>
              <a:t>型”、“十型”</a:t>
            </a:r>
            <a:r>
              <a:rPr lang="en-US" altLang="zh-CN" sz="1400" dirty="0">
                <a:solidFill>
                  <a:srgbClr val="FF0000"/>
                </a:solidFill>
              </a:rPr>
              <a:t> </a:t>
            </a:r>
            <a:r>
              <a:rPr lang="zh-CN" altLang="en-US" sz="1400" dirty="0">
                <a:solidFill>
                  <a:srgbClr val="FF0000"/>
                </a:solidFill>
              </a:rPr>
              <a:t>交点，用形态学的方法判断交点上是否有小黑圆点，如果有的话，将水平线与垂直线置于一个网络，如果没有的话，将水平线与垂直线命名为不同的网络。</a:t>
            </a: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4D1BB4C-8B49-420F-D803-DAABF9D77091}"/>
              </a:ext>
            </a:extLst>
          </p:cNvPr>
          <p:cNvCxnSpPr>
            <a:cxnSpLocks/>
          </p:cNvCxnSpPr>
          <p:nvPr/>
        </p:nvCxnSpPr>
        <p:spPr>
          <a:xfrm flipV="1">
            <a:off x="893534" y="4492296"/>
            <a:ext cx="1735287" cy="96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63E3A01-1687-25F2-2ABB-E77C6FE2CB82}"/>
              </a:ext>
            </a:extLst>
          </p:cNvPr>
          <p:cNvCxnSpPr>
            <a:cxnSpLocks/>
          </p:cNvCxnSpPr>
          <p:nvPr/>
        </p:nvCxnSpPr>
        <p:spPr>
          <a:xfrm flipV="1">
            <a:off x="893534" y="4862936"/>
            <a:ext cx="1735287" cy="961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DB692F58-F48A-C84A-F35F-45D9187C7397}"/>
              </a:ext>
            </a:extLst>
          </p:cNvPr>
          <p:cNvCxnSpPr>
            <a:cxnSpLocks/>
          </p:cNvCxnSpPr>
          <p:nvPr/>
        </p:nvCxnSpPr>
        <p:spPr>
          <a:xfrm flipV="1">
            <a:off x="1519284" y="4515656"/>
            <a:ext cx="0" cy="897725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5632E0CF-7B47-491B-097A-2A7F6CC816A3}"/>
              </a:ext>
            </a:extLst>
          </p:cNvPr>
          <p:cNvCxnSpPr>
            <a:cxnSpLocks/>
          </p:cNvCxnSpPr>
          <p:nvPr/>
        </p:nvCxnSpPr>
        <p:spPr>
          <a:xfrm flipV="1">
            <a:off x="1887183" y="4862936"/>
            <a:ext cx="7873" cy="272483"/>
          </a:xfrm>
          <a:prstGeom prst="lin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9F8E2FCE-6A1D-581C-9BE9-5A025C0C070E}"/>
              </a:ext>
            </a:extLst>
          </p:cNvPr>
          <p:cNvCxnSpPr>
            <a:cxnSpLocks/>
          </p:cNvCxnSpPr>
          <p:nvPr/>
        </p:nvCxnSpPr>
        <p:spPr>
          <a:xfrm>
            <a:off x="1887183" y="5126179"/>
            <a:ext cx="74163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449513CA-9B26-B058-C37A-A8DB9C07D80E}"/>
              </a:ext>
            </a:extLst>
          </p:cNvPr>
          <p:cNvCxnSpPr>
            <a:cxnSpLocks/>
          </p:cNvCxnSpPr>
          <p:nvPr/>
        </p:nvCxnSpPr>
        <p:spPr>
          <a:xfrm>
            <a:off x="1516364" y="5396285"/>
            <a:ext cx="111245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C8C0E47A-F779-97D4-836F-0C8157674C82}"/>
              </a:ext>
            </a:extLst>
          </p:cNvPr>
          <p:cNvSpPr/>
          <p:nvPr/>
        </p:nvSpPr>
        <p:spPr>
          <a:xfrm>
            <a:off x="2623177" y="4363408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AA03416-E35B-8487-BBB4-8E8C655ED8D8}"/>
              </a:ext>
            </a:extLst>
          </p:cNvPr>
          <p:cNvSpPr/>
          <p:nvPr/>
        </p:nvSpPr>
        <p:spPr>
          <a:xfrm>
            <a:off x="2625799" y="5024719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D1607A45-670B-BE95-8348-5529A96110D2}"/>
              </a:ext>
            </a:extLst>
          </p:cNvPr>
          <p:cNvSpPr/>
          <p:nvPr/>
        </p:nvSpPr>
        <p:spPr>
          <a:xfrm>
            <a:off x="1422096" y="4429960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A5C383CC-AFBB-EF6C-F6BB-63FF46DDA50E}"/>
              </a:ext>
            </a:extLst>
          </p:cNvPr>
          <p:cNvSpPr/>
          <p:nvPr/>
        </p:nvSpPr>
        <p:spPr>
          <a:xfrm>
            <a:off x="1812737" y="4794043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CE7A8CF-FAC8-8045-79B0-815B3C5C9B62}"/>
              </a:ext>
            </a:extLst>
          </p:cNvPr>
          <p:cNvCxnSpPr>
            <a:cxnSpLocks/>
          </p:cNvCxnSpPr>
          <p:nvPr/>
        </p:nvCxnSpPr>
        <p:spPr>
          <a:xfrm flipV="1">
            <a:off x="3484989" y="4481744"/>
            <a:ext cx="1735287" cy="96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8CACE11-D6BE-6A55-8A1B-C285AF8D55DC}"/>
              </a:ext>
            </a:extLst>
          </p:cNvPr>
          <p:cNvCxnSpPr>
            <a:cxnSpLocks/>
          </p:cNvCxnSpPr>
          <p:nvPr/>
        </p:nvCxnSpPr>
        <p:spPr>
          <a:xfrm flipV="1">
            <a:off x="3484989" y="4852384"/>
            <a:ext cx="1735287" cy="961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93CA777-8323-AE5D-95D5-E934BBA8399F}"/>
              </a:ext>
            </a:extLst>
          </p:cNvPr>
          <p:cNvCxnSpPr>
            <a:cxnSpLocks/>
          </p:cNvCxnSpPr>
          <p:nvPr/>
        </p:nvCxnSpPr>
        <p:spPr>
          <a:xfrm flipV="1">
            <a:off x="4110739" y="4505104"/>
            <a:ext cx="0" cy="8977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B41E146-FECE-E55F-AF87-CAB232D7EACE}"/>
              </a:ext>
            </a:extLst>
          </p:cNvPr>
          <p:cNvCxnSpPr>
            <a:cxnSpLocks/>
          </p:cNvCxnSpPr>
          <p:nvPr/>
        </p:nvCxnSpPr>
        <p:spPr>
          <a:xfrm flipV="1">
            <a:off x="4478638" y="4852384"/>
            <a:ext cx="7873" cy="27248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883C83C-0F65-1610-FD2E-EAECCF196D5F}"/>
              </a:ext>
            </a:extLst>
          </p:cNvPr>
          <p:cNvCxnSpPr>
            <a:cxnSpLocks/>
          </p:cNvCxnSpPr>
          <p:nvPr/>
        </p:nvCxnSpPr>
        <p:spPr>
          <a:xfrm>
            <a:off x="4478638" y="5115627"/>
            <a:ext cx="741638" cy="0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BAB8F0C-5356-B506-C4BD-89369828CE49}"/>
              </a:ext>
            </a:extLst>
          </p:cNvPr>
          <p:cNvCxnSpPr>
            <a:cxnSpLocks/>
          </p:cNvCxnSpPr>
          <p:nvPr/>
        </p:nvCxnSpPr>
        <p:spPr>
          <a:xfrm>
            <a:off x="4107819" y="5385733"/>
            <a:ext cx="1112457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728A6FCA-0C2E-8806-37C6-5710545ACA2F}"/>
              </a:ext>
            </a:extLst>
          </p:cNvPr>
          <p:cNvSpPr/>
          <p:nvPr/>
        </p:nvSpPr>
        <p:spPr>
          <a:xfrm>
            <a:off x="5214632" y="4352856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01989F9-EDAE-9CB0-4A52-6D0F41EF025C}"/>
              </a:ext>
            </a:extLst>
          </p:cNvPr>
          <p:cNvSpPr/>
          <p:nvPr/>
        </p:nvSpPr>
        <p:spPr>
          <a:xfrm>
            <a:off x="5217254" y="5014167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97D590AD-0586-26C4-23DC-312B3F892E2B}"/>
              </a:ext>
            </a:extLst>
          </p:cNvPr>
          <p:cNvSpPr/>
          <p:nvPr/>
        </p:nvSpPr>
        <p:spPr>
          <a:xfrm>
            <a:off x="4013551" y="4419408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B230123-14D3-CCF9-88E4-336A1DB0287F}"/>
              </a:ext>
            </a:extLst>
          </p:cNvPr>
          <p:cNvSpPr/>
          <p:nvPr/>
        </p:nvSpPr>
        <p:spPr>
          <a:xfrm>
            <a:off x="4404192" y="4783491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4E5E0FF-937C-B94E-9229-92B725084DDF}"/>
              </a:ext>
            </a:extLst>
          </p:cNvPr>
          <p:cNvCxnSpPr>
            <a:cxnSpLocks/>
          </p:cNvCxnSpPr>
          <p:nvPr/>
        </p:nvCxnSpPr>
        <p:spPr>
          <a:xfrm flipV="1">
            <a:off x="6042864" y="4472130"/>
            <a:ext cx="1735287" cy="96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C61DF5BF-3519-0635-6AD5-CE1998D0ACEE}"/>
              </a:ext>
            </a:extLst>
          </p:cNvPr>
          <p:cNvCxnSpPr>
            <a:cxnSpLocks/>
          </p:cNvCxnSpPr>
          <p:nvPr/>
        </p:nvCxnSpPr>
        <p:spPr>
          <a:xfrm flipV="1">
            <a:off x="6042864" y="4842770"/>
            <a:ext cx="1735287" cy="9614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57BE413-9938-7A3C-C654-4EE8E078E4A8}"/>
              </a:ext>
            </a:extLst>
          </p:cNvPr>
          <p:cNvCxnSpPr>
            <a:cxnSpLocks/>
          </p:cNvCxnSpPr>
          <p:nvPr/>
        </p:nvCxnSpPr>
        <p:spPr>
          <a:xfrm flipV="1">
            <a:off x="6668614" y="4495490"/>
            <a:ext cx="0" cy="8977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1C36FD66-5A15-8B57-6937-F5D283F60AF6}"/>
              </a:ext>
            </a:extLst>
          </p:cNvPr>
          <p:cNvCxnSpPr>
            <a:cxnSpLocks/>
          </p:cNvCxnSpPr>
          <p:nvPr/>
        </p:nvCxnSpPr>
        <p:spPr>
          <a:xfrm flipV="1">
            <a:off x="7036513" y="4842770"/>
            <a:ext cx="7873" cy="27248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3592A3E-9A57-1DAD-C7D8-8A2FB24D9EAE}"/>
              </a:ext>
            </a:extLst>
          </p:cNvPr>
          <p:cNvCxnSpPr>
            <a:cxnSpLocks/>
          </p:cNvCxnSpPr>
          <p:nvPr/>
        </p:nvCxnSpPr>
        <p:spPr>
          <a:xfrm>
            <a:off x="7036513" y="5106013"/>
            <a:ext cx="74163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891B8BB0-7FEB-EFAD-F258-008D62FD13DF}"/>
              </a:ext>
            </a:extLst>
          </p:cNvPr>
          <p:cNvCxnSpPr>
            <a:cxnSpLocks/>
          </p:cNvCxnSpPr>
          <p:nvPr/>
        </p:nvCxnSpPr>
        <p:spPr>
          <a:xfrm>
            <a:off x="6665694" y="5376119"/>
            <a:ext cx="111245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03011B64-5980-D349-648B-7B567AB2C516}"/>
              </a:ext>
            </a:extLst>
          </p:cNvPr>
          <p:cNvSpPr/>
          <p:nvPr/>
        </p:nvSpPr>
        <p:spPr>
          <a:xfrm>
            <a:off x="7772507" y="4343242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40E45DE-014A-543F-6829-437FF9BA6901}"/>
              </a:ext>
            </a:extLst>
          </p:cNvPr>
          <p:cNvSpPr/>
          <p:nvPr/>
        </p:nvSpPr>
        <p:spPr>
          <a:xfrm>
            <a:off x="7775129" y="5004553"/>
            <a:ext cx="344892" cy="600571"/>
          </a:xfrm>
          <a:prstGeom prst="rect">
            <a:avLst/>
          </a:prstGeom>
          <a:noFill/>
          <a:ln w="254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E37D1DB-F215-5AFB-F8E9-DACF721E8CC4}"/>
              </a:ext>
            </a:extLst>
          </p:cNvPr>
          <p:cNvSpPr/>
          <p:nvPr/>
        </p:nvSpPr>
        <p:spPr>
          <a:xfrm>
            <a:off x="6571426" y="4409794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E188FA6-920A-49A5-C601-B01F64B46124}"/>
              </a:ext>
            </a:extLst>
          </p:cNvPr>
          <p:cNvSpPr/>
          <p:nvPr/>
        </p:nvSpPr>
        <p:spPr>
          <a:xfrm>
            <a:off x="6962067" y="4773877"/>
            <a:ext cx="159244" cy="145775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74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5608B-7718-2B62-2789-B2C8759A5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文献阅读</a:t>
            </a:r>
            <a:r>
              <a:rPr lang="en-US" altLang="zh-CN" dirty="0"/>
              <a:t>---</a:t>
            </a:r>
            <a:r>
              <a:rPr lang="zh-CN" altLang="en-US" dirty="0"/>
              <a:t>完整电路识别系统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1C3069-6DE5-171A-72BF-B09B5C1A2B6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zh-CN" altLang="en-US" i="1" spc="300" dirty="0">
                <a:solidFill>
                  <a:schemeClr val="accent1"/>
                </a:solidFill>
                <a:latin typeface="+mn-ea"/>
              </a:rPr>
              <a:t>止于至善</a:t>
            </a:r>
            <a:endParaRPr lang="zh-CN" altLang="en-US" spc="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0464AD-B12C-E502-FB37-47460A0AFEDE}"/>
              </a:ext>
            </a:extLst>
          </p:cNvPr>
          <p:cNvSpPr/>
          <p:nvPr/>
        </p:nvSpPr>
        <p:spPr>
          <a:xfrm>
            <a:off x="9290425" y="1796039"/>
            <a:ext cx="2275587" cy="39661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zh-CN" altLang="en-US" sz="1600" dirty="0"/>
              <a:t>标题：</a:t>
            </a:r>
            <a:r>
              <a:rPr lang="en-US" altLang="zh-CN" sz="1600" dirty="0"/>
              <a:t>Hand-Drawn Electrical Circuit Recognition Using Object Detection and Node Recognition.</a:t>
            </a:r>
          </a:p>
          <a:p>
            <a:r>
              <a:rPr lang="zh-CN" altLang="en-US" sz="1600" dirty="0"/>
              <a:t>时间：</a:t>
            </a:r>
            <a:r>
              <a:rPr lang="en-US" altLang="zh-CN" sz="1600" dirty="0"/>
              <a:t>2022</a:t>
            </a:r>
            <a:r>
              <a:rPr lang="zh-CN" altLang="en-US" sz="1600" dirty="0"/>
              <a:t>年</a:t>
            </a:r>
            <a:r>
              <a:rPr lang="en-US" altLang="zh-CN" sz="1600" dirty="0"/>
              <a:t>5</a:t>
            </a:r>
            <a:r>
              <a:rPr lang="zh-CN" altLang="en-US" sz="1600" dirty="0"/>
              <a:t>月</a:t>
            </a:r>
            <a:endParaRPr lang="en-US" altLang="zh-CN" sz="1600" dirty="0"/>
          </a:p>
          <a:p>
            <a:r>
              <a:rPr lang="zh-CN" altLang="en-US" sz="1600" dirty="0"/>
              <a:t>期刊：</a:t>
            </a:r>
            <a:r>
              <a:rPr lang="en-US" altLang="zh-CN" sz="1600" dirty="0"/>
              <a:t>SN Computer Science</a:t>
            </a:r>
          </a:p>
          <a:p>
            <a:r>
              <a:rPr lang="en-US" altLang="zh-CN" sz="1600" dirty="0"/>
              <a:t>URL</a:t>
            </a:r>
            <a:r>
              <a:rPr lang="zh-CN" altLang="en-US" sz="1600" dirty="0"/>
              <a:t>：</a:t>
            </a:r>
            <a:r>
              <a:rPr lang="en-US" altLang="zh-CN" sz="1600" dirty="0"/>
              <a:t>https://link.springer.com/10.1007/s42979-022-01159-0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2951D-E597-2B8F-9620-9E67148A564B}"/>
              </a:ext>
            </a:extLst>
          </p:cNvPr>
          <p:cNvSpPr/>
          <p:nvPr/>
        </p:nvSpPr>
        <p:spPr>
          <a:xfrm>
            <a:off x="9623065" y="1253816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相关文献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2689C6-B376-15AB-236C-ECBD9C0F8FBB}"/>
              </a:ext>
            </a:extLst>
          </p:cNvPr>
          <p:cNvSpPr/>
          <p:nvPr/>
        </p:nvSpPr>
        <p:spPr>
          <a:xfrm>
            <a:off x="660400" y="1048830"/>
            <a:ext cx="1568741" cy="40997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思考与改进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DDB065-01F0-420D-D9C9-E797ADB53448}"/>
              </a:ext>
            </a:extLst>
          </p:cNvPr>
          <p:cNvSpPr txBox="1"/>
          <p:nvPr/>
        </p:nvSpPr>
        <p:spPr>
          <a:xfrm>
            <a:off x="625988" y="1796039"/>
            <a:ext cx="5755958" cy="1577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zh-CN" sz="1400" dirty="0"/>
              <a:t>3</a:t>
            </a:r>
            <a:r>
              <a:rPr lang="zh-CN" altLang="en-US" sz="1400" dirty="0"/>
              <a:t>、文章中主要对目标检测算法在电路图识别的性能做了比较，得出了</a:t>
            </a:r>
            <a:r>
              <a:rPr lang="en-US" altLang="zh-CN" sz="1400" dirty="0"/>
              <a:t>yolov5</a:t>
            </a:r>
            <a:r>
              <a:rPr lang="zh-CN" altLang="en-US" sz="1400" dirty="0"/>
              <a:t>在电路原理图识别的任务中表现更好：</a:t>
            </a:r>
            <a:endParaRPr lang="en-US" altLang="zh-CN" sz="1400" dirty="0"/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4BDF94-A2F2-6ECD-DCA1-23500B6F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48" y="4693866"/>
            <a:ext cx="4105275" cy="1295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E526F87-9E83-0C83-E3BA-9845168B1565}"/>
              </a:ext>
            </a:extLst>
          </p:cNvPr>
          <p:cNvSpPr txBox="1"/>
          <p:nvPr/>
        </p:nvSpPr>
        <p:spPr>
          <a:xfrm>
            <a:off x="660400" y="2505299"/>
            <a:ext cx="5755958" cy="295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zh-CN" altLang="en-US" sz="1400" dirty="0"/>
              <a:t>论文中的实验总结：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没有公开的数据集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采用了</a:t>
            </a:r>
            <a:r>
              <a:rPr lang="en-US" altLang="zh-CN" sz="1400" dirty="0"/>
              <a:t>5</a:t>
            </a:r>
            <a:r>
              <a:rPr lang="zh-CN" altLang="en-US" sz="1400" dirty="0"/>
              <a:t>个人的手绘草图，涉及到的元器件有：电压源、电阻、电容、电感、二极管。收集</a:t>
            </a:r>
            <a:r>
              <a:rPr lang="en-US" altLang="zh-CN" sz="1400" dirty="0"/>
              <a:t>154</a:t>
            </a:r>
            <a:r>
              <a:rPr lang="zh-CN" altLang="en-US" sz="1400" dirty="0"/>
              <a:t>幅图像，然后手动标注。为了增加样本复杂度，采用图像增强的办法，水平翻转等方法增加训练集。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训练集：</a:t>
            </a:r>
            <a:r>
              <a:rPr lang="en-US" altLang="zh-CN" sz="1400" dirty="0"/>
              <a:t>103</a:t>
            </a:r>
            <a:r>
              <a:rPr lang="zh-CN" altLang="en-US" sz="1400" dirty="0"/>
              <a:t>幅（数据增强至</a:t>
            </a:r>
            <a:r>
              <a:rPr lang="en-US" altLang="zh-CN" sz="1400" dirty="0"/>
              <a:t>388</a:t>
            </a:r>
            <a:r>
              <a:rPr lang="zh-CN" altLang="en-US" sz="1400" dirty="0"/>
              <a:t>）测试集：</a:t>
            </a:r>
            <a:r>
              <a:rPr lang="en-US" altLang="zh-CN" sz="1400" dirty="0"/>
              <a:t>51</a:t>
            </a:r>
            <a:r>
              <a:rPr lang="zh-CN" altLang="en-US" sz="1400" dirty="0"/>
              <a:t>幅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评估：采用</a:t>
            </a:r>
            <a:r>
              <a:rPr lang="en-US" altLang="zh-CN" sz="1400" dirty="0"/>
              <a:t>map</a:t>
            </a:r>
            <a:r>
              <a:rPr lang="zh-CN" altLang="en-US" sz="1400" dirty="0"/>
              <a:t>评估目标检测性能，设计了一个误差矩阵（</a:t>
            </a:r>
            <a:r>
              <a:rPr lang="en-US" altLang="zh-CN" sz="1400" dirty="0"/>
              <a:t>confusion matrix</a:t>
            </a:r>
            <a:r>
              <a:rPr lang="zh-CN" altLang="en-US" sz="1400" dirty="0"/>
              <a:t>），来评估网络分类性能。</a:t>
            </a:r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  <a:p>
            <a:pPr>
              <a:spcAft>
                <a:spcPts val="500"/>
              </a:spcAft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28871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SEU">
      <a:dk1>
        <a:sysClr val="windowText" lastClr="000000"/>
      </a:dk1>
      <a:lt1>
        <a:sysClr val="window" lastClr="FFFFFF"/>
      </a:lt1>
      <a:dk2>
        <a:srgbClr val="44546A"/>
      </a:dk2>
      <a:lt2>
        <a:srgbClr val="E3E1DD"/>
      </a:lt2>
      <a:accent1>
        <a:srgbClr val="445437"/>
      </a:accent1>
      <a:accent2>
        <a:srgbClr val="FFCC00"/>
      </a:accent2>
      <a:accent3>
        <a:srgbClr val="2872A1"/>
      </a:accent3>
      <a:accent4>
        <a:srgbClr val="FCB322"/>
      </a:accent4>
      <a:accent5>
        <a:srgbClr val="EA6C00"/>
      </a:accent5>
      <a:accent6>
        <a:srgbClr val="70AD47"/>
      </a:accent6>
      <a:hlink>
        <a:srgbClr val="0563C1"/>
      </a:hlink>
      <a:folHlink>
        <a:srgbClr val="954F72"/>
      </a:folHlink>
    </a:clrScheme>
    <a:fontScheme name="htvr4vcz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1525</Words>
  <Application>Microsoft Office PowerPoint</Application>
  <PresentationFormat>宽屏</PresentationFormat>
  <Paragraphs>195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等线</vt:lpstr>
      <vt:lpstr>楷体</vt:lpstr>
      <vt:lpstr>宋体</vt:lpstr>
      <vt:lpstr>Microsoft YaHei</vt:lpstr>
      <vt:lpstr>Microsoft YaHei</vt:lpstr>
      <vt:lpstr>Arial</vt:lpstr>
      <vt:lpstr>Calibri</vt:lpstr>
      <vt:lpstr>Century Gothic</vt:lpstr>
      <vt:lpstr>Segoe UI</vt:lpstr>
      <vt:lpstr>Segoe UI Light</vt:lpstr>
      <vt:lpstr>Office 主题​​</vt:lpstr>
      <vt:lpstr>2_OfficePLUS</vt:lpstr>
      <vt:lpstr>1_OfficePLUS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#我给母校送模板#</dc:title>
  <dc:creator>李林昊</dc:creator>
  <cp:keywords>51PPT模板网</cp:keywords>
  <cp:lastModifiedBy>a</cp:lastModifiedBy>
  <cp:revision>37</cp:revision>
  <dcterms:created xsi:type="dcterms:W3CDTF">2019-03-11T14:11:26Z</dcterms:created>
  <dcterms:modified xsi:type="dcterms:W3CDTF">2023-02-28T10:19:18Z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2019-04-12T02:41:52.0160681Z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69373f4c-3b11-4ae9-a932-ee563e5098c6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