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B885C-653B-4DD0-9D7F-6298D6D07230}" v="136" dt="2019-01-04T06:58:32.270"/>
    <p1510:client id="{2F14057C-AF7E-4DFB-841A-D9EEEF09E83C}" v="819" dt="2019-01-03T16:39:52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성일" userId="282bdc5f-2325-44e5-b6ad-516ed1481a45" providerId="ADAL" clId="{147B885C-653B-4DD0-9D7F-6298D6D07230}"/>
    <pc:docChg chg="undo custSel addSld modSld sldOrd">
      <pc:chgData name="장성일" userId="282bdc5f-2325-44e5-b6ad-516ed1481a45" providerId="ADAL" clId="{147B885C-653B-4DD0-9D7F-6298D6D07230}" dt="2019-01-04T06:58:33.870" v="1792" actId="1076"/>
      <pc:docMkLst>
        <pc:docMk/>
      </pc:docMkLst>
      <pc:sldChg chg="addSp delSp modSp">
        <pc:chgData name="장성일" userId="282bdc5f-2325-44e5-b6ad-516ed1481a45" providerId="ADAL" clId="{147B885C-653B-4DD0-9D7F-6298D6D07230}" dt="2019-01-04T06:56:21.709" v="1790" actId="478"/>
        <pc:sldMkLst>
          <pc:docMk/>
          <pc:sldMk cId="4004836783" sldId="256"/>
        </pc:sldMkLst>
        <pc:spChg chg="add mod">
          <ac:chgData name="장성일" userId="282bdc5f-2325-44e5-b6ad-516ed1481a45" providerId="ADAL" clId="{147B885C-653B-4DD0-9D7F-6298D6D07230}" dt="2019-01-03T10:34:29.514" v="135" actId="14100"/>
          <ac:spMkLst>
            <pc:docMk/>
            <pc:sldMk cId="4004836783" sldId="256"/>
            <ac:spMk id="4" creationId="{04442E33-11AB-4A6F-9C58-EF2DCAB7DD0C}"/>
          </ac:spMkLst>
        </pc:spChg>
        <pc:spChg chg="del">
          <ac:chgData name="장성일" userId="282bdc5f-2325-44e5-b6ad-516ed1481a45" providerId="ADAL" clId="{147B885C-653B-4DD0-9D7F-6298D6D07230}" dt="2019-01-04T06:56:21.709" v="1790" actId="478"/>
          <ac:spMkLst>
            <pc:docMk/>
            <pc:sldMk cId="4004836783" sldId="256"/>
            <ac:spMk id="6" creationId="{8C4C18D0-D24E-4B09-8A79-A17E626EE58C}"/>
          </ac:spMkLst>
        </pc:spChg>
      </pc:sldChg>
      <pc:sldChg chg="addSp modSp ord">
        <pc:chgData name="장성일" userId="282bdc5f-2325-44e5-b6ad-516ed1481a45" providerId="ADAL" clId="{147B885C-653B-4DD0-9D7F-6298D6D07230}" dt="2019-01-03T10:26:47.930" v="132" actId="1076"/>
        <pc:sldMkLst>
          <pc:docMk/>
          <pc:sldMk cId="2408631265" sldId="257"/>
        </pc:sldMkLst>
        <pc:spChg chg="mod">
          <ac:chgData name="장성일" userId="282bdc5f-2325-44e5-b6ad-516ed1481a45" providerId="ADAL" clId="{147B885C-653B-4DD0-9D7F-6298D6D07230}" dt="2019-01-03T10:26:41.601" v="131" actId="1076"/>
          <ac:spMkLst>
            <pc:docMk/>
            <pc:sldMk cId="2408631265" sldId="257"/>
            <ac:spMk id="2" creationId="{C29EC809-4645-41C4-AC73-0CE98A563B05}"/>
          </ac:spMkLst>
        </pc:spChg>
        <pc:spChg chg="mod">
          <ac:chgData name="장성일" userId="282bdc5f-2325-44e5-b6ad-516ed1481a45" providerId="ADAL" clId="{147B885C-653B-4DD0-9D7F-6298D6D07230}" dt="2019-01-03T10:26:47.930" v="132" actId="1076"/>
          <ac:spMkLst>
            <pc:docMk/>
            <pc:sldMk cId="2408631265" sldId="257"/>
            <ac:spMk id="3" creationId="{B5AD6C20-86DC-4B6A-9612-93F7840E844C}"/>
          </ac:spMkLst>
        </pc:spChg>
        <pc:spChg chg="add mod">
          <ac:chgData name="장성일" userId="282bdc5f-2325-44e5-b6ad-516ed1481a45" providerId="ADAL" clId="{147B885C-653B-4DD0-9D7F-6298D6D07230}" dt="2019-01-03T10:26:41.601" v="131" actId="1076"/>
          <ac:spMkLst>
            <pc:docMk/>
            <pc:sldMk cId="2408631265" sldId="257"/>
            <ac:spMk id="4" creationId="{5CB95640-CA51-43D4-99A1-36EA57A09A34}"/>
          </ac:spMkLst>
        </pc:spChg>
        <pc:spChg chg="add mod">
          <ac:chgData name="장성일" userId="282bdc5f-2325-44e5-b6ad-516ed1481a45" providerId="ADAL" clId="{147B885C-653B-4DD0-9D7F-6298D6D07230}" dt="2019-01-03T10:26:47.930" v="132" actId="1076"/>
          <ac:spMkLst>
            <pc:docMk/>
            <pc:sldMk cId="2408631265" sldId="257"/>
            <ac:spMk id="5" creationId="{0805D3F3-CEDE-479E-9563-B3B7A12ADEC1}"/>
          </ac:spMkLst>
        </pc:spChg>
        <pc:spChg chg="add mod">
          <ac:chgData name="장성일" userId="282bdc5f-2325-44e5-b6ad-516ed1481a45" providerId="ADAL" clId="{147B885C-653B-4DD0-9D7F-6298D6D07230}" dt="2019-01-03T10:26:41.601" v="131" actId="1076"/>
          <ac:spMkLst>
            <pc:docMk/>
            <pc:sldMk cId="2408631265" sldId="257"/>
            <ac:spMk id="6" creationId="{CD700A32-62EE-40D1-B51B-7BE7ECEA7679}"/>
          </ac:spMkLst>
        </pc:spChg>
      </pc:sldChg>
      <pc:sldChg chg="addSp modSp">
        <pc:chgData name="장성일" userId="282bdc5f-2325-44e5-b6ad-516ed1481a45" providerId="ADAL" clId="{147B885C-653B-4DD0-9D7F-6298D6D07230}" dt="2019-01-04T06:42:54.628" v="1706" actId="1076"/>
        <pc:sldMkLst>
          <pc:docMk/>
          <pc:sldMk cId="2880114485" sldId="259"/>
        </pc:sldMkLst>
        <pc:spChg chg="mod">
          <ac:chgData name="장성일" userId="282bdc5f-2325-44e5-b6ad-516ed1481a45" providerId="ADAL" clId="{147B885C-653B-4DD0-9D7F-6298D6D07230}" dt="2019-01-04T06:42:37.686" v="1701" actId="14100"/>
          <ac:spMkLst>
            <pc:docMk/>
            <pc:sldMk cId="2880114485" sldId="259"/>
            <ac:spMk id="4" creationId="{1504BBC0-3F13-4575-A86B-183C00F4E641}"/>
          </ac:spMkLst>
        </pc:spChg>
        <pc:spChg chg="mod">
          <ac:chgData name="장성일" userId="282bdc5f-2325-44e5-b6ad-516ed1481a45" providerId="ADAL" clId="{147B885C-653B-4DD0-9D7F-6298D6D07230}" dt="2019-01-04T06:42:43.944" v="1704" actId="14100"/>
          <ac:spMkLst>
            <pc:docMk/>
            <pc:sldMk cId="2880114485" sldId="259"/>
            <ac:spMk id="5" creationId="{F354DB3C-F788-4068-BA3F-B604F91C0A71}"/>
          </ac:spMkLst>
        </pc:spChg>
        <pc:spChg chg="mod">
          <ac:chgData name="장성일" userId="282bdc5f-2325-44e5-b6ad-516ed1481a45" providerId="ADAL" clId="{147B885C-653B-4DD0-9D7F-6298D6D07230}" dt="2019-01-04T06:42:52.509" v="1705" actId="1076"/>
          <ac:spMkLst>
            <pc:docMk/>
            <pc:sldMk cId="2880114485" sldId="259"/>
            <ac:spMk id="7" creationId="{7B744887-4A60-49E2-9373-52B5389577D1}"/>
          </ac:spMkLst>
        </pc:spChg>
        <pc:spChg chg="mod">
          <ac:chgData name="장성일" userId="282bdc5f-2325-44e5-b6ad-516ed1481a45" providerId="ADAL" clId="{147B885C-653B-4DD0-9D7F-6298D6D07230}" dt="2019-01-04T06:42:54.628" v="1706" actId="1076"/>
          <ac:spMkLst>
            <pc:docMk/>
            <pc:sldMk cId="2880114485" sldId="259"/>
            <ac:spMk id="8" creationId="{54F8B546-0167-47D8-88E4-2B9F6AA36FC2}"/>
          </ac:spMkLst>
        </pc:spChg>
        <pc:spChg chg="add mod">
          <ac:chgData name="장성일" userId="282bdc5f-2325-44e5-b6ad-516ed1481a45" providerId="ADAL" clId="{147B885C-653B-4DD0-9D7F-6298D6D07230}" dt="2019-01-04T06:42:32.358" v="1699" actId="14100"/>
          <ac:spMkLst>
            <pc:docMk/>
            <pc:sldMk cId="2880114485" sldId="259"/>
            <ac:spMk id="9" creationId="{0BAEF9B9-7018-4900-B252-B89974C51737}"/>
          </ac:spMkLst>
        </pc:spChg>
      </pc:sldChg>
      <pc:sldChg chg="delSp modSp">
        <pc:chgData name="장성일" userId="282bdc5f-2325-44e5-b6ad-516ed1481a45" providerId="ADAL" clId="{147B885C-653B-4DD0-9D7F-6298D6D07230}" dt="2019-01-04T06:21:45.337" v="1697"/>
        <pc:sldMkLst>
          <pc:docMk/>
          <pc:sldMk cId="345634895" sldId="261"/>
        </pc:sldMkLst>
        <pc:spChg chg="mod">
          <ac:chgData name="장성일" userId="282bdc5f-2325-44e5-b6ad-516ed1481a45" providerId="ADAL" clId="{147B885C-653B-4DD0-9D7F-6298D6D07230}" dt="2019-01-04T06:21:45.337" v="1697"/>
          <ac:spMkLst>
            <pc:docMk/>
            <pc:sldMk cId="345634895" sldId="261"/>
            <ac:spMk id="2" creationId="{C29EC809-4645-41C4-AC73-0CE98A563B05}"/>
          </ac:spMkLst>
        </pc:spChg>
        <pc:spChg chg="mod">
          <ac:chgData name="장성일" userId="282bdc5f-2325-44e5-b6ad-516ed1481a45" providerId="ADAL" clId="{147B885C-653B-4DD0-9D7F-6298D6D07230}" dt="2019-01-04T02:49:49.737" v="156" actId="20577"/>
          <ac:spMkLst>
            <pc:docMk/>
            <pc:sldMk cId="345634895" sldId="261"/>
            <ac:spMk id="4" creationId="{C2974D32-515C-4845-8279-0663DB51AD03}"/>
          </ac:spMkLst>
        </pc:spChg>
        <pc:spChg chg="mod">
          <ac:chgData name="장성일" userId="282bdc5f-2325-44e5-b6ad-516ed1481a45" providerId="ADAL" clId="{147B885C-653B-4DD0-9D7F-6298D6D07230}" dt="2019-01-04T02:58:18.902" v="220" actId="14100"/>
          <ac:spMkLst>
            <pc:docMk/>
            <pc:sldMk cId="345634895" sldId="261"/>
            <ac:spMk id="5" creationId="{8D177C7A-6597-4898-AFD3-5F289A89CBBC}"/>
          </ac:spMkLst>
        </pc:spChg>
        <pc:spChg chg="del">
          <ac:chgData name="장성일" userId="282bdc5f-2325-44e5-b6ad-516ed1481a45" providerId="ADAL" clId="{147B885C-653B-4DD0-9D7F-6298D6D07230}" dt="2019-01-04T02:55:59.524" v="157"/>
          <ac:spMkLst>
            <pc:docMk/>
            <pc:sldMk cId="345634895" sldId="261"/>
            <ac:spMk id="7" creationId="{41591441-D0A2-4173-9980-D17070958735}"/>
          </ac:spMkLst>
        </pc:spChg>
      </pc:sldChg>
      <pc:sldChg chg="addSp delSp modSp add setBg">
        <pc:chgData name="장성일" userId="282bdc5f-2325-44e5-b6ad-516ed1481a45" providerId="ADAL" clId="{147B885C-653B-4DD0-9D7F-6298D6D07230}" dt="2019-01-04T03:00:28.213" v="271" actId="1076"/>
        <pc:sldMkLst>
          <pc:docMk/>
          <pc:sldMk cId="1735702874" sldId="262"/>
        </pc:sldMkLst>
        <pc:spChg chg="mod">
          <ac:chgData name="장성일" userId="282bdc5f-2325-44e5-b6ad-516ed1481a45" providerId="ADAL" clId="{147B885C-653B-4DD0-9D7F-6298D6D07230}" dt="2019-01-04T02:56:28.791" v="210"/>
          <ac:spMkLst>
            <pc:docMk/>
            <pc:sldMk cId="1735702874" sldId="262"/>
            <ac:spMk id="2" creationId="{C29EC809-4645-41C4-AC73-0CE98A563B05}"/>
          </ac:spMkLst>
        </pc:spChg>
        <pc:spChg chg="add del">
          <ac:chgData name="장성일" userId="282bdc5f-2325-44e5-b6ad-516ed1481a45" providerId="ADAL" clId="{147B885C-653B-4DD0-9D7F-6298D6D07230}" dt="2019-01-04T02:56:34.482" v="212"/>
          <ac:spMkLst>
            <pc:docMk/>
            <pc:sldMk cId="1735702874" sldId="262"/>
            <ac:spMk id="3" creationId="{13DB4422-EE99-437A-8034-301E74D23A6F}"/>
          </ac:spMkLst>
        </pc:spChg>
        <pc:spChg chg="del">
          <ac:chgData name="장성일" userId="282bdc5f-2325-44e5-b6ad-516ed1481a45" providerId="ADAL" clId="{147B885C-653B-4DD0-9D7F-6298D6D07230}" dt="2019-01-04T02:56:09.541" v="161" actId="478"/>
          <ac:spMkLst>
            <pc:docMk/>
            <pc:sldMk cId="1735702874" sldId="262"/>
            <ac:spMk id="4" creationId="{C2974D32-515C-4845-8279-0663DB51AD03}"/>
          </ac:spMkLst>
        </pc:spChg>
        <pc:spChg chg="del">
          <ac:chgData name="장성일" userId="282bdc5f-2325-44e5-b6ad-516ed1481a45" providerId="ADAL" clId="{147B885C-653B-4DD0-9D7F-6298D6D07230}" dt="2019-01-04T02:56:09.541" v="161" actId="478"/>
          <ac:spMkLst>
            <pc:docMk/>
            <pc:sldMk cId="1735702874" sldId="262"/>
            <ac:spMk id="5" creationId="{8D177C7A-6597-4898-AFD3-5F289A89CBBC}"/>
          </ac:spMkLst>
        </pc:spChg>
        <pc:spChg chg="add mod">
          <ac:chgData name="장성일" userId="282bdc5f-2325-44e5-b6ad-516ed1481a45" providerId="ADAL" clId="{147B885C-653B-4DD0-9D7F-6298D6D07230}" dt="2019-01-04T03:00:28.213" v="271" actId="1076"/>
          <ac:spMkLst>
            <pc:docMk/>
            <pc:sldMk cId="1735702874" sldId="262"/>
            <ac:spMk id="7" creationId="{3C23B970-D47F-4125-93E9-BD4D450E5152}"/>
          </ac:spMkLst>
        </pc:spChg>
        <pc:spChg chg="del">
          <ac:chgData name="장성일" userId="282bdc5f-2325-44e5-b6ad-516ed1481a45" providerId="ADAL" clId="{147B885C-653B-4DD0-9D7F-6298D6D07230}" dt="2019-01-04T02:56:09.541" v="161" actId="478"/>
          <ac:spMkLst>
            <pc:docMk/>
            <pc:sldMk cId="1735702874" sldId="262"/>
            <ac:spMk id="8" creationId="{1E4A620A-B718-4A84-B5D6-9AB6F78788B6}"/>
          </ac:spMkLst>
        </pc:spChg>
        <pc:spChg chg="add del">
          <ac:chgData name="장성일" userId="282bdc5f-2325-44e5-b6ad-516ed1481a45" providerId="ADAL" clId="{147B885C-653B-4DD0-9D7F-6298D6D07230}" dt="2019-01-04T02:58:52.546" v="222"/>
          <ac:spMkLst>
            <pc:docMk/>
            <pc:sldMk cId="1735702874" sldId="262"/>
            <ac:spMk id="9" creationId="{595A6D6C-4B1C-4573-8EA6-3FBE2AAE8E7E}"/>
          </ac:spMkLst>
        </pc:spChg>
        <pc:spChg chg="add del mod">
          <ac:chgData name="장성일" userId="282bdc5f-2325-44e5-b6ad-516ed1481a45" providerId="ADAL" clId="{147B885C-653B-4DD0-9D7F-6298D6D07230}" dt="2019-01-04T03:00:26.219" v="270" actId="478"/>
          <ac:spMkLst>
            <pc:docMk/>
            <pc:sldMk cId="1735702874" sldId="262"/>
            <ac:spMk id="10" creationId="{881929E0-4474-4FDE-ABD2-89098710AD72}"/>
          </ac:spMkLst>
        </pc:spChg>
        <pc:spChg chg="add del mod">
          <ac:chgData name="장성일" userId="282bdc5f-2325-44e5-b6ad-516ed1481a45" providerId="ADAL" clId="{147B885C-653B-4DD0-9D7F-6298D6D07230}" dt="2019-01-04T03:00:26.219" v="270" actId="478"/>
          <ac:spMkLst>
            <pc:docMk/>
            <pc:sldMk cId="1735702874" sldId="262"/>
            <ac:spMk id="11" creationId="{888446D2-C61F-4888-8F2A-2533E965196D}"/>
          </ac:spMkLst>
        </pc:spChg>
      </pc:sldChg>
      <pc:sldChg chg="addSp delSp modSp add setBg">
        <pc:chgData name="장성일" userId="282bdc5f-2325-44e5-b6ad-516ed1481a45" providerId="ADAL" clId="{147B885C-653B-4DD0-9D7F-6298D6D07230}" dt="2019-01-04T03:01:41.909" v="279" actId="1076"/>
        <pc:sldMkLst>
          <pc:docMk/>
          <pc:sldMk cId="3653427870" sldId="263"/>
        </pc:sldMkLst>
        <pc:spChg chg="del">
          <ac:chgData name="장성일" userId="282bdc5f-2325-44e5-b6ad-516ed1481a45" providerId="ADAL" clId="{147B885C-653B-4DD0-9D7F-6298D6D07230}" dt="2019-01-04T03:00:30.226" v="272" actId="478"/>
          <ac:spMkLst>
            <pc:docMk/>
            <pc:sldMk cId="3653427870" sldId="263"/>
            <ac:spMk id="2" creationId="{C29EC809-4645-41C4-AC73-0CE98A563B05}"/>
          </ac:spMkLst>
        </pc:spChg>
        <pc:spChg chg="add del">
          <ac:chgData name="장성일" userId="282bdc5f-2325-44e5-b6ad-516ed1481a45" providerId="ADAL" clId="{147B885C-653B-4DD0-9D7F-6298D6D07230}" dt="2019-01-04T03:00:44.736" v="276"/>
          <ac:spMkLst>
            <pc:docMk/>
            <pc:sldMk cId="3653427870" sldId="263"/>
            <ac:spMk id="3" creationId="{06BDF633-920D-4B0D-8D26-C24B2F695248}"/>
          </ac:spMkLst>
        </pc:spChg>
        <pc:spChg chg="add mod">
          <ac:chgData name="장성일" userId="282bdc5f-2325-44e5-b6ad-516ed1481a45" providerId="ADAL" clId="{147B885C-653B-4DD0-9D7F-6298D6D07230}" dt="2019-01-04T03:01:41.909" v="279" actId="1076"/>
          <ac:spMkLst>
            <pc:docMk/>
            <pc:sldMk cId="3653427870" sldId="263"/>
            <ac:spMk id="4" creationId="{BA910DE9-F4A5-4B0F-896C-35F96FEA915C}"/>
          </ac:spMkLst>
        </pc:spChg>
        <pc:spChg chg="del">
          <ac:chgData name="장성일" userId="282bdc5f-2325-44e5-b6ad-516ed1481a45" providerId="ADAL" clId="{147B885C-653B-4DD0-9D7F-6298D6D07230}" dt="2019-01-04T03:00:30.226" v="272" actId="478"/>
          <ac:spMkLst>
            <pc:docMk/>
            <pc:sldMk cId="3653427870" sldId="263"/>
            <ac:spMk id="7" creationId="{3C23B970-D47F-4125-93E9-BD4D450E5152}"/>
          </ac:spMkLst>
        </pc:spChg>
        <pc:spChg chg="mod">
          <ac:chgData name="장성일" userId="282bdc5f-2325-44e5-b6ad-516ed1481a45" providerId="ADAL" clId="{147B885C-653B-4DD0-9D7F-6298D6D07230}" dt="2019-01-04T03:00:36.525" v="274" actId="1076"/>
          <ac:spMkLst>
            <pc:docMk/>
            <pc:sldMk cId="3653427870" sldId="263"/>
            <ac:spMk id="10" creationId="{881929E0-4474-4FDE-ABD2-89098710AD72}"/>
          </ac:spMkLst>
        </pc:spChg>
        <pc:spChg chg="mod">
          <ac:chgData name="장성일" userId="282bdc5f-2325-44e5-b6ad-516ed1481a45" providerId="ADAL" clId="{147B885C-653B-4DD0-9D7F-6298D6D07230}" dt="2019-01-04T03:00:33.142" v="273" actId="1076"/>
          <ac:spMkLst>
            <pc:docMk/>
            <pc:sldMk cId="3653427870" sldId="263"/>
            <ac:spMk id="11" creationId="{888446D2-C61F-4888-8F2A-2533E965196D}"/>
          </ac:spMkLst>
        </pc:spChg>
      </pc:sldChg>
      <pc:sldChg chg="addSp delSp modSp add">
        <pc:chgData name="장성일" userId="282bdc5f-2325-44e5-b6ad-516ed1481a45" providerId="ADAL" clId="{147B885C-653B-4DD0-9D7F-6298D6D07230}" dt="2019-01-04T03:09:53.692" v="767" actId="1076"/>
        <pc:sldMkLst>
          <pc:docMk/>
          <pc:sldMk cId="156189308" sldId="264"/>
        </pc:sldMkLst>
        <pc:spChg chg="add mod">
          <ac:chgData name="장성일" userId="282bdc5f-2325-44e5-b6ad-516ed1481a45" providerId="ADAL" clId="{147B885C-653B-4DD0-9D7F-6298D6D07230}" dt="2019-01-04T03:09:53.692" v="767" actId="1076"/>
          <ac:spMkLst>
            <pc:docMk/>
            <pc:sldMk cId="156189308" sldId="264"/>
            <ac:spMk id="2" creationId="{BA8D3879-85C7-4AFA-9854-663B5F69A45D}"/>
          </ac:spMkLst>
        </pc:spChg>
        <pc:spChg chg="add mod">
          <ac:chgData name="장성일" userId="282bdc5f-2325-44e5-b6ad-516ed1481a45" providerId="ADAL" clId="{147B885C-653B-4DD0-9D7F-6298D6D07230}" dt="2019-01-04T03:09:53.692" v="767" actId="1076"/>
          <ac:spMkLst>
            <pc:docMk/>
            <pc:sldMk cId="156189308" sldId="264"/>
            <ac:spMk id="3" creationId="{57A11EE4-BCFF-4D9A-82C1-565E1FBBE649}"/>
          </ac:spMkLst>
        </pc:spChg>
        <pc:spChg chg="del">
          <ac:chgData name="장성일" userId="282bdc5f-2325-44e5-b6ad-516ed1481a45" providerId="ADAL" clId="{147B885C-653B-4DD0-9D7F-6298D6D07230}" dt="2019-01-04T03:02:39.617" v="288" actId="478"/>
          <ac:spMkLst>
            <pc:docMk/>
            <pc:sldMk cId="156189308" sldId="264"/>
            <ac:spMk id="4" creationId="{BA910DE9-F4A5-4B0F-896C-35F96FEA915C}"/>
          </ac:spMkLst>
        </pc:spChg>
        <pc:spChg chg="mod">
          <ac:chgData name="장성일" userId="282bdc5f-2325-44e5-b6ad-516ed1481a45" providerId="ADAL" clId="{147B885C-653B-4DD0-9D7F-6298D6D07230}" dt="2019-01-04T03:03:17.104" v="316" actId="20577"/>
          <ac:spMkLst>
            <pc:docMk/>
            <pc:sldMk cId="156189308" sldId="264"/>
            <ac:spMk id="6" creationId="{CD700A32-62EE-40D1-B51B-7BE7ECEA7679}"/>
          </ac:spMkLst>
        </pc:spChg>
        <pc:spChg chg="del">
          <ac:chgData name="장성일" userId="282bdc5f-2325-44e5-b6ad-516ed1481a45" providerId="ADAL" clId="{147B885C-653B-4DD0-9D7F-6298D6D07230}" dt="2019-01-04T03:02:54.109" v="289" actId="478"/>
          <ac:spMkLst>
            <pc:docMk/>
            <pc:sldMk cId="156189308" sldId="264"/>
            <ac:spMk id="10" creationId="{881929E0-4474-4FDE-ABD2-89098710AD72}"/>
          </ac:spMkLst>
        </pc:spChg>
        <pc:spChg chg="mod">
          <ac:chgData name="장성일" userId="282bdc5f-2325-44e5-b6ad-516ed1481a45" providerId="ADAL" clId="{147B885C-653B-4DD0-9D7F-6298D6D07230}" dt="2019-01-04T03:09:27.285" v="764" actId="20577"/>
          <ac:spMkLst>
            <pc:docMk/>
            <pc:sldMk cId="156189308" sldId="264"/>
            <ac:spMk id="11" creationId="{888446D2-C61F-4888-8F2A-2533E965196D}"/>
          </ac:spMkLst>
        </pc:spChg>
      </pc:sldChg>
      <pc:sldChg chg="addSp delSp modSp add">
        <pc:chgData name="장성일" userId="282bdc5f-2325-44e5-b6ad-516ed1481a45" providerId="ADAL" clId="{147B885C-653B-4DD0-9D7F-6298D6D07230}" dt="2019-01-04T03:21:00.392" v="1624" actId="6549"/>
        <pc:sldMkLst>
          <pc:docMk/>
          <pc:sldMk cId="3517315870" sldId="265"/>
        </pc:sldMkLst>
        <pc:spChg chg="del">
          <ac:chgData name="장성일" userId="282bdc5f-2325-44e5-b6ad-516ed1481a45" providerId="ADAL" clId="{147B885C-653B-4DD0-9D7F-6298D6D07230}" dt="2019-01-04T03:16:52.493" v="1434" actId="478"/>
          <ac:spMkLst>
            <pc:docMk/>
            <pc:sldMk cId="3517315870" sldId="265"/>
            <ac:spMk id="2" creationId="{BA8D3879-85C7-4AFA-9854-663B5F69A45D}"/>
          </ac:spMkLst>
        </pc:spChg>
        <pc:spChg chg="del">
          <ac:chgData name="장성일" userId="282bdc5f-2325-44e5-b6ad-516ed1481a45" providerId="ADAL" clId="{147B885C-653B-4DD0-9D7F-6298D6D07230}" dt="2019-01-04T03:16:52.493" v="1434" actId="478"/>
          <ac:spMkLst>
            <pc:docMk/>
            <pc:sldMk cId="3517315870" sldId="265"/>
            <ac:spMk id="3" creationId="{57A11EE4-BCFF-4D9A-82C1-565E1FBBE649}"/>
          </ac:spMkLst>
        </pc:spChg>
        <pc:spChg chg="mod">
          <ac:chgData name="장성일" userId="282bdc5f-2325-44e5-b6ad-516ed1481a45" providerId="ADAL" clId="{147B885C-653B-4DD0-9D7F-6298D6D07230}" dt="2019-01-04T03:10:17.292" v="794" actId="20577"/>
          <ac:spMkLst>
            <pc:docMk/>
            <pc:sldMk cId="3517315870" sldId="265"/>
            <ac:spMk id="6" creationId="{CD700A32-62EE-40D1-B51B-7BE7ECEA7679}"/>
          </ac:spMkLst>
        </pc:spChg>
        <pc:spChg chg="add mod">
          <ac:chgData name="장성일" userId="282bdc5f-2325-44e5-b6ad-516ed1481a45" providerId="ADAL" clId="{147B885C-653B-4DD0-9D7F-6298D6D07230}" dt="2019-01-04T03:21:00.392" v="1624" actId="6549"/>
          <ac:spMkLst>
            <pc:docMk/>
            <pc:sldMk cId="3517315870" sldId="265"/>
            <ac:spMk id="7" creationId="{499C3C23-2212-42E7-861C-0BCF92C27DC3}"/>
          </ac:spMkLst>
        </pc:spChg>
        <pc:spChg chg="mod">
          <ac:chgData name="장성일" userId="282bdc5f-2325-44e5-b6ad-516ed1481a45" providerId="ADAL" clId="{147B885C-653B-4DD0-9D7F-6298D6D07230}" dt="2019-01-04T03:20:33.980" v="1615" actId="1076"/>
          <ac:spMkLst>
            <pc:docMk/>
            <pc:sldMk cId="3517315870" sldId="265"/>
            <ac:spMk id="11" creationId="{888446D2-C61F-4888-8F2A-2533E965196D}"/>
          </ac:spMkLst>
        </pc:spChg>
        <pc:picChg chg="add mod">
          <ac:chgData name="장성일" userId="282bdc5f-2325-44e5-b6ad-516ed1481a45" providerId="ADAL" clId="{147B885C-653B-4DD0-9D7F-6298D6D07230}" dt="2019-01-04T03:16:44.501" v="1433" actId="1076"/>
          <ac:picMkLst>
            <pc:docMk/>
            <pc:sldMk cId="3517315870" sldId="265"/>
            <ac:picMk id="4" creationId="{B7F8AB10-7549-4B27-A928-58898B42EF1C}"/>
          </ac:picMkLst>
        </pc:picChg>
      </pc:sldChg>
      <pc:sldChg chg="addSp delSp modSp add">
        <pc:chgData name="장성일" userId="282bdc5f-2325-44e5-b6ad-516ed1481a45" providerId="ADAL" clId="{147B885C-653B-4DD0-9D7F-6298D6D07230}" dt="2019-01-04T06:58:33.870" v="1792" actId="1076"/>
        <pc:sldMkLst>
          <pc:docMk/>
          <pc:sldMk cId="2542033485" sldId="266"/>
        </pc:sldMkLst>
        <pc:spChg chg="del">
          <ac:chgData name="장성일" userId="282bdc5f-2325-44e5-b6ad-516ed1481a45" providerId="ADAL" clId="{147B885C-653B-4DD0-9D7F-6298D6D07230}" dt="2019-01-04T03:35:41.183" v="1654" actId="478"/>
          <ac:spMkLst>
            <pc:docMk/>
            <pc:sldMk cId="2542033485" sldId="266"/>
            <ac:spMk id="2" creationId="{BA8D3879-85C7-4AFA-9854-663B5F69A45D}"/>
          </ac:spMkLst>
        </pc:spChg>
        <pc:spChg chg="del">
          <ac:chgData name="장성일" userId="282bdc5f-2325-44e5-b6ad-516ed1481a45" providerId="ADAL" clId="{147B885C-653B-4DD0-9D7F-6298D6D07230}" dt="2019-01-04T03:35:41.183" v="1654" actId="478"/>
          <ac:spMkLst>
            <pc:docMk/>
            <pc:sldMk cId="2542033485" sldId="266"/>
            <ac:spMk id="3" creationId="{57A11EE4-BCFF-4D9A-82C1-565E1FBBE649}"/>
          </ac:spMkLst>
        </pc:spChg>
        <pc:spChg chg="add mod">
          <ac:chgData name="장성일" userId="282bdc5f-2325-44e5-b6ad-516ed1481a45" providerId="ADAL" clId="{147B885C-653B-4DD0-9D7F-6298D6D07230}" dt="2019-01-04T05:41:41.154" v="1687" actId="20577"/>
          <ac:spMkLst>
            <pc:docMk/>
            <pc:sldMk cId="2542033485" sldId="266"/>
            <ac:spMk id="4" creationId="{55EB7D2B-8F41-42A3-B992-AB4B6BFCB692}"/>
          </ac:spMkLst>
        </pc:spChg>
        <pc:spChg chg="add mod">
          <ac:chgData name="장성일" userId="282bdc5f-2325-44e5-b6ad-516ed1481a45" providerId="ADAL" clId="{147B885C-653B-4DD0-9D7F-6298D6D07230}" dt="2019-01-04T06:58:33.870" v="1792" actId="1076"/>
          <ac:spMkLst>
            <pc:docMk/>
            <pc:sldMk cId="2542033485" sldId="266"/>
            <ac:spMk id="5" creationId="{CF210A5C-E36B-4E2C-BC35-02FB99624C3D}"/>
          </ac:spMkLst>
        </pc:spChg>
        <pc:spChg chg="mod">
          <ac:chgData name="장성일" userId="282bdc5f-2325-44e5-b6ad-516ed1481a45" providerId="ADAL" clId="{147B885C-653B-4DD0-9D7F-6298D6D07230}" dt="2019-01-04T03:23:31.686" v="1653"/>
          <ac:spMkLst>
            <pc:docMk/>
            <pc:sldMk cId="2542033485" sldId="266"/>
            <ac:spMk id="6" creationId="{CD700A32-62EE-40D1-B51B-7BE7ECEA7679}"/>
          </ac:spMkLst>
        </pc:spChg>
        <pc:spChg chg="add mod">
          <ac:chgData name="장성일" userId="282bdc5f-2325-44e5-b6ad-516ed1481a45" providerId="ADAL" clId="{147B885C-653B-4DD0-9D7F-6298D6D07230}" dt="2019-01-04T05:41:34.808" v="1685"/>
          <ac:spMkLst>
            <pc:docMk/>
            <pc:sldMk cId="2542033485" sldId="266"/>
            <ac:spMk id="7" creationId="{2D74B989-AEC5-4A88-B7DB-5BA788466D94}"/>
          </ac:spMkLst>
        </pc:spChg>
        <pc:spChg chg="mod">
          <ac:chgData name="장성일" userId="282bdc5f-2325-44e5-b6ad-516ed1481a45" providerId="ADAL" clId="{147B885C-653B-4DD0-9D7F-6298D6D07230}" dt="2019-01-04T06:43:32.646" v="1789"/>
          <ac:spMkLst>
            <pc:docMk/>
            <pc:sldMk cId="2542033485" sldId="266"/>
            <ac:spMk id="11" creationId="{888446D2-C61F-4888-8F2A-2533E965196D}"/>
          </ac:spMkLst>
        </pc:spChg>
      </pc:sldChg>
    </pc:docChg>
  </pc:docChgLst>
  <pc:docChgLst>
    <pc:chgData name="장성일" userId="282bdc5f-2325-44e5-b6ad-516ed1481a45" providerId="ADAL" clId="{2F14057C-AF7E-4DFB-841A-D9EEEF09E83C}"/>
    <pc:docChg chg="undo custSel addSld modSld sldOrd">
      <pc:chgData name="장성일" userId="282bdc5f-2325-44e5-b6ad-516ed1481a45" providerId="ADAL" clId="{2F14057C-AF7E-4DFB-841A-D9EEEF09E83C}" dt="2019-01-03T16:39:52.124" v="818" actId="1076"/>
      <pc:docMkLst>
        <pc:docMk/>
      </pc:docMkLst>
      <pc:sldChg chg="addSp delSp modSp">
        <pc:chgData name="장성일" userId="282bdc5f-2325-44e5-b6ad-516ed1481a45" providerId="ADAL" clId="{2F14057C-AF7E-4DFB-841A-D9EEEF09E83C}" dt="2019-01-03T16:39:52.124" v="818" actId="1076"/>
        <pc:sldMkLst>
          <pc:docMk/>
          <pc:sldMk cId="4004836783" sldId="256"/>
        </pc:sldMkLst>
        <pc:spChg chg="mod">
          <ac:chgData name="장성일" userId="282bdc5f-2325-44e5-b6ad-516ed1481a45" providerId="ADAL" clId="{2F14057C-AF7E-4DFB-841A-D9EEEF09E83C}" dt="2019-01-03T15:56:41.109" v="29"/>
          <ac:spMkLst>
            <pc:docMk/>
            <pc:sldMk cId="4004836783" sldId="256"/>
            <ac:spMk id="2" creationId="{0BB6ED8C-C02C-4DD7-86BD-54840449373D}"/>
          </ac:spMkLst>
        </pc:spChg>
        <pc:spChg chg="mod">
          <ac:chgData name="장성일" userId="282bdc5f-2325-44e5-b6ad-516ed1481a45" providerId="ADAL" clId="{2F14057C-AF7E-4DFB-841A-D9EEEF09E83C}" dt="2019-01-03T15:56:28.062" v="9" actId="20577"/>
          <ac:spMkLst>
            <pc:docMk/>
            <pc:sldMk cId="4004836783" sldId="256"/>
            <ac:spMk id="3" creationId="{42C73E3F-0644-471D-ADA3-D5C3A8EED27D}"/>
          </ac:spMkLst>
        </pc:spChg>
        <pc:spChg chg="del">
          <ac:chgData name="장성일" userId="282bdc5f-2325-44e5-b6ad-516ed1481a45" providerId="ADAL" clId="{2F14057C-AF7E-4DFB-841A-D9EEEF09E83C}" dt="2019-01-03T16:14:07.173" v="248"/>
          <ac:spMkLst>
            <pc:docMk/>
            <pc:sldMk cId="4004836783" sldId="256"/>
            <ac:spMk id="4" creationId="{04442E33-11AB-4A6F-9C58-EF2DCAB7DD0C}"/>
          </ac:spMkLst>
        </pc:spChg>
        <pc:spChg chg="add del">
          <ac:chgData name="장성일" userId="282bdc5f-2325-44e5-b6ad-516ed1481a45" providerId="ADAL" clId="{2F14057C-AF7E-4DFB-841A-D9EEEF09E83C}" dt="2019-01-03T16:12:28.852" v="220"/>
          <ac:spMkLst>
            <pc:docMk/>
            <pc:sldMk cId="4004836783" sldId="256"/>
            <ac:spMk id="5" creationId="{D5ECD1C4-455C-4394-81A5-A4E645051378}"/>
          </ac:spMkLst>
        </pc:spChg>
        <pc:spChg chg="add mod">
          <ac:chgData name="장성일" userId="282bdc5f-2325-44e5-b6ad-516ed1481a45" providerId="ADAL" clId="{2F14057C-AF7E-4DFB-841A-D9EEEF09E83C}" dt="2019-01-03T16:39:52.124" v="818" actId="1076"/>
          <ac:spMkLst>
            <pc:docMk/>
            <pc:sldMk cId="4004836783" sldId="256"/>
            <ac:spMk id="6" creationId="{8C4C18D0-D24E-4B09-8A79-A17E626EE58C}"/>
          </ac:spMkLst>
        </pc:spChg>
      </pc:sldChg>
      <pc:sldChg chg="addSp delSp modSp">
        <pc:chgData name="장성일" userId="282bdc5f-2325-44e5-b6ad-516ed1481a45" providerId="ADAL" clId="{2F14057C-AF7E-4DFB-841A-D9EEEF09E83C}" dt="2019-01-03T16:14:54.087" v="256" actId="478"/>
        <pc:sldMkLst>
          <pc:docMk/>
          <pc:sldMk cId="2408631265" sldId="257"/>
        </pc:sldMkLst>
        <pc:spChg chg="del mod">
          <ac:chgData name="장성일" userId="282bdc5f-2325-44e5-b6ad-516ed1481a45" providerId="ADAL" clId="{2F14057C-AF7E-4DFB-841A-D9EEEF09E83C}" dt="2019-01-03T16:10:10.500" v="201" actId="478"/>
          <ac:spMkLst>
            <pc:docMk/>
            <pc:sldMk cId="2408631265" sldId="257"/>
            <ac:spMk id="4" creationId="{5CB95640-CA51-43D4-99A1-36EA57A09A34}"/>
          </ac:spMkLst>
        </pc:spChg>
        <pc:spChg chg="del">
          <ac:chgData name="장성일" userId="282bdc5f-2325-44e5-b6ad-516ed1481a45" providerId="ADAL" clId="{2F14057C-AF7E-4DFB-841A-D9EEEF09E83C}" dt="2019-01-03T16:10:10.500" v="201" actId="478"/>
          <ac:spMkLst>
            <pc:docMk/>
            <pc:sldMk cId="2408631265" sldId="257"/>
            <ac:spMk id="5" creationId="{0805D3F3-CEDE-479E-9563-B3B7A12ADEC1}"/>
          </ac:spMkLst>
        </pc:spChg>
        <pc:spChg chg="add del">
          <ac:chgData name="장성일" userId="282bdc5f-2325-44e5-b6ad-516ed1481a45" providerId="ADAL" clId="{2F14057C-AF7E-4DFB-841A-D9EEEF09E83C}" dt="2019-01-03T16:14:54.087" v="256" actId="478"/>
          <ac:spMkLst>
            <pc:docMk/>
            <pc:sldMk cId="2408631265" sldId="257"/>
            <ac:spMk id="7" creationId="{23232BF5-5910-48F6-928F-8F07CDEBCD7A}"/>
          </ac:spMkLst>
        </pc:spChg>
      </pc:sldChg>
      <pc:sldChg chg="addSp delSp modSp add ord setBg">
        <pc:chgData name="장성일" userId="282bdc5f-2325-44e5-b6ad-516ed1481a45" providerId="ADAL" clId="{2F14057C-AF7E-4DFB-841A-D9EEEF09E83C}" dt="2019-01-03T16:36:03.299" v="814" actId="478"/>
        <pc:sldMkLst>
          <pc:docMk/>
          <pc:sldMk cId="3924581694" sldId="258"/>
        </pc:sldMkLst>
        <pc:spChg chg="mod">
          <ac:chgData name="장성일" userId="282bdc5f-2325-44e5-b6ad-516ed1481a45" providerId="ADAL" clId="{2F14057C-AF7E-4DFB-841A-D9EEEF09E83C}" dt="2019-01-03T16:18:03.640" v="272" actId="255"/>
          <ac:spMkLst>
            <pc:docMk/>
            <pc:sldMk cId="3924581694" sldId="258"/>
            <ac:spMk id="2" creationId="{C29EC809-4645-41C4-AC73-0CE98A563B05}"/>
          </ac:spMkLst>
        </pc:spChg>
        <pc:spChg chg="del">
          <ac:chgData name="장성일" userId="282bdc5f-2325-44e5-b6ad-516ed1481a45" providerId="ADAL" clId="{2F14057C-AF7E-4DFB-841A-D9EEEF09E83C}" dt="2019-01-03T15:56:54.321" v="37" actId="478"/>
          <ac:spMkLst>
            <pc:docMk/>
            <pc:sldMk cId="3924581694" sldId="258"/>
            <ac:spMk id="3" creationId="{B5AD6C20-86DC-4B6A-9612-93F7840E844C}"/>
          </ac:spMkLst>
        </pc:spChg>
        <pc:spChg chg="del">
          <ac:chgData name="장성일" userId="282bdc5f-2325-44e5-b6ad-516ed1481a45" providerId="ADAL" clId="{2F14057C-AF7E-4DFB-841A-D9EEEF09E83C}" dt="2019-01-03T15:56:54.321" v="37" actId="478"/>
          <ac:spMkLst>
            <pc:docMk/>
            <pc:sldMk cId="3924581694" sldId="258"/>
            <ac:spMk id="4" creationId="{5CB95640-CA51-43D4-99A1-36EA57A09A34}"/>
          </ac:spMkLst>
        </pc:spChg>
        <pc:spChg chg="del">
          <ac:chgData name="장성일" userId="282bdc5f-2325-44e5-b6ad-516ed1481a45" providerId="ADAL" clId="{2F14057C-AF7E-4DFB-841A-D9EEEF09E83C}" dt="2019-01-03T15:56:54.321" v="37" actId="478"/>
          <ac:spMkLst>
            <pc:docMk/>
            <pc:sldMk cId="3924581694" sldId="258"/>
            <ac:spMk id="5" creationId="{0805D3F3-CEDE-479E-9563-B3B7A12ADEC1}"/>
          </ac:spMkLst>
        </pc:spChg>
        <pc:spChg chg="mod">
          <ac:chgData name="장성일" userId="282bdc5f-2325-44e5-b6ad-516ed1481a45" providerId="ADAL" clId="{2F14057C-AF7E-4DFB-841A-D9EEEF09E83C}" dt="2019-01-03T15:56:50.043" v="36"/>
          <ac:spMkLst>
            <pc:docMk/>
            <pc:sldMk cId="3924581694" sldId="258"/>
            <ac:spMk id="6" creationId="{CD700A32-62EE-40D1-B51B-7BE7ECEA7679}"/>
          </ac:spMkLst>
        </pc:spChg>
        <pc:spChg chg="add del mod">
          <ac:chgData name="장성일" userId="282bdc5f-2325-44e5-b6ad-516ed1481a45" providerId="ADAL" clId="{2F14057C-AF7E-4DFB-841A-D9EEEF09E83C}" dt="2019-01-03T16:13:56.191" v="230"/>
          <ac:spMkLst>
            <pc:docMk/>
            <pc:sldMk cId="3924581694" sldId="258"/>
            <ac:spMk id="7" creationId="{BC9D4B5A-9CFC-4452-8850-80D9C0C1488B}"/>
          </ac:spMkLst>
        </pc:spChg>
        <pc:spChg chg="add del">
          <ac:chgData name="장성일" userId="282bdc5f-2325-44e5-b6ad-516ed1481a45" providerId="ADAL" clId="{2F14057C-AF7E-4DFB-841A-D9EEEF09E83C}" dt="2019-01-03T16:13:49.685" v="226"/>
          <ac:spMkLst>
            <pc:docMk/>
            <pc:sldMk cId="3924581694" sldId="258"/>
            <ac:spMk id="8" creationId="{1F64BABF-C97E-4788-B27D-70E9B22B4D4E}"/>
          </ac:spMkLst>
        </pc:spChg>
        <pc:spChg chg="add del mod">
          <ac:chgData name="장성일" userId="282bdc5f-2325-44e5-b6ad-516ed1481a45" providerId="ADAL" clId="{2F14057C-AF7E-4DFB-841A-D9EEEF09E83C}" dt="2019-01-03T16:14:49.281" v="253"/>
          <ac:spMkLst>
            <pc:docMk/>
            <pc:sldMk cId="3924581694" sldId="258"/>
            <ac:spMk id="9" creationId="{C33620CF-367F-468D-8B03-6FD208AEDA7F}"/>
          </ac:spMkLst>
        </pc:spChg>
        <pc:spChg chg="add del">
          <ac:chgData name="장성일" userId="282bdc5f-2325-44e5-b6ad-516ed1481a45" providerId="ADAL" clId="{2F14057C-AF7E-4DFB-841A-D9EEEF09E83C}" dt="2019-01-03T16:17:29.133" v="263"/>
          <ac:spMkLst>
            <pc:docMk/>
            <pc:sldMk cId="3924581694" sldId="258"/>
            <ac:spMk id="10" creationId="{BCE90E1C-8916-4ED3-9A21-BD22FB545461}"/>
          </ac:spMkLst>
        </pc:spChg>
        <pc:spChg chg="add mod">
          <ac:chgData name="장성일" userId="282bdc5f-2325-44e5-b6ad-516ed1481a45" providerId="ADAL" clId="{2F14057C-AF7E-4DFB-841A-D9EEEF09E83C}" dt="2019-01-03T16:36:01.165" v="813"/>
          <ac:spMkLst>
            <pc:docMk/>
            <pc:sldMk cId="3924581694" sldId="258"/>
            <ac:spMk id="11" creationId="{23778A87-2663-4B4B-9082-FB471EF526E4}"/>
          </ac:spMkLst>
        </pc:spChg>
        <pc:spChg chg="add del mod">
          <ac:chgData name="장성일" userId="282bdc5f-2325-44e5-b6ad-516ed1481a45" providerId="ADAL" clId="{2F14057C-AF7E-4DFB-841A-D9EEEF09E83C}" dt="2019-01-03T16:36:03.299" v="814" actId="478"/>
          <ac:spMkLst>
            <pc:docMk/>
            <pc:sldMk cId="3924581694" sldId="258"/>
            <ac:spMk id="12" creationId="{A87A4E17-CC05-4B49-A559-BD1485C6CCC6}"/>
          </ac:spMkLst>
        </pc:spChg>
        <pc:spChg chg="add del">
          <ac:chgData name="장성일" userId="282bdc5f-2325-44e5-b6ad-516ed1481a45" providerId="ADAL" clId="{2F14057C-AF7E-4DFB-841A-D9EEEF09E83C}" dt="2019-01-03T16:36:01.101" v="812"/>
          <ac:spMkLst>
            <pc:docMk/>
            <pc:sldMk cId="3924581694" sldId="258"/>
            <ac:spMk id="13" creationId="{B56D5424-7008-4F38-9DAA-5BA1B8CE9563}"/>
          </ac:spMkLst>
        </pc:spChg>
      </pc:sldChg>
      <pc:sldChg chg="addSp delSp modSp add">
        <pc:chgData name="장성일" userId="282bdc5f-2325-44e5-b6ad-516ed1481a45" providerId="ADAL" clId="{2F14057C-AF7E-4DFB-841A-D9EEEF09E83C}" dt="2019-01-03T16:23:22.488" v="278" actId="1076"/>
        <pc:sldMkLst>
          <pc:docMk/>
          <pc:sldMk cId="2880114485" sldId="259"/>
        </pc:sldMkLst>
        <pc:spChg chg="del">
          <ac:chgData name="장성일" userId="282bdc5f-2325-44e5-b6ad-516ed1481a45" providerId="ADAL" clId="{2F14057C-AF7E-4DFB-841A-D9EEEF09E83C}" dt="2019-01-03T16:13:59.422" v="232" actId="478"/>
          <ac:spMkLst>
            <pc:docMk/>
            <pc:sldMk cId="2880114485" sldId="259"/>
            <ac:spMk id="2" creationId="{C29EC809-4645-41C4-AC73-0CE98A563B05}"/>
          </ac:spMkLst>
        </pc:spChg>
        <pc:spChg chg="del">
          <ac:chgData name="장성일" userId="282bdc5f-2325-44e5-b6ad-516ed1481a45" providerId="ADAL" clId="{2F14057C-AF7E-4DFB-841A-D9EEEF09E83C}" dt="2019-01-03T16:14:00.619" v="233" actId="478"/>
          <ac:spMkLst>
            <pc:docMk/>
            <pc:sldMk cId="2880114485" sldId="259"/>
            <ac:spMk id="3" creationId="{B5AD6C20-86DC-4B6A-9612-93F7840E844C}"/>
          </ac:spMkLst>
        </pc:spChg>
        <pc:spChg chg="add mod">
          <ac:chgData name="장성일" userId="282bdc5f-2325-44e5-b6ad-516ed1481a45" providerId="ADAL" clId="{2F14057C-AF7E-4DFB-841A-D9EEEF09E83C}" dt="2019-01-03T16:16:59.420" v="261" actId="1076"/>
          <ac:spMkLst>
            <pc:docMk/>
            <pc:sldMk cId="2880114485" sldId="259"/>
            <ac:spMk id="4" creationId="{1504BBC0-3F13-4575-A86B-183C00F4E641}"/>
          </ac:spMkLst>
        </pc:spChg>
        <pc:spChg chg="add">
          <ac:chgData name="장성일" userId="282bdc5f-2325-44e5-b6ad-516ed1481a45" providerId="ADAL" clId="{2F14057C-AF7E-4DFB-841A-D9EEEF09E83C}" dt="2019-01-03T16:13:56.876" v="231"/>
          <ac:spMkLst>
            <pc:docMk/>
            <pc:sldMk cId="2880114485" sldId="259"/>
            <ac:spMk id="5" creationId="{F354DB3C-F788-4068-BA3F-B604F91C0A71}"/>
          </ac:spMkLst>
        </pc:spChg>
        <pc:spChg chg="mod">
          <ac:chgData name="장성일" userId="282bdc5f-2325-44e5-b6ad-516ed1481a45" providerId="ADAL" clId="{2F14057C-AF7E-4DFB-841A-D9EEEF09E83C}" dt="2019-01-03T16:14:05.381" v="247"/>
          <ac:spMkLst>
            <pc:docMk/>
            <pc:sldMk cId="2880114485" sldId="259"/>
            <ac:spMk id="6" creationId="{CD700A32-62EE-40D1-B51B-7BE7ECEA7679}"/>
          </ac:spMkLst>
        </pc:spChg>
        <pc:spChg chg="add">
          <ac:chgData name="장성일" userId="282bdc5f-2325-44e5-b6ad-516ed1481a45" providerId="ADAL" clId="{2F14057C-AF7E-4DFB-841A-D9EEEF09E83C}" dt="2019-01-03T16:14:07.824" v="249"/>
          <ac:spMkLst>
            <pc:docMk/>
            <pc:sldMk cId="2880114485" sldId="259"/>
            <ac:spMk id="7" creationId="{7B744887-4A60-49E2-9373-52B5389577D1}"/>
          </ac:spMkLst>
        </pc:spChg>
        <pc:spChg chg="add mod">
          <ac:chgData name="장성일" userId="282bdc5f-2325-44e5-b6ad-516ed1481a45" providerId="ADAL" clId="{2F14057C-AF7E-4DFB-841A-D9EEEF09E83C}" dt="2019-01-03T16:23:22.488" v="278" actId="1076"/>
          <ac:spMkLst>
            <pc:docMk/>
            <pc:sldMk cId="2880114485" sldId="259"/>
            <ac:spMk id="8" creationId="{54F8B546-0167-47D8-88E4-2B9F6AA36FC2}"/>
          </ac:spMkLst>
        </pc:spChg>
      </pc:sldChg>
      <pc:sldChg chg="delSp modSp add">
        <pc:chgData name="장성일" userId="282bdc5f-2325-44e5-b6ad-516ed1481a45" providerId="ADAL" clId="{2F14057C-AF7E-4DFB-841A-D9EEEF09E83C}" dt="2019-01-03T16:15:01.247" v="259" actId="1076"/>
        <pc:sldMkLst>
          <pc:docMk/>
          <pc:sldMk cId="1365549709" sldId="260"/>
        </pc:sldMkLst>
        <pc:spChg chg="del">
          <ac:chgData name="장성일" userId="282bdc5f-2325-44e5-b6ad-516ed1481a45" providerId="ADAL" clId="{2F14057C-AF7E-4DFB-841A-D9EEEF09E83C}" dt="2019-01-03T16:14:56.510" v="257" actId="478"/>
          <ac:spMkLst>
            <pc:docMk/>
            <pc:sldMk cId="1365549709" sldId="260"/>
            <ac:spMk id="2" creationId="{C29EC809-4645-41C4-AC73-0CE98A563B05}"/>
          </ac:spMkLst>
        </pc:spChg>
        <pc:spChg chg="del">
          <ac:chgData name="장성일" userId="282bdc5f-2325-44e5-b6ad-516ed1481a45" providerId="ADAL" clId="{2F14057C-AF7E-4DFB-841A-D9EEEF09E83C}" dt="2019-01-03T16:14:57.376" v="258" actId="478"/>
          <ac:spMkLst>
            <pc:docMk/>
            <pc:sldMk cId="1365549709" sldId="260"/>
            <ac:spMk id="3" creationId="{B5AD6C20-86DC-4B6A-9612-93F7840E844C}"/>
          </ac:spMkLst>
        </pc:spChg>
        <pc:spChg chg="mod">
          <ac:chgData name="장성일" userId="282bdc5f-2325-44e5-b6ad-516ed1481a45" providerId="ADAL" clId="{2F14057C-AF7E-4DFB-841A-D9EEEF09E83C}" dt="2019-01-03T16:15:01.247" v="259" actId="1076"/>
          <ac:spMkLst>
            <pc:docMk/>
            <pc:sldMk cId="1365549709" sldId="260"/>
            <ac:spMk id="7" creationId="{23232BF5-5910-48F6-928F-8F07CDEBCD7A}"/>
          </ac:spMkLst>
        </pc:spChg>
      </pc:sldChg>
      <pc:sldChg chg="addSp delSp modSp add setBg">
        <pc:chgData name="장성일" userId="282bdc5f-2325-44e5-b6ad-516ed1481a45" providerId="ADAL" clId="{2F14057C-AF7E-4DFB-841A-D9EEEF09E83C}" dt="2019-01-03T16:39:41.593" v="816" actId="1076"/>
        <pc:sldMkLst>
          <pc:docMk/>
          <pc:sldMk cId="345634895" sldId="261"/>
        </pc:sldMkLst>
        <pc:spChg chg="mod">
          <ac:chgData name="장성일" userId="282bdc5f-2325-44e5-b6ad-516ed1481a45" providerId="ADAL" clId="{2F14057C-AF7E-4DFB-841A-D9EEEF09E83C}" dt="2019-01-03T16:30:56.559" v="745" actId="20577"/>
          <ac:spMkLst>
            <pc:docMk/>
            <pc:sldMk cId="345634895" sldId="261"/>
            <ac:spMk id="2" creationId="{C29EC809-4645-41C4-AC73-0CE98A563B05}"/>
          </ac:spMkLst>
        </pc:spChg>
        <pc:spChg chg="add del">
          <ac:chgData name="장성일" userId="282bdc5f-2325-44e5-b6ad-516ed1481a45" providerId="ADAL" clId="{2F14057C-AF7E-4DFB-841A-D9EEEF09E83C}" dt="2019-01-03T16:29:13.046" v="669"/>
          <ac:spMkLst>
            <pc:docMk/>
            <pc:sldMk cId="345634895" sldId="261"/>
            <ac:spMk id="3" creationId="{EA4FC787-4F78-4E95-B8CA-24105053254F}"/>
          </ac:spMkLst>
        </pc:spChg>
        <pc:spChg chg="add mod">
          <ac:chgData name="장성일" userId="282bdc5f-2325-44e5-b6ad-516ed1481a45" providerId="ADAL" clId="{2F14057C-AF7E-4DFB-841A-D9EEEF09E83C}" dt="2019-01-03T16:29:28.642" v="674" actId="1076"/>
          <ac:spMkLst>
            <pc:docMk/>
            <pc:sldMk cId="345634895" sldId="261"/>
            <ac:spMk id="4" creationId="{C2974D32-515C-4845-8279-0663DB51AD03}"/>
          </ac:spMkLst>
        </pc:spChg>
        <pc:spChg chg="add mod">
          <ac:chgData name="장성일" userId="282bdc5f-2325-44e5-b6ad-516ed1481a45" providerId="ADAL" clId="{2F14057C-AF7E-4DFB-841A-D9EEEF09E83C}" dt="2019-01-03T16:31:23.371" v="746" actId="14100"/>
          <ac:spMkLst>
            <pc:docMk/>
            <pc:sldMk cId="345634895" sldId="261"/>
            <ac:spMk id="5" creationId="{8D177C7A-6597-4898-AFD3-5F289A89CBBC}"/>
          </ac:spMkLst>
        </pc:spChg>
        <pc:spChg chg="mod">
          <ac:chgData name="장성일" userId="282bdc5f-2325-44e5-b6ad-516ed1481a45" providerId="ADAL" clId="{2F14057C-AF7E-4DFB-841A-D9EEEF09E83C}" dt="2019-01-03T16:24:51.307" v="288"/>
          <ac:spMkLst>
            <pc:docMk/>
            <pc:sldMk cId="345634895" sldId="261"/>
            <ac:spMk id="6" creationId="{CD700A32-62EE-40D1-B51B-7BE7ECEA7679}"/>
          </ac:spMkLst>
        </pc:spChg>
        <pc:spChg chg="add mod">
          <ac:chgData name="장성일" userId="282bdc5f-2325-44e5-b6ad-516ed1481a45" providerId="ADAL" clId="{2F14057C-AF7E-4DFB-841A-D9EEEF09E83C}" dt="2019-01-03T16:39:41.593" v="816" actId="1076"/>
          <ac:spMkLst>
            <pc:docMk/>
            <pc:sldMk cId="345634895" sldId="261"/>
            <ac:spMk id="7" creationId="{41591441-D0A2-4173-9980-D17070958735}"/>
          </ac:spMkLst>
        </pc:spChg>
        <pc:spChg chg="add mod">
          <ac:chgData name="장성일" userId="282bdc5f-2325-44e5-b6ad-516ed1481a45" providerId="ADAL" clId="{2F14057C-AF7E-4DFB-841A-D9EEEF09E83C}" dt="2019-01-03T16:31:48.042" v="775" actId="20577"/>
          <ac:spMkLst>
            <pc:docMk/>
            <pc:sldMk cId="345634895" sldId="261"/>
            <ac:spMk id="8" creationId="{1E4A620A-B718-4A84-B5D6-9AB6F78788B6}"/>
          </ac:spMkLst>
        </pc:spChg>
        <pc:spChg chg="del mod">
          <ac:chgData name="장성일" userId="282bdc5f-2325-44e5-b6ad-516ed1481a45" providerId="ADAL" clId="{2F14057C-AF7E-4DFB-841A-D9EEEF09E83C}" dt="2019-01-03T16:29:24.960" v="673" actId="478"/>
          <ac:spMkLst>
            <pc:docMk/>
            <pc:sldMk cId="345634895" sldId="261"/>
            <ac:spMk id="11" creationId="{23778A87-2663-4B4B-9082-FB471EF526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585B-CF45-4584-B9D3-85A921BB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74507-E0F7-44DA-B4EA-2C748735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C2AC0-554F-464D-868F-5D90B338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05E03-1797-46FE-B47D-F0436A9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60552-3CE6-4861-83C7-215FCE30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9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C0CE4-E600-4A6E-A143-B2170C16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EF4B3-A965-4E5C-B2C7-844DF9FD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86B44-95A5-4ADD-A82D-F15106E6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6217D-03E5-48B3-9952-6E81051D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4969-2E17-4E90-ADE9-276ECE91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8198CD-703D-47CA-9E87-E0A929AA7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4EC4-0A51-4DE9-A976-BDE134258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2CB35-B163-4F97-9A9D-A539700D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5091E-764B-4CC0-923A-1FF01D2A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42836-87F5-4114-9C71-8EECB0B2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8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11F3-AFC2-416F-9F05-6D7AF093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51BBD-DEC2-4D2A-B1EE-BB8FB79A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AA0DE-E7E3-441D-8298-A9757CB2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25023-632A-4043-8782-3F366ECC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8E85F-5E3A-4309-B7D8-629A36B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A0BF2-2AD3-4A87-9C0F-88171A3D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D57E3-E432-40B1-B0B6-D7206F48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911E4-25BC-491C-92DE-D0413A84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8361A-BBE4-4D08-B62D-9C4D0DF0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9A9CB-09E8-47E7-B4F9-9CEE1B7D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B5300-519B-472C-A738-5D9EF2F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577CF-52D7-4CD7-8636-E73F3ADA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47F7E-D4FF-4DEC-89B7-AB4D60920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85A28-99E6-4EBC-90A4-1C8CFDDE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025E2-0C66-45D1-889D-FC81CE71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9D139-728D-4434-9DA1-7453E63D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51AAD-BC21-40FA-96EF-4AE612F0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F9767-7A47-4BCA-BABC-1DE7ADDDE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EE64E-A320-46F9-8382-B8A0BFB7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8703D-0856-4D7F-BB93-2702A3FAB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F60D1-4C3F-4A55-9BC3-21ADECABB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279218-9535-4FD6-BF11-C61C71E8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D06E39-59C2-46ED-82BA-6A479D82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05B7C-6E44-4C22-97C2-EB248AE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DD53D-163B-4AB1-AFDF-1C85C7C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62E9BE-A5BB-4385-8BFA-7EA48FB0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9FABD-942E-419E-AB44-BD6CBDFF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07E0F-8995-4F4F-8378-3C06E832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DADB3-96FF-4CA7-AF40-9A4E2854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271F83-1DBD-4121-A604-64EE6BA8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7206D5-2023-4096-890A-9B337D8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0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061AA-9511-487B-A04D-B6614AB3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C70BE-F581-4E26-8170-BD02D435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E65C1-745C-4F86-83AD-91928737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D6A04-D091-45E5-838E-FD102976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7E34F-2691-4F01-BE07-4003504B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DE5B8-0BEA-45CB-8E1F-C3ABF90A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5C36F-32C7-473B-8098-9B99FFCA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749FD7-1EBD-400E-A0CA-FB381A2D5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E2C50-0FDC-4F76-826A-F6B45794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3D65B-D5CE-455C-8B1D-26B7AD6E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FD0A1-7D22-497D-AB87-636E562E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84477-2805-46C1-8D3F-BEDB5F4C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3D6C0-AD92-4441-9DD1-5FB37F3D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EF75F-DE75-4205-8151-420C0E598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CD9B5-5565-423D-AB79-516F97146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0F9C-1B01-48C5-9183-B31C62C4CAC1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7611E-A83D-4326-A325-E74B0BCD7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D6947-C0CD-4A9C-A308-532E14F3D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A94E-10A7-4E5D-9600-A82D73031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405-%ED%8C%8C%EC%9D%B4%EC%8D%AC-%EC%97%91%EC%85%80-%EC%82%AC%EC%9A%A9%ED%95%98%EA%B8%B0" TargetMode="External"/><Relationship Id="rId2" Type="http://schemas.openxmlformats.org/officeDocument/2006/relationships/hyperlink" Target="http://pythonstudy.xyz/python/article/403-%ED%8C%8C%EC%9D%B4%EC%8D%AC-Web-Scrap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leitz/howdoi/blob/master/howdoi/howdoi.p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6ED8C-C02C-4DD7-86BD-548404493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함수 </a:t>
            </a:r>
            <a:r>
              <a:rPr lang="en-US" altLang="ko-KR"/>
              <a:t>&amp; </a:t>
            </a:r>
            <a:r>
              <a:rPr lang="ko-KR" altLang="en-US"/>
              <a:t>클래스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73E3F-0644-471D-ADA3-D5C3A8EE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2019/01/04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3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실습해보기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446D2-C61F-4888-8F2A-2533E965196D}"/>
              </a:ext>
            </a:extLst>
          </p:cNvPr>
          <p:cNvSpPr txBox="1"/>
          <p:nvPr/>
        </p:nvSpPr>
        <p:spPr>
          <a:xfrm>
            <a:off x="615009" y="1518484"/>
            <a:ext cx="9910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2"/>
              </a:rPr>
              <a:t>http://pythonstudy.xyz/python/article/403-%ED%8C%8C%EC%9D%B4%EC%8D%AC-Web-Scraping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http://pythonstudy.xyz/python/article/405-%ED%8C%8C%EC%9D%B4%EC%8D%AC-%EC%97%91%EC%85%80-%EC%82%AC%EC%9A%A9%ED%95%98%EA%B8%B0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VirtualBox</a:t>
            </a:r>
            <a:r>
              <a:rPr lang="ko-KR" altLang="en-US" sz="1600" dirty="0"/>
              <a:t>에 </a:t>
            </a:r>
            <a:r>
              <a:rPr lang="en-US" altLang="ko-KR" sz="1600" dirty="0"/>
              <a:t>Ubuntu 18.04 TLS</a:t>
            </a:r>
            <a:r>
              <a:rPr lang="ko-KR" altLang="en-US" sz="1600" dirty="0"/>
              <a:t> 설치해보기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EB7D2B-8F41-42A3-B992-AB4B6BFCB692}"/>
              </a:ext>
            </a:extLst>
          </p:cNvPr>
          <p:cNvSpPr/>
          <p:nvPr/>
        </p:nvSpPr>
        <p:spPr>
          <a:xfrm>
            <a:off x="561702" y="4835161"/>
            <a:ext cx="7589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https://github.com/gleitz/howdoi/blob/master/howdoi/howdoi.py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4B989-AEC5-4A88-B7DB-5BA788466D94}"/>
              </a:ext>
            </a:extLst>
          </p:cNvPr>
          <p:cNvSpPr txBox="1"/>
          <p:nvPr/>
        </p:nvSpPr>
        <p:spPr>
          <a:xfrm>
            <a:off x="561702" y="381372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코드 리뷰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10A5C-E36B-4E2C-BC35-02FB99624C3D}"/>
              </a:ext>
            </a:extLst>
          </p:cNvPr>
          <p:cNvSpPr/>
          <p:nvPr/>
        </p:nvSpPr>
        <p:spPr>
          <a:xfrm>
            <a:off x="6728437" y="3586366"/>
            <a:ext cx="460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https://programmers.co.kr/learn/courses/2</a:t>
            </a:r>
          </a:p>
        </p:txBody>
      </p:sp>
    </p:spTree>
    <p:extLst>
      <p:ext uri="{BB962C8B-B14F-4D97-AF65-F5344CB8AC3E}">
        <p14:creationId xmlns:p14="http://schemas.microsoft.com/office/powerpoint/2010/main" val="254203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참고자료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DB3C-F788-4068-BA3F-B604F91C0A71}"/>
              </a:ext>
            </a:extLst>
          </p:cNvPr>
          <p:cNvSpPr/>
          <p:nvPr/>
        </p:nvSpPr>
        <p:spPr>
          <a:xfrm>
            <a:off x="560498" y="2413337"/>
            <a:ext cx="10978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https://ko.wikibooks.org/wiki/%ED%94%84%EB%A1%9C%EA%B7%B8%EB%9E%98%EB%A8%B8%EA%B0%80_%EC%95%84%EB%8B%8C_%EC%9D%B4%EB%93%A4%EC%9D%84_%EC%9C%84%ED%95%9C_%ED%8C%8C%EC%9D%B4%EC%8D%AC_3_%EC%9E%90%EC%8A%B5%EC%84%9C/%ED%95%A8%EC%88%98_%EC%A0%95%EC%9D%98%ED%95%98%EA%B8%B0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744887-4A60-49E2-9373-52B5389577D1}"/>
              </a:ext>
            </a:extLst>
          </p:cNvPr>
          <p:cNvSpPr/>
          <p:nvPr/>
        </p:nvSpPr>
        <p:spPr>
          <a:xfrm>
            <a:off x="560498" y="3710124"/>
            <a:ext cx="9427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https://github.com/gleitz/howdoi/blob/master/howdoi/howdoi.py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04BBC0-3F13-4575-A86B-183C00F4E641}"/>
              </a:ext>
            </a:extLst>
          </p:cNvPr>
          <p:cNvSpPr/>
          <p:nvPr/>
        </p:nvSpPr>
        <p:spPr>
          <a:xfrm>
            <a:off x="560499" y="1861946"/>
            <a:ext cx="9145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http://pythonstudy.xyz/python/article/16-%ED%95%A8%EC%88%98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8B546-0167-47D8-88E4-2B9F6AA36FC2}"/>
              </a:ext>
            </a:extLst>
          </p:cNvPr>
          <p:cNvSpPr/>
          <p:nvPr/>
        </p:nvSpPr>
        <p:spPr>
          <a:xfrm>
            <a:off x="560498" y="4239780"/>
            <a:ext cx="103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http://pythonstudy.xyz/python/article/205-JSON-%EB%8D%B0%EC%9D%B4%ED%83%80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AEF9B9-7018-4900-B252-B89974C51737}"/>
              </a:ext>
            </a:extLst>
          </p:cNvPr>
          <p:cNvSpPr/>
          <p:nvPr/>
        </p:nvSpPr>
        <p:spPr>
          <a:xfrm>
            <a:off x="560500" y="1363368"/>
            <a:ext cx="953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http://pythonstudy.xyz/python/article/19-%ED%81%B4%EB%9E%98%EC%8A%A4</a:t>
            </a:r>
          </a:p>
        </p:txBody>
      </p:sp>
    </p:spTree>
    <p:extLst>
      <p:ext uri="{BB962C8B-B14F-4D97-AF65-F5344CB8AC3E}">
        <p14:creationId xmlns:p14="http://schemas.microsoft.com/office/powerpoint/2010/main" val="288011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518484"/>
            <a:ext cx="9491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모듈화</a:t>
            </a:r>
            <a:r>
              <a:rPr lang="en-US" altLang="ko-KR" sz="2000"/>
              <a:t>(</a:t>
            </a:r>
            <a:r>
              <a:rPr lang="ko-KR" altLang="en-US" sz="2000"/>
              <a:t>중복 제거</a:t>
            </a:r>
            <a:r>
              <a:rPr lang="en-US" altLang="ko-KR" sz="2000"/>
              <a:t>)</a:t>
            </a:r>
            <a:r>
              <a:rPr lang="ko-KR" altLang="en-US" sz="2000"/>
              <a:t>와 유지 보수의 용이성</a:t>
            </a:r>
            <a:r>
              <a:rPr lang="en-US" altLang="ko-KR" sz="2000"/>
              <a:t>(</a:t>
            </a:r>
            <a:r>
              <a:rPr lang="ko-KR" altLang="en-US" sz="2000"/>
              <a:t>가독성</a:t>
            </a:r>
            <a:r>
              <a:rPr lang="en-US" altLang="ko-KR" sz="2000"/>
              <a:t>)</a:t>
            </a:r>
            <a:r>
              <a:rPr lang="ko-KR" altLang="en-US" sz="2000"/>
              <a:t>을 위해 많이 사용됨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 err="1"/>
              <a:t>입력파라미터나</a:t>
            </a:r>
            <a:r>
              <a:rPr lang="ko-KR" altLang="en-US" sz="2000"/>
              <a:t> </a:t>
            </a:r>
            <a:r>
              <a:rPr lang="ko-KR" altLang="en-US" sz="2000" err="1"/>
              <a:t>리턴값은</a:t>
            </a:r>
            <a:r>
              <a:rPr lang="ko-KR" altLang="en-US" sz="2000"/>
              <a:t> 구현하는 내용에 따라 있을 수도 있고</a:t>
            </a:r>
            <a:r>
              <a:rPr lang="en-US" altLang="ko-KR" sz="2000"/>
              <a:t>, </a:t>
            </a:r>
            <a:r>
              <a:rPr lang="ko-KR" altLang="en-US" sz="2000"/>
              <a:t>없을 수도 있다</a:t>
            </a:r>
            <a:r>
              <a:rPr lang="en-US" altLang="ko-KR" sz="2000"/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함수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778A87-2663-4B4B-9082-FB471EF526E4}"/>
              </a:ext>
            </a:extLst>
          </p:cNvPr>
          <p:cNvSpPr/>
          <p:nvPr/>
        </p:nvSpPr>
        <p:spPr>
          <a:xfrm>
            <a:off x="1064403" y="2895947"/>
            <a:ext cx="2975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def sum(a, b):</a:t>
            </a:r>
          </a:p>
          <a:p>
            <a:r>
              <a:rPr lang="en-US" altLang="ko-KR"/>
              <a:t>    s = a + b</a:t>
            </a:r>
          </a:p>
          <a:p>
            <a:r>
              <a:rPr lang="en-US" altLang="ko-KR"/>
              <a:t>    return s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total = sum(4, 7)</a:t>
            </a:r>
          </a:p>
          <a:p>
            <a:r>
              <a:rPr lang="en-US" altLang="ko-KR"/>
              <a:t>print(total)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8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423851"/>
            <a:ext cx="44907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g_var</a:t>
            </a:r>
            <a:r>
              <a:rPr lang="en-US" altLang="ko-KR" sz="2400" dirty="0"/>
              <a:t> = 10</a:t>
            </a:r>
          </a:p>
          <a:p>
            <a:endParaRPr lang="en-US" altLang="ko-KR" sz="2400" dirty="0"/>
          </a:p>
          <a:p>
            <a:r>
              <a:rPr lang="en-US" altLang="ko-KR" sz="2400" dirty="0"/>
              <a:t>def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():</a:t>
            </a:r>
          </a:p>
          <a:p>
            <a:r>
              <a:rPr lang="en-US" altLang="ko-KR" sz="2400" dirty="0"/>
              <a:t>    print(“</a:t>
            </a:r>
            <a:r>
              <a:rPr lang="en-US" altLang="ko-KR" sz="2400" dirty="0" err="1"/>
              <a:t>g_var</a:t>
            </a:r>
            <a:r>
              <a:rPr lang="en-US" altLang="ko-KR" sz="2400" dirty="0"/>
              <a:t> = %d” % </a:t>
            </a:r>
            <a:r>
              <a:rPr lang="en-US" altLang="ko-KR" sz="2400" dirty="0" err="1"/>
              <a:t>g_var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If __name__ == “__main__”: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D6C20-86DC-4B6A-9612-93F7840E844C}"/>
              </a:ext>
            </a:extLst>
          </p:cNvPr>
          <p:cNvSpPr txBox="1"/>
          <p:nvPr/>
        </p:nvSpPr>
        <p:spPr>
          <a:xfrm>
            <a:off x="5721531" y="1423851"/>
            <a:ext cx="61049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g_var</a:t>
            </a:r>
            <a:r>
              <a:rPr lang="en-US" altLang="ko-KR" sz="2400" dirty="0"/>
              <a:t> = 10</a:t>
            </a:r>
          </a:p>
          <a:p>
            <a:endParaRPr lang="en-US" altLang="ko-KR" sz="2400" dirty="0"/>
          </a:p>
          <a:p>
            <a:r>
              <a:rPr lang="en-US" altLang="ko-KR" sz="2400" dirty="0"/>
              <a:t>def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():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g_var</a:t>
            </a:r>
            <a:r>
              <a:rPr lang="en-US" altLang="ko-KR" sz="2400" dirty="0"/>
              <a:t> = 20</a:t>
            </a:r>
          </a:p>
          <a:p>
            <a:r>
              <a:rPr lang="en-US" altLang="ko-KR" sz="2400" dirty="0"/>
              <a:t>    print(“</a:t>
            </a:r>
            <a:r>
              <a:rPr lang="en-US" altLang="ko-KR" sz="2400" dirty="0" err="1"/>
              <a:t>g_var</a:t>
            </a:r>
            <a:r>
              <a:rPr lang="en-US" altLang="ko-KR" sz="2400" dirty="0"/>
              <a:t> = %d in function” % </a:t>
            </a:r>
            <a:r>
              <a:rPr lang="en-US" altLang="ko-KR" sz="2400" dirty="0" err="1"/>
              <a:t>g_var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If __name__ == “__main__”: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print(“</a:t>
            </a:r>
            <a:r>
              <a:rPr lang="en-US" altLang="ko-KR" sz="2400" dirty="0" err="1"/>
              <a:t>g_var</a:t>
            </a:r>
            <a:r>
              <a:rPr lang="en-US" altLang="ko-KR" sz="2400" dirty="0"/>
              <a:t> = %d in main” % </a:t>
            </a:r>
            <a:r>
              <a:rPr lang="en-US" altLang="ko-KR" sz="2400" dirty="0" err="1"/>
              <a:t>g_var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402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지역변수와 전역변수</a:t>
            </a:r>
          </a:p>
        </p:txBody>
      </p:sp>
    </p:spTree>
    <p:extLst>
      <p:ext uri="{BB962C8B-B14F-4D97-AF65-F5344CB8AC3E}">
        <p14:creationId xmlns:p14="http://schemas.microsoft.com/office/powerpoint/2010/main" val="240863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402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지역변수와 전역변수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232BF5-5910-48F6-928F-8F07CDEBCD7A}"/>
              </a:ext>
            </a:extLst>
          </p:cNvPr>
          <p:cNvSpPr/>
          <p:nvPr/>
        </p:nvSpPr>
        <p:spPr>
          <a:xfrm>
            <a:off x="988902" y="1479220"/>
            <a:ext cx="6096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/>
              <a:t>변수</a:t>
            </a:r>
            <a:r>
              <a:rPr lang="en-US" altLang="ko-KR" sz="1600"/>
              <a:t>a = 10</a:t>
            </a:r>
          </a:p>
          <a:p>
            <a:r>
              <a:rPr lang="ko-KR" altLang="en-US" sz="1600"/>
              <a:t>변수</a:t>
            </a:r>
            <a:r>
              <a:rPr lang="en-US" altLang="ko-KR" sz="1600"/>
              <a:t>b = 15</a:t>
            </a:r>
          </a:p>
          <a:p>
            <a:r>
              <a:rPr lang="ko-KR" altLang="en-US" sz="1600"/>
              <a:t>변수</a:t>
            </a:r>
            <a:r>
              <a:rPr lang="en-US" altLang="ko-KR" sz="1600"/>
              <a:t>e = 25</a:t>
            </a:r>
          </a:p>
          <a:p>
            <a:endParaRPr lang="en-US" altLang="ko-KR" sz="1600"/>
          </a:p>
          <a:p>
            <a:r>
              <a:rPr lang="en-US" altLang="ko-KR" sz="1600"/>
              <a:t>def </a:t>
            </a:r>
            <a:r>
              <a:rPr lang="ko-KR" altLang="en-US" sz="1600"/>
              <a:t>예제함수</a:t>
            </a:r>
            <a:r>
              <a:rPr lang="en-US" altLang="ko-KR" sz="1600"/>
              <a:t>(</a:t>
            </a:r>
            <a:r>
              <a:rPr lang="ko-KR" altLang="en-US" sz="1600"/>
              <a:t>변수</a:t>
            </a:r>
            <a:r>
              <a:rPr lang="en-US" altLang="ko-KR" sz="1600"/>
              <a:t>a):</a:t>
            </a:r>
          </a:p>
          <a:p>
            <a:r>
              <a:rPr lang="en-US" altLang="ko-KR" sz="1600"/>
              <a:t>    print("</a:t>
            </a:r>
            <a:r>
              <a:rPr lang="ko-KR" altLang="en-US" sz="1600"/>
              <a:t>예제함수 속의  변수</a:t>
            </a:r>
            <a:r>
              <a:rPr lang="en-US" altLang="ko-KR" sz="1600"/>
              <a:t>a = ", </a:t>
            </a:r>
            <a:r>
              <a:rPr lang="ko-KR" altLang="en-US" sz="1600"/>
              <a:t>변수</a:t>
            </a:r>
            <a:r>
              <a:rPr lang="en-US" altLang="ko-KR" sz="1600"/>
              <a:t>a)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변수</a:t>
            </a:r>
            <a:r>
              <a:rPr lang="en-US" altLang="ko-KR" sz="1600"/>
              <a:t>b = 100 + </a:t>
            </a:r>
            <a:r>
              <a:rPr lang="ko-KR" altLang="en-US" sz="1600"/>
              <a:t>변수</a:t>
            </a:r>
            <a:r>
              <a:rPr lang="en-US" altLang="ko-KR" sz="1600"/>
              <a:t>a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변수</a:t>
            </a:r>
            <a:r>
              <a:rPr lang="en-US" altLang="ko-KR" sz="1600"/>
              <a:t>d = 2 * </a:t>
            </a:r>
            <a:r>
              <a:rPr lang="ko-KR" altLang="en-US" sz="1600"/>
              <a:t>변수</a:t>
            </a:r>
            <a:r>
              <a:rPr lang="en-US" altLang="ko-KR" sz="1600"/>
              <a:t>a</a:t>
            </a:r>
          </a:p>
          <a:p>
            <a:r>
              <a:rPr lang="en-US" altLang="ko-KR" sz="1600"/>
              <a:t>    print("</a:t>
            </a:r>
            <a:r>
              <a:rPr lang="ko-KR" altLang="en-US" sz="1600"/>
              <a:t>예제함수 속의  변수</a:t>
            </a:r>
            <a:r>
              <a:rPr lang="en-US" altLang="ko-KR" sz="1600"/>
              <a:t>b = ", </a:t>
            </a:r>
            <a:r>
              <a:rPr lang="ko-KR" altLang="en-US" sz="1600"/>
              <a:t>변수</a:t>
            </a:r>
            <a:r>
              <a:rPr lang="en-US" altLang="ko-KR" sz="1600"/>
              <a:t>b)</a:t>
            </a:r>
          </a:p>
          <a:p>
            <a:r>
              <a:rPr lang="en-US" altLang="ko-KR" sz="1600"/>
              <a:t>    print("</a:t>
            </a:r>
            <a:r>
              <a:rPr lang="ko-KR" altLang="en-US" sz="1600"/>
              <a:t>예제함수 속의  변수</a:t>
            </a:r>
            <a:r>
              <a:rPr lang="en-US" altLang="ko-KR" sz="1600"/>
              <a:t>d = ", </a:t>
            </a:r>
            <a:r>
              <a:rPr lang="ko-KR" altLang="en-US" sz="1600"/>
              <a:t>변수</a:t>
            </a:r>
            <a:r>
              <a:rPr lang="en-US" altLang="ko-KR" sz="1600"/>
              <a:t>d)</a:t>
            </a:r>
          </a:p>
          <a:p>
            <a:r>
              <a:rPr lang="en-US" altLang="ko-KR" sz="1600"/>
              <a:t>    print("</a:t>
            </a:r>
            <a:r>
              <a:rPr lang="ko-KR" altLang="en-US" sz="1600"/>
              <a:t>예제함수 속의  변수</a:t>
            </a:r>
            <a:r>
              <a:rPr lang="en-US" altLang="ko-KR" sz="1600"/>
              <a:t>e = ", </a:t>
            </a:r>
            <a:r>
              <a:rPr lang="ko-KR" altLang="en-US" sz="1600"/>
              <a:t>변수</a:t>
            </a:r>
            <a:r>
              <a:rPr lang="en-US" altLang="ko-KR" sz="1600"/>
              <a:t>e)</a:t>
            </a:r>
          </a:p>
          <a:p>
            <a:r>
              <a:rPr lang="en-US" altLang="ko-KR" sz="1600"/>
              <a:t>    return </a:t>
            </a:r>
            <a:r>
              <a:rPr lang="ko-KR" altLang="en-US" sz="1600"/>
              <a:t>변수</a:t>
            </a:r>
            <a:r>
              <a:rPr lang="en-US" altLang="ko-KR" sz="1600"/>
              <a:t>b + 10</a:t>
            </a:r>
          </a:p>
          <a:p>
            <a:endParaRPr lang="en-US" altLang="ko-KR" sz="1600"/>
          </a:p>
          <a:p>
            <a:r>
              <a:rPr lang="ko-KR" altLang="en-US" sz="1600"/>
              <a:t>변수</a:t>
            </a:r>
            <a:r>
              <a:rPr lang="en-US" altLang="ko-KR" sz="1600"/>
              <a:t>c = </a:t>
            </a:r>
            <a:r>
              <a:rPr lang="ko-KR" altLang="en-US" sz="1600"/>
              <a:t>예제함수</a:t>
            </a:r>
            <a:r>
              <a:rPr lang="en-US" altLang="ko-KR" sz="1600"/>
              <a:t>(</a:t>
            </a:r>
            <a:r>
              <a:rPr lang="ko-KR" altLang="en-US" sz="1600"/>
              <a:t>변수</a:t>
            </a:r>
            <a:r>
              <a:rPr lang="en-US" altLang="ko-KR" sz="1600"/>
              <a:t>b)</a:t>
            </a:r>
          </a:p>
          <a:p>
            <a:endParaRPr lang="en-US" altLang="ko-KR" sz="1600"/>
          </a:p>
          <a:p>
            <a:r>
              <a:rPr lang="en-US" altLang="ko-KR" sz="1600"/>
              <a:t>print("</a:t>
            </a:r>
            <a:r>
              <a:rPr lang="ko-KR" altLang="en-US" sz="1600"/>
              <a:t>변수</a:t>
            </a:r>
            <a:r>
              <a:rPr lang="en-US" altLang="ko-KR" sz="1600"/>
              <a:t>a = ", </a:t>
            </a:r>
            <a:r>
              <a:rPr lang="ko-KR" altLang="en-US" sz="1600"/>
              <a:t>변수</a:t>
            </a:r>
            <a:r>
              <a:rPr lang="en-US" altLang="ko-KR" sz="1600"/>
              <a:t>a)</a:t>
            </a:r>
          </a:p>
          <a:p>
            <a:r>
              <a:rPr lang="en-US" altLang="ko-KR" sz="1600"/>
              <a:t>print("</a:t>
            </a:r>
            <a:r>
              <a:rPr lang="ko-KR" altLang="en-US" sz="1600"/>
              <a:t>변수</a:t>
            </a:r>
            <a:r>
              <a:rPr lang="en-US" altLang="ko-KR" sz="1600"/>
              <a:t>b = ", </a:t>
            </a:r>
            <a:r>
              <a:rPr lang="ko-KR" altLang="en-US" sz="1600"/>
              <a:t>변수</a:t>
            </a:r>
            <a:r>
              <a:rPr lang="en-US" altLang="ko-KR" sz="1600"/>
              <a:t>b)</a:t>
            </a:r>
          </a:p>
          <a:p>
            <a:r>
              <a:rPr lang="en-US" altLang="ko-KR" sz="1600"/>
              <a:t>print("</a:t>
            </a:r>
            <a:r>
              <a:rPr lang="ko-KR" altLang="en-US" sz="1600"/>
              <a:t>변수</a:t>
            </a:r>
            <a:r>
              <a:rPr lang="en-US" altLang="ko-KR" sz="1600"/>
              <a:t>c = ", </a:t>
            </a:r>
            <a:r>
              <a:rPr lang="ko-KR" altLang="en-US" sz="1600"/>
              <a:t>변수</a:t>
            </a:r>
            <a:r>
              <a:rPr lang="en-US" altLang="ko-KR" sz="1600"/>
              <a:t>c)</a:t>
            </a:r>
          </a:p>
          <a:p>
            <a:r>
              <a:rPr lang="en-US" altLang="ko-KR" sz="1600"/>
              <a:t>print("</a:t>
            </a:r>
            <a:r>
              <a:rPr lang="ko-KR" altLang="en-US" sz="1600"/>
              <a:t>변수</a:t>
            </a:r>
            <a:r>
              <a:rPr lang="en-US" altLang="ko-KR" sz="1600"/>
              <a:t>d = ", </a:t>
            </a:r>
            <a:r>
              <a:rPr lang="ko-KR" altLang="en-US" sz="1600"/>
              <a:t>변수</a:t>
            </a:r>
            <a:r>
              <a:rPr lang="en-US" altLang="ko-KR" sz="1600"/>
              <a:t>d)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6554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518484"/>
            <a:ext cx="904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객체지향 프로그래밍</a:t>
            </a:r>
            <a:r>
              <a:rPr lang="en-US" altLang="ko-KR" sz="2000" dirty="0"/>
              <a:t>(OOP, Object Oriented Programming)</a:t>
            </a:r>
            <a:r>
              <a:rPr lang="ko-KR" altLang="en-US" sz="2000" dirty="0"/>
              <a:t>의 기본 단위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객체를 생성하기 위한 틀이라고 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클래스를 선언할 때</a:t>
            </a:r>
            <a:r>
              <a:rPr lang="en-US" altLang="ko-KR" sz="2000" dirty="0"/>
              <a:t>, </a:t>
            </a:r>
            <a:r>
              <a:rPr lang="ko-KR" altLang="en-US" sz="2000" dirty="0"/>
              <a:t>각 단어의 첫 문자를 대문자로 명명하는 방식을 권장함</a:t>
            </a:r>
            <a:r>
              <a:rPr lang="en-US" altLang="ko-KR" sz="2000" dirty="0"/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177C7A-6597-4898-AFD3-5F289A89CBBC}"/>
              </a:ext>
            </a:extLst>
          </p:cNvPr>
          <p:cNvSpPr/>
          <p:nvPr/>
        </p:nvSpPr>
        <p:spPr>
          <a:xfrm>
            <a:off x="6096000" y="2895947"/>
            <a:ext cx="4027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클래스에는 </a:t>
            </a:r>
            <a:r>
              <a:rPr lang="en-US" altLang="ko-KR" dirty="0"/>
              <a:t>Method, Class variable, Instance variable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974D32-515C-4845-8279-0663DB51AD03}"/>
              </a:ext>
            </a:extLst>
          </p:cNvPr>
          <p:cNvSpPr/>
          <p:nvPr/>
        </p:nvSpPr>
        <p:spPr>
          <a:xfrm>
            <a:off x="1235825" y="277095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class Rectangle:</a:t>
            </a:r>
          </a:p>
          <a:p>
            <a:r>
              <a:rPr lang="en-US" altLang="ko-KR" dirty="0"/>
              <a:t>    count = 0  # </a:t>
            </a:r>
            <a:r>
              <a:rPr lang="ko-KR" altLang="en-US" dirty="0"/>
              <a:t>클래스 변수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</a:t>
            </a:r>
            <a:r>
              <a:rPr lang="ko-KR" altLang="en-US" dirty="0"/>
              <a:t>초기자</a:t>
            </a:r>
            <a:r>
              <a:rPr lang="en-US" altLang="ko-KR" dirty="0"/>
              <a:t>(initializer)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width, height):</a:t>
            </a:r>
          </a:p>
          <a:p>
            <a:r>
              <a:rPr lang="en-US" altLang="ko-KR" dirty="0"/>
              <a:t>        # self.* : </a:t>
            </a:r>
            <a:r>
              <a:rPr lang="ko-KR" altLang="en-US" dirty="0" err="1"/>
              <a:t>인스턴스변수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 err="1"/>
              <a:t>self.width</a:t>
            </a:r>
            <a:r>
              <a:rPr lang="en-US" altLang="ko-KR" dirty="0"/>
              <a:t> = width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self.height</a:t>
            </a:r>
            <a:r>
              <a:rPr lang="en-US" altLang="ko-KR" dirty="0"/>
              <a:t> = height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Rectangle.count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메서드 </a:t>
            </a:r>
            <a:r>
              <a:rPr lang="en-US" altLang="ko-KR" dirty="0"/>
              <a:t>(method)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def </a:t>
            </a:r>
            <a:r>
              <a:rPr lang="en-US" altLang="ko-KR" dirty="0" err="1"/>
              <a:t>calcArea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area = </a:t>
            </a:r>
            <a:r>
              <a:rPr lang="en-US" altLang="ko-KR" dirty="0" err="1"/>
              <a:t>self.width</a:t>
            </a:r>
            <a:r>
              <a:rPr lang="en-US" altLang="ko-KR" dirty="0"/>
              <a:t> * </a:t>
            </a:r>
            <a:r>
              <a:rPr lang="en-US" altLang="ko-KR" dirty="0" err="1"/>
              <a:t>self.height</a:t>
            </a:r>
            <a:endParaRPr lang="en-US" altLang="ko-KR" dirty="0"/>
          </a:p>
          <a:p>
            <a:r>
              <a:rPr lang="en-US" altLang="ko-KR" dirty="0"/>
              <a:t>        return area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4A620A-B718-4A84-B5D6-9AB6F78788B6}"/>
              </a:ext>
            </a:extLst>
          </p:cNvPr>
          <p:cNvSpPr/>
          <p:nvPr/>
        </p:nvSpPr>
        <p:spPr>
          <a:xfrm>
            <a:off x="6096000" y="4109785"/>
            <a:ext cx="4860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변수 </a:t>
            </a:r>
            <a:r>
              <a:rPr lang="en-US" altLang="ko-KR"/>
              <a:t>= Rectangle(45, 45)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C809-4645-41C4-AC73-0CE98A563B05}"/>
              </a:ext>
            </a:extLst>
          </p:cNvPr>
          <p:cNvSpPr txBox="1"/>
          <p:nvPr/>
        </p:nvSpPr>
        <p:spPr>
          <a:xfrm>
            <a:off x="561702" y="1518484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객체의 생성과 사용</a:t>
            </a:r>
            <a:r>
              <a:rPr lang="en-US" altLang="ko-KR" sz="2000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클래스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3B970-D47F-4125-93E9-BD4D450E5152}"/>
              </a:ext>
            </a:extLst>
          </p:cNvPr>
          <p:cNvSpPr/>
          <p:nvPr/>
        </p:nvSpPr>
        <p:spPr>
          <a:xfrm>
            <a:off x="1049655" y="2354141"/>
            <a:ext cx="35332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객체 생성</a:t>
            </a:r>
          </a:p>
          <a:p>
            <a:r>
              <a:rPr lang="en-US" altLang="ko-KR" dirty="0"/>
              <a:t>r = Rectangle(2, 3)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메서드 호출</a:t>
            </a:r>
          </a:p>
          <a:p>
            <a:r>
              <a:rPr lang="en-US" altLang="ko-KR" dirty="0"/>
              <a:t>area = </a:t>
            </a:r>
            <a:r>
              <a:rPr lang="en-US" altLang="ko-KR" dirty="0" err="1"/>
              <a:t>r.calcArea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print("area = ", area)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인스턴스 변수 </a:t>
            </a:r>
            <a:r>
              <a:rPr lang="ko-KR" altLang="en-US" dirty="0" err="1"/>
              <a:t>엑세스</a:t>
            </a:r>
            <a:endParaRPr lang="ko-KR" altLang="en-US" dirty="0"/>
          </a:p>
          <a:p>
            <a:r>
              <a:rPr lang="en-US" altLang="ko-KR" dirty="0" err="1"/>
              <a:t>r.width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print("width = ", </a:t>
            </a:r>
            <a:r>
              <a:rPr lang="en-US" altLang="ko-KR" dirty="0" err="1"/>
              <a:t>r.width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클래스 변수 </a:t>
            </a:r>
            <a:r>
              <a:rPr lang="ko-KR" altLang="en-US" dirty="0" err="1"/>
              <a:t>엑세스</a:t>
            </a:r>
            <a:endParaRPr lang="ko-KR" altLang="en-US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Rectangle.count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r.count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70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클래스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929E0-4474-4FDE-ABD2-89098710AD72}"/>
              </a:ext>
            </a:extLst>
          </p:cNvPr>
          <p:cNvSpPr/>
          <p:nvPr/>
        </p:nvSpPr>
        <p:spPr>
          <a:xfrm>
            <a:off x="947146" y="2354141"/>
            <a:ext cx="32107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Animal: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name):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def move(self):</a:t>
            </a:r>
          </a:p>
          <a:p>
            <a:r>
              <a:rPr lang="en-US" altLang="ko-KR" dirty="0"/>
              <a:t>        print("move")</a:t>
            </a:r>
          </a:p>
          <a:p>
            <a:r>
              <a:rPr lang="en-US" altLang="ko-KR" dirty="0"/>
              <a:t>    def speak(self):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class Dog (Animal):</a:t>
            </a:r>
          </a:p>
          <a:p>
            <a:r>
              <a:rPr lang="en-US" altLang="ko-KR" dirty="0"/>
              <a:t>    def speak(self):</a:t>
            </a:r>
          </a:p>
          <a:p>
            <a:r>
              <a:rPr lang="en-US" altLang="ko-KR" dirty="0"/>
              <a:t>        print("bark")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class Duck (Animal):</a:t>
            </a:r>
          </a:p>
          <a:p>
            <a:r>
              <a:rPr lang="en-US" altLang="ko-KR" dirty="0"/>
              <a:t>    def speak(self):</a:t>
            </a:r>
          </a:p>
          <a:p>
            <a:r>
              <a:rPr lang="en-US" altLang="ko-KR" dirty="0"/>
              <a:t>        print("quack")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446D2-C61F-4888-8F2A-2533E965196D}"/>
              </a:ext>
            </a:extLst>
          </p:cNvPr>
          <p:cNvSpPr txBox="1"/>
          <p:nvPr/>
        </p:nvSpPr>
        <p:spPr>
          <a:xfrm>
            <a:off x="615009" y="151848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910DE9-F4A5-4B0F-896C-35F96FEA915C}"/>
              </a:ext>
            </a:extLst>
          </p:cNvPr>
          <p:cNvSpPr/>
          <p:nvPr/>
        </p:nvSpPr>
        <p:spPr>
          <a:xfrm>
            <a:off x="5821270" y="23541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dog = Dog("doggy") # </a:t>
            </a:r>
            <a:r>
              <a:rPr lang="ko-KR" altLang="en-US" dirty="0"/>
              <a:t>부모클래스의 생성자</a:t>
            </a:r>
          </a:p>
          <a:p>
            <a:r>
              <a:rPr lang="en-US" altLang="ko-KR" dirty="0"/>
              <a:t>n = dog.name # </a:t>
            </a:r>
            <a:r>
              <a:rPr lang="ko-KR" altLang="en-US" dirty="0"/>
              <a:t>부모클래스의 </a:t>
            </a:r>
            <a:r>
              <a:rPr lang="ko-KR" altLang="en-US" dirty="0" err="1"/>
              <a:t>인스턴스변수</a:t>
            </a:r>
            <a:endParaRPr lang="ko-KR" altLang="en-US" dirty="0"/>
          </a:p>
          <a:p>
            <a:r>
              <a:rPr lang="en-US" altLang="ko-KR" dirty="0" err="1"/>
              <a:t>dog.move</a:t>
            </a:r>
            <a:r>
              <a:rPr lang="en-US" altLang="ko-KR" dirty="0"/>
              <a:t>()   # </a:t>
            </a:r>
            <a:r>
              <a:rPr lang="ko-KR" altLang="en-US" dirty="0"/>
              <a:t>부모클래스의 메서드</a:t>
            </a:r>
          </a:p>
          <a:p>
            <a:r>
              <a:rPr lang="en-US" altLang="ko-KR" dirty="0" err="1"/>
              <a:t>dog.speak</a:t>
            </a:r>
            <a:r>
              <a:rPr lang="en-US" altLang="ko-KR" dirty="0"/>
              <a:t>()  # </a:t>
            </a:r>
            <a:r>
              <a:rPr lang="ko-KR" altLang="en-US" dirty="0"/>
              <a:t>파생클래스의 멤버</a:t>
            </a:r>
          </a:p>
        </p:txBody>
      </p:sp>
    </p:spTree>
    <p:extLst>
      <p:ext uri="{BB962C8B-B14F-4D97-AF65-F5344CB8AC3E}">
        <p14:creationId xmlns:p14="http://schemas.microsoft.com/office/powerpoint/2010/main" val="365342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모듈 </a:t>
            </a:r>
            <a:r>
              <a:rPr lang="en-US" altLang="ko-KR" sz="3200" b="1" dirty="0"/>
              <a:t>(Module)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446D2-C61F-4888-8F2A-2533E965196D}"/>
              </a:ext>
            </a:extLst>
          </p:cNvPr>
          <p:cNvSpPr txBox="1"/>
          <p:nvPr/>
        </p:nvSpPr>
        <p:spPr>
          <a:xfrm>
            <a:off x="615009" y="1518484"/>
            <a:ext cx="89995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파이썬</a:t>
            </a:r>
            <a:r>
              <a:rPr lang="en-US" altLang="ko-KR" sz="2000" dirty="0"/>
              <a:t> </a:t>
            </a:r>
            <a:r>
              <a:rPr lang="ko-KR" altLang="en-US" sz="2000" dirty="0"/>
              <a:t>코드를 논리적으로 묶어서 관리하고 사용할 수 있도록 모듈을 이용함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보통 하나의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.</a:t>
            </a:r>
            <a:r>
              <a:rPr lang="en-US" altLang="ko-KR" sz="2000" dirty="0" err="1"/>
              <a:t>py</a:t>
            </a:r>
            <a:r>
              <a:rPr lang="ko-KR" altLang="en-US" sz="2000" dirty="0"/>
              <a:t> 파일이 하나의 모듈이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소스에서 불러오는 방법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import math</a:t>
            </a:r>
          </a:p>
          <a:p>
            <a:r>
              <a:rPr lang="en-US" altLang="ko-KR" sz="2000" dirty="0"/>
              <a:t>n = </a:t>
            </a:r>
            <a:r>
              <a:rPr lang="en-US" altLang="ko-KR" sz="2000" dirty="0" err="1"/>
              <a:t>math.factorial</a:t>
            </a:r>
            <a:r>
              <a:rPr lang="en-US" altLang="ko-KR" sz="2000" dirty="0"/>
              <a:t>(5)</a:t>
            </a:r>
          </a:p>
          <a:p>
            <a:endParaRPr lang="en-US" altLang="ko-KR" sz="2000" dirty="0"/>
          </a:p>
          <a:p>
            <a:r>
              <a:rPr lang="en-US" altLang="ko-KR" sz="2000" dirty="0"/>
              <a:t>from math import factorial</a:t>
            </a:r>
          </a:p>
          <a:p>
            <a:r>
              <a:rPr lang="en-US" altLang="ko-KR" sz="2000" dirty="0"/>
              <a:t>n = factorial(5)</a:t>
            </a:r>
          </a:p>
          <a:p>
            <a:endParaRPr lang="en-US" altLang="ko-KR" sz="2000" dirty="0"/>
          </a:p>
          <a:p>
            <a:r>
              <a:rPr lang="en-US" altLang="ko-KR" sz="2000" dirty="0"/>
              <a:t>from math import *     # </a:t>
            </a:r>
            <a:r>
              <a:rPr lang="ko-KR" altLang="en-US" sz="2000" dirty="0"/>
              <a:t>모든 함수</a:t>
            </a:r>
            <a:endParaRPr lang="en-US" altLang="ko-KR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D3879-85C7-4AFA-9854-663B5F69A45D}"/>
              </a:ext>
            </a:extLst>
          </p:cNvPr>
          <p:cNvSpPr/>
          <p:nvPr/>
        </p:nvSpPr>
        <p:spPr>
          <a:xfrm>
            <a:off x="9614589" y="3429000"/>
            <a:ext cx="189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https://pypi.org/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A11EE4-BCFF-4D9A-82C1-565E1FBBE649}"/>
              </a:ext>
            </a:extLst>
          </p:cNvPr>
          <p:cNvSpPr/>
          <p:nvPr/>
        </p:nvSpPr>
        <p:spPr>
          <a:xfrm>
            <a:off x="9614589" y="3798332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15618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700A32-62EE-40D1-B51B-7BE7ECEA7679}"/>
              </a:ext>
            </a:extLst>
          </p:cNvPr>
          <p:cNvSpPr txBox="1"/>
          <p:nvPr/>
        </p:nvSpPr>
        <p:spPr>
          <a:xfrm>
            <a:off x="561702" y="454355"/>
            <a:ext cx="345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패키지 </a:t>
            </a:r>
            <a:r>
              <a:rPr lang="en-US" altLang="ko-KR" sz="3200" b="1" dirty="0"/>
              <a:t>(Package)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446D2-C61F-4888-8F2A-2533E965196D}"/>
              </a:ext>
            </a:extLst>
          </p:cNvPr>
          <p:cNvSpPr txBox="1"/>
          <p:nvPr/>
        </p:nvSpPr>
        <p:spPr>
          <a:xfrm>
            <a:off x="615009" y="1387270"/>
            <a:ext cx="113399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모듈은 하나의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가리키며</a:t>
            </a:r>
            <a:r>
              <a:rPr lang="en-US" altLang="ko-KR" sz="2000" dirty="0"/>
              <a:t>, </a:t>
            </a:r>
            <a:r>
              <a:rPr lang="ko-KR" altLang="en-US" sz="2000" dirty="0"/>
              <a:t>패키지는 이러한 모듈들을 모은 컬렉션을 의미한다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파이썬의</a:t>
            </a:r>
            <a:r>
              <a:rPr lang="ko-KR" altLang="en-US" sz="2000" dirty="0"/>
              <a:t> 패키지는 디렉토리와 같다고 볼 수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디렉토리에 일반적으로 </a:t>
            </a:r>
            <a:r>
              <a:rPr lang="en-US" altLang="ko-KR" sz="2000" dirty="0"/>
              <a:t>__init__.py</a:t>
            </a:r>
            <a:r>
              <a:rPr lang="ko-KR" altLang="en-US" sz="2000" dirty="0"/>
              <a:t>라는 </a:t>
            </a:r>
            <a:endParaRPr lang="en-US" altLang="ko-KR" sz="2000" dirty="0"/>
          </a:p>
          <a:p>
            <a:r>
              <a:rPr lang="ko-KR" altLang="en-US" sz="2000" dirty="0"/>
              <a:t>패키지 초기화 파일이 존재함 </a:t>
            </a:r>
            <a:r>
              <a:rPr lang="en-US" altLang="ko-KR" sz="2000" dirty="0"/>
              <a:t>(python3.3 </a:t>
            </a:r>
            <a:r>
              <a:rPr lang="ko-KR" altLang="en-US" sz="2000" dirty="0"/>
              <a:t>이후부터는 </a:t>
            </a:r>
            <a:r>
              <a:rPr lang="en-US" altLang="ko-KR" sz="2000" dirty="0" err="1"/>
              <a:t>init</a:t>
            </a:r>
            <a:r>
              <a:rPr lang="ko-KR" altLang="en-US" sz="2000" dirty="0"/>
              <a:t> 파일이 없어도 패키지로 인식 가능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패키지 안에는 또다른 서브 패키지를 포함할 수도 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8AB10-7549-4B27-A928-58898B42E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8" y="3613666"/>
            <a:ext cx="1885950" cy="3000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C3C23-2212-42E7-861C-0BCF92C27DC3}"/>
              </a:ext>
            </a:extLst>
          </p:cNvPr>
          <p:cNvSpPr txBox="1"/>
          <p:nvPr/>
        </p:nvSpPr>
        <p:spPr>
          <a:xfrm>
            <a:off x="3456678" y="3531739"/>
            <a:ext cx="77028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keystone.assignment.backends.base</a:t>
            </a:r>
            <a:endParaRPr lang="en-US" altLang="ko-KR" dirty="0"/>
          </a:p>
          <a:p>
            <a:r>
              <a:rPr lang="en-US" altLang="ko-KR" dirty="0" err="1"/>
              <a:t>keystone.assignment.backends.base</a:t>
            </a:r>
            <a:r>
              <a:rPr lang="en-US" altLang="ko-KR" dirty="0"/>
              <a:t>.</a:t>
            </a:r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keystone.assignment.backends.base</a:t>
            </a:r>
            <a:r>
              <a:rPr lang="en-US" altLang="ko-KR" dirty="0"/>
              <a:t> as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</a:p>
          <a:p>
            <a:r>
              <a:rPr lang="en-US" altLang="ko-KR" dirty="0"/>
              <a:t>b.</a:t>
            </a:r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keystone.assignment.backends</a:t>
            </a:r>
            <a:r>
              <a:rPr lang="en-US" altLang="ko-KR" dirty="0"/>
              <a:t> import base</a:t>
            </a:r>
          </a:p>
          <a:p>
            <a:r>
              <a:rPr lang="en-US" altLang="ko-KR" dirty="0"/>
              <a:t>base.</a:t>
            </a:r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keystone.assignment.backends.base</a:t>
            </a:r>
            <a:r>
              <a:rPr lang="en-US" altLang="ko-KR" dirty="0"/>
              <a:t> import </a:t>
            </a:r>
            <a:r>
              <a:rPr lang="ko-KR" altLang="en-US" dirty="0" err="1"/>
              <a:t>함수명</a:t>
            </a:r>
            <a:endParaRPr lang="en-US" altLang="ko-KR" dirty="0"/>
          </a:p>
          <a:p>
            <a:r>
              <a:rPr lang="ko-KR" altLang="en-US" dirty="0" err="1"/>
              <a:t>함수명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1731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1147</Words>
  <Application>Microsoft Office PowerPoint</Application>
  <PresentationFormat>와이드스크린</PresentationFormat>
  <Paragraphs>156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함수 &amp;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장성일</dc:creator>
  <cp:lastModifiedBy>장성일</cp:lastModifiedBy>
  <cp:revision>2</cp:revision>
  <dcterms:created xsi:type="dcterms:W3CDTF">2019-01-03T04:56:53Z</dcterms:created>
  <dcterms:modified xsi:type="dcterms:W3CDTF">2019-01-04T06:58:41Z</dcterms:modified>
</cp:coreProperties>
</file>