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63" r:id="rId5"/>
    <p:sldId id="258" r:id="rId6"/>
    <p:sldId id="262" r:id="rId7"/>
    <p:sldId id="267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BBC11-1E9B-4674-94E6-0A4755072DAC}" v="10" dt="2019-01-06T15:12:20.207"/>
    <p1510:client id="{388E1205-D89B-4DDD-90CA-A187937535EF}" v="216" dt="2019-01-07T07:24:57.396"/>
    <p1510:client id="{8B7A0B3C-CA3B-A944-94C9-3676BF7A802B}" v="148" dt="2019-01-07T08:58:32.93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성일" userId="282bdc5f-2325-44e5-b6ad-516ed1481a45" providerId="ADAL" clId="{D5BBBC11-1E9B-4674-94E6-0A4755072DAC}"/>
    <pc:docChg chg="custSel modSld">
      <pc:chgData name="장성일" userId="282bdc5f-2325-44e5-b6ad-516ed1481a45" providerId="ADAL" clId="{D5BBBC11-1E9B-4674-94E6-0A4755072DAC}" dt="2019-01-06T15:12:21.509" v="28" actId="1076"/>
      <pc:docMkLst>
        <pc:docMk/>
      </pc:docMkLst>
      <pc:sldChg chg="addSp delSp modSp">
        <pc:chgData name="장성일" userId="282bdc5f-2325-44e5-b6ad-516ed1481a45" providerId="ADAL" clId="{D5BBBC11-1E9B-4674-94E6-0A4755072DAC}" dt="2019-01-06T15:12:21.509" v="28" actId="1076"/>
        <pc:sldMkLst>
          <pc:docMk/>
          <pc:sldMk cId="2408631265" sldId="259"/>
        </pc:sldMkLst>
        <pc:spChg chg="del">
          <ac:chgData name="장성일" userId="282bdc5f-2325-44e5-b6ad-516ed1481a45" providerId="ADAL" clId="{D5BBBC11-1E9B-4674-94E6-0A4755072DAC}" dt="2019-01-06T15:11:19.543" v="0" actId="478"/>
          <ac:spMkLst>
            <pc:docMk/>
            <pc:sldMk cId="2408631265" sldId="259"/>
            <ac:spMk id="2" creationId="{C29EC809-4645-41C4-AC73-0CE98A563B05}"/>
          </ac:spMkLst>
        </pc:spChg>
        <pc:spChg chg="del">
          <ac:chgData name="장성일" userId="282bdc5f-2325-44e5-b6ad-516ed1481a45" providerId="ADAL" clId="{D5BBBC11-1E9B-4674-94E6-0A4755072DAC}" dt="2019-01-06T15:11:19.543" v="0" actId="478"/>
          <ac:spMkLst>
            <pc:docMk/>
            <pc:sldMk cId="2408631265" sldId="259"/>
            <ac:spMk id="3" creationId="{B5AD6C20-86DC-4B6A-9612-93F7840E844C}"/>
          </ac:spMkLst>
        </pc:spChg>
        <pc:spChg chg="add mod">
          <ac:chgData name="장성일" userId="282bdc5f-2325-44e5-b6ad-516ed1481a45" providerId="ADAL" clId="{D5BBBC11-1E9B-4674-94E6-0A4755072DAC}" dt="2019-01-06T15:11:25.673" v="14" actId="1076"/>
          <ac:spMkLst>
            <pc:docMk/>
            <pc:sldMk cId="2408631265" sldId="259"/>
            <ac:spMk id="4" creationId="{08AE2254-EAC5-42BB-B207-3DBFA677CB3D}"/>
          </ac:spMkLst>
        </pc:spChg>
        <pc:spChg chg="add mod">
          <ac:chgData name="장성일" userId="282bdc5f-2325-44e5-b6ad-516ed1481a45" providerId="ADAL" clId="{D5BBBC11-1E9B-4674-94E6-0A4755072DAC}" dt="2019-01-06T15:11:32.730" v="18"/>
          <ac:spMkLst>
            <pc:docMk/>
            <pc:sldMk cId="2408631265" sldId="259"/>
            <ac:spMk id="5" creationId="{08F85CF2-793D-45D3-A6A4-B1ADEF4BE00A}"/>
          </ac:spMkLst>
        </pc:spChg>
        <pc:spChg chg="mod">
          <ac:chgData name="장성일" userId="282bdc5f-2325-44e5-b6ad-516ed1481a45" providerId="ADAL" clId="{D5BBBC11-1E9B-4674-94E6-0A4755072DAC}" dt="2019-01-06T15:11:22.374" v="12"/>
          <ac:spMkLst>
            <pc:docMk/>
            <pc:sldMk cId="2408631265" sldId="259"/>
            <ac:spMk id="6" creationId="{CD700A32-62EE-40D1-B51B-7BE7ECEA7679}"/>
          </ac:spMkLst>
        </pc:spChg>
        <pc:spChg chg="add mod">
          <ac:chgData name="장성일" userId="282bdc5f-2325-44e5-b6ad-516ed1481a45" providerId="ADAL" clId="{D5BBBC11-1E9B-4674-94E6-0A4755072DAC}" dt="2019-01-06T15:11:35.987" v="20" actId="1076"/>
          <ac:spMkLst>
            <pc:docMk/>
            <pc:sldMk cId="2408631265" sldId="259"/>
            <ac:spMk id="7" creationId="{9CD8C8B7-ACDD-481B-BDE3-A7AF0001E19D}"/>
          </ac:spMkLst>
        </pc:spChg>
        <pc:spChg chg="add mod">
          <ac:chgData name="장성일" userId="282bdc5f-2325-44e5-b6ad-516ed1481a45" providerId="ADAL" clId="{D5BBBC11-1E9B-4674-94E6-0A4755072DAC}" dt="2019-01-06T15:11:42.815" v="22" actId="1076"/>
          <ac:spMkLst>
            <pc:docMk/>
            <pc:sldMk cId="2408631265" sldId="259"/>
            <ac:spMk id="8" creationId="{A93ABF66-D3D8-4AEA-B8EA-7D1157E954B9}"/>
          </ac:spMkLst>
        </pc:spChg>
        <pc:spChg chg="add mod">
          <ac:chgData name="장성일" userId="282bdc5f-2325-44e5-b6ad-516ed1481a45" providerId="ADAL" clId="{D5BBBC11-1E9B-4674-94E6-0A4755072DAC}" dt="2019-01-06T15:11:48.399" v="24" actId="1076"/>
          <ac:spMkLst>
            <pc:docMk/>
            <pc:sldMk cId="2408631265" sldId="259"/>
            <ac:spMk id="9" creationId="{ED38640A-2919-435E-AA74-FE669C18C2EA}"/>
          </ac:spMkLst>
        </pc:spChg>
        <pc:spChg chg="add mod">
          <ac:chgData name="장성일" userId="282bdc5f-2325-44e5-b6ad-516ed1481a45" providerId="ADAL" clId="{D5BBBC11-1E9B-4674-94E6-0A4755072DAC}" dt="2019-01-06T15:11:55.281" v="26" actId="1076"/>
          <ac:spMkLst>
            <pc:docMk/>
            <pc:sldMk cId="2408631265" sldId="259"/>
            <ac:spMk id="10" creationId="{D4DFD5A7-A3AE-4299-8072-23EB7A5B238E}"/>
          </ac:spMkLst>
        </pc:spChg>
        <pc:spChg chg="add mod">
          <ac:chgData name="장성일" userId="282bdc5f-2325-44e5-b6ad-516ed1481a45" providerId="ADAL" clId="{D5BBBC11-1E9B-4674-94E6-0A4755072DAC}" dt="2019-01-06T15:12:21.509" v="28" actId="1076"/>
          <ac:spMkLst>
            <pc:docMk/>
            <pc:sldMk cId="2408631265" sldId="259"/>
            <ac:spMk id="11" creationId="{745A0A71-B316-4DF7-8AC1-41E6F814421E}"/>
          </ac:spMkLst>
        </pc:spChg>
      </pc:sldChg>
    </pc:docChg>
  </pc:docChgLst>
  <pc:docChgLst>
    <pc:chgData name="장성일" userId="282bdc5f-2325-44e5-b6ad-516ed1481a45" providerId="ADAL" clId="{388E1205-D89B-4DDD-90CA-A187937535EF}"/>
    <pc:docChg chg="undo custSel addSld delSld modSld sldOrd">
      <pc:chgData name="장성일" userId="282bdc5f-2325-44e5-b6ad-516ed1481a45" providerId="ADAL" clId="{388E1205-D89B-4DDD-90CA-A187937535EF}" dt="2019-01-07T07:24:57.398" v="3557" actId="20577"/>
      <pc:docMkLst>
        <pc:docMk/>
      </pc:docMkLst>
      <pc:sldChg chg="addSp modSp">
        <pc:chgData name="장성일" userId="282bdc5f-2325-44e5-b6ad-516ed1481a45" providerId="ADAL" clId="{388E1205-D89B-4DDD-90CA-A187937535EF}" dt="2019-01-07T05:40:28.941" v="1526" actId="1076"/>
        <pc:sldMkLst>
          <pc:docMk/>
          <pc:sldMk cId="3924581694" sldId="258"/>
        </pc:sldMkLst>
        <pc:spChg chg="mod">
          <ac:chgData name="장성일" userId="282bdc5f-2325-44e5-b6ad-516ed1481a45" providerId="ADAL" clId="{388E1205-D89B-4DDD-90CA-A187937535EF}" dt="2019-01-07T05:36:48.956" v="1493" actId="1076"/>
          <ac:spMkLst>
            <pc:docMk/>
            <pc:sldMk cId="3924581694" sldId="258"/>
            <ac:spMk id="2" creationId="{C29EC809-4645-41C4-AC73-0CE98A563B05}"/>
          </ac:spMkLst>
        </pc:spChg>
        <pc:spChg chg="add mod">
          <ac:chgData name="장성일" userId="282bdc5f-2325-44e5-b6ad-516ed1481a45" providerId="ADAL" clId="{388E1205-D89B-4DDD-90CA-A187937535EF}" dt="2019-01-07T05:37:39.508" v="1505" actId="1076"/>
          <ac:spMkLst>
            <pc:docMk/>
            <pc:sldMk cId="3924581694" sldId="258"/>
            <ac:spMk id="5" creationId="{CA9BC59E-F181-4B9A-9BE3-2487B61E50CB}"/>
          </ac:spMkLst>
        </pc:spChg>
        <pc:spChg chg="mod">
          <ac:chgData name="장성일" userId="282bdc5f-2325-44e5-b6ad-516ed1481a45" providerId="ADAL" clId="{388E1205-D89B-4DDD-90CA-A187937535EF}" dt="2019-01-07T05:27:11.505" v="953" actId="20577"/>
          <ac:spMkLst>
            <pc:docMk/>
            <pc:sldMk cId="3924581694" sldId="258"/>
            <ac:spMk id="6" creationId="{CD700A32-62EE-40D1-B51B-7BE7ECEA7679}"/>
          </ac:spMkLst>
        </pc:spChg>
        <pc:spChg chg="add mod">
          <ac:chgData name="장성일" userId="282bdc5f-2325-44e5-b6ad-516ed1481a45" providerId="ADAL" clId="{388E1205-D89B-4DDD-90CA-A187937535EF}" dt="2019-01-07T05:36:52.204" v="1494" actId="1076"/>
          <ac:spMkLst>
            <pc:docMk/>
            <pc:sldMk cId="3924581694" sldId="258"/>
            <ac:spMk id="7" creationId="{97575D3C-CC20-4FE3-8248-CE83CA38BD85}"/>
          </ac:spMkLst>
        </pc:spChg>
        <pc:spChg chg="add mod">
          <ac:chgData name="장성일" userId="282bdc5f-2325-44e5-b6ad-516ed1481a45" providerId="ADAL" clId="{388E1205-D89B-4DDD-90CA-A187937535EF}" dt="2019-01-07T05:37:03.645" v="1496" actId="1076"/>
          <ac:spMkLst>
            <pc:docMk/>
            <pc:sldMk cId="3924581694" sldId="258"/>
            <ac:spMk id="8" creationId="{B18ADA65-6C55-47D7-A32A-F991BBA451D3}"/>
          </ac:spMkLst>
        </pc:spChg>
        <pc:spChg chg="mod">
          <ac:chgData name="장성일" userId="282bdc5f-2325-44e5-b6ad-516ed1481a45" providerId="ADAL" clId="{388E1205-D89B-4DDD-90CA-A187937535EF}" dt="2019-01-07T05:40:28.941" v="1526" actId="1076"/>
          <ac:spMkLst>
            <pc:docMk/>
            <pc:sldMk cId="3924581694" sldId="258"/>
            <ac:spMk id="11" creationId="{23778A87-2663-4B4B-9082-FB471EF526E4}"/>
          </ac:spMkLst>
        </pc:spChg>
        <pc:cxnChg chg="add mod">
          <ac:chgData name="장성일" userId="282bdc5f-2325-44e5-b6ad-516ed1481a45" providerId="ADAL" clId="{388E1205-D89B-4DDD-90CA-A187937535EF}" dt="2019-01-07T05:37:35.897" v="1504" actId="693"/>
          <ac:cxnSpMkLst>
            <pc:docMk/>
            <pc:sldMk cId="3924581694" sldId="258"/>
            <ac:cxnSpMk id="4" creationId="{D492478C-A37E-494D-A6D0-01453ECDC9EF}"/>
          </ac:cxnSpMkLst>
        </pc:cxnChg>
      </pc:sldChg>
      <pc:sldChg chg="modSp">
        <pc:chgData name="장성일" userId="282bdc5f-2325-44e5-b6ad-516ed1481a45" providerId="ADAL" clId="{388E1205-D89B-4DDD-90CA-A187937535EF}" dt="2019-01-07T06:36:16.659" v="2412" actId="1076"/>
        <pc:sldMkLst>
          <pc:docMk/>
          <pc:sldMk cId="2408631265" sldId="259"/>
        </pc:sldMkLst>
        <pc:spChg chg="mod">
          <ac:chgData name="장성일" userId="282bdc5f-2325-44e5-b6ad-516ed1481a45" providerId="ADAL" clId="{388E1205-D89B-4DDD-90CA-A187937535EF}" dt="2019-01-07T06:36:14.908" v="2411" actId="1076"/>
          <ac:spMkLst>
            <pc:docMk/>
            <pc:sldMk cId="2408631265" sldId="259"/>
            <ac:spMk id="4" creationId="{08AE2254-EAC5-42BB-B207-3DBFA677CB3D}"/>
          </ac:spMkLst>
        </pc:spChg>
        <pc:spChg chg="mod">
          <ac:chgData name="장성일" userId="282bdc5f-2325-44e5-b6ad-516ed1481a45" providerId="ADAL" clId="{388E1205-D89B-4DDD-90CA-A187937535EF}" dt="2019-01-07T06:36:14.908" v="2411" actId="1076"/>
          <ac:spMkLst>
            <pc:docMk/>
            <pc:sldMk cId="2408631265" sldId="259"/>
            <ac:spMk id="5" creationId="{08F85CF2-793D-45D3-A6A4-B1ADEF4BE00A}"/>
          </ac:spMkLst>
        </pc:spChg>
        <pc:spChg chg="mod">
          <ac:chgData name="장성일" userId="282bdc5f-2325-44e5-b6ad-516ed1481a45" providerId="ADAL" clId="{388E1205-D89B-4DDD-90CA-A187937535EF}" dt="2019-01-07T06:36:14.908" v="2411" actId="1076"/>
          <ac:spMkLst>
            <pc:docMk/>
            <pc:sldMk cId="2408631265" sldId="259"/>
            <ac:spMk id="7" creationId="{9CD8C8B7-ACDD-481B-BDE3-A7AF0001E19D}"/>
          </ac:spMkLst>
        </pc:spChg>
        <pc:spChg chg="mod">
          <ac:chgData name="장성일" userId="282bdc5f-2325-44e5-b6ad-516ed1481a45" providerId="ADAL" clId="{388E1205-D89B-4DDD-90CA-A187937535EF}" dt="2019-01-07T06:36:11.502" v="2410" actId="1076"/>
          <ac:spMkLst>
            <pc:docMk/>
            <pc:sldMk cId="2408631265" sldId="259"/>
            <ac:spMk id="8" creationId="{A93ABF66-D3D8-4AEA-B8EA-7D1157E954B9}"/>
          </ac:spMkLst>
        </pc:spChg>
        <pc:spChg chg="mod">
          <ac:chgData name="장성일" userId="282bdc5f-2325-44e5-b6ad-516ed1481a45" providerId="ADAL" clId="{388E1205-D89B-4DDD-90CA-A187937535EF}" dt="2019-01-07T06:36:16.659" v="2412" actId="1076"/>
          <ac:spMkLst>
            <pc:docMk/>
            <pc:sldMk cId="2408631265" sldId="259"/>
            <ac:spMk id="11" creationId="{745A0A71-B316-4DF7-8AC1-41E6F814421E}"/>
          </ac:spMkLst>
        </pc:spChg>
      </pc:sldChg>
      <pc:sldChg chg="add del">
        <pc:chgData name="장성일" userId="282bdc5f-2325-44e5-b6ad-516ed1481a45" providerId="ADAL" clId="{388E1205-D89B-4DDD-90CA-A187937535EF}" dt="2019-01-07T02:21:22.692" v="49" actId="2696"/>
        <pc:sldMkLst>
          <pc:docMk/>
          <pc:sldMk cId="2430078949" sldId="260"/>
        </pc:sldMkLst>
      </pc:sldChg>
      <pc:sldChg chg="delSp modSp add del">
        <pc:chgData name="장성일" userId="282bdc5f-2325-44e5-b6ad-516ed1481a45" providerId="ADAL" clId="{388E1205-D89B-4DDD-90CA-A187937535EF}" dt="2019-01-07T05:18:48.110" v="545" actId="2696"/>
        <pc:sldMkLst>
          <pc:docMk/>
          <pc:sldMk cId="3031062002" sldId="261"/>
        </pc:sldMkLst>
        <pc:spChg chg="mod">
          <ac:chgData name="장성일" userId="282bdc5f-2325-44e5-b6ad-516ed1481a45" providerId="ADAL" clId="{388E1205-D89B-4DDD-90CA-A187937535EF}" dt="2019-01-07T05:18:35.053" v="544" actId="5793"/>
          <ac:spMkLst>
            <pc:docMk/>
            <pc:sldMk cId="3031062002" sldId="261"/>
            <ac:spMk id="2" creationId="{C29EC809-4645-41C4-AC73-0CE98A563B05}"/>
          </ac:spMkLst>
        </pc:spChg>
        <pc:spChg chg="mod">
          <ac:chgData name="장성일" userId="282bdc5f-2325-44e5-b6ad-516ed1481a45" providerId="ADAL" clId="{388E1205-D89B-4DDD-90CA-A187937535EF}" dt="2019-01-07T02:22:17.757" v="82"/>
          <ac:spMkLst>
            <pc:docMk/>
            <pc:sldMk cId="3031062002" sldId="261"/>
            <ac:spMk id="6" creationId="{CD700A32-62EE-40D1-B51B-7BE7ECEA7679}"/>
          </ac:spMkLst>
        </pc:spChg>
        <pc:spChg chg="del">
          <ac:chgData name="장성일" userId="282bdc5f-2325-44e5-b6ad-516ed1481a45" providerId="ADAL" clId="{388E1205-D89B-4DDD-90CA-A187937535EF}" dt="2019-01-07T02:25:38.316" v="288" actId="478"/>
          <ac:spMkLst>
            <pc:docMk/>
            <pc:sldMk cId="3031062002" sldId="261"/>
            <ac:spMk id="11" creationId="{23778A87-2663-4B4B-9082-FB471EF526E4}"/>
          </ac:spMkLst>
        </pc:spChg>
      </pc:sldChg>
      <pc:sldChg chg="addSp delSp modSp add">
        <pc:chgData name="장성일" userId="282bdc5f-2325-44e5-b6ad-516ed1481a45" providerId="ADAL" clId="{388E1205-D89B-4DDD-90CA-A187937535EF}" dt="2019-01-07T06:35:50.380" v="2408" actId="207"/>
        <pc:sldMkLst>
          <pc:docMk/>
          <pc:sldMk cId="3836491589" sldId="262"/>
        </pc:sldMkLst>
        <pc:spChg chg="mod">
          <ac:chgData name="장성일" userId="282bdc5f-2325-44e5-b6ad-516ed1481a45" providerId="ADAL" clId="{388E1205-D89B-4DDD-90CA-A187937535EF}" dt="2019-01-07T06:21:04.148" v="2035" actId="1076"/>
          <ac:spMkLst>
            <pc:docMk/>
            <pc:sldMk cId="3836491589" sldId="262"/>
            <ac:spMk id="2" creationId="{C29EC809-4645-41C4-AC73-0CE98A563B05}"/>
          </ac:spMkLst>
        </pc:spChg>
        <pc:spChg chg="add del">
          <ac:chgData name="장성일" userId="282bdc5f-2325-44e5-b6ad-516ed1481a45" providerId="ADAL" clId="{388E1205-D89B-4DDD-90CA-A187937535EF}" dt="2019-01-07T06:25:16.818" v="2038"/>
          <ac:spMkLst>
            <pc:docMk/>
            <pc:sldMk cId="3836491589" sldId="262"/>
            <ac:spMk id="3" creationId="{6A7A5F31-6C95-44EB-9353-83EEFBC77C32}"/>
          </ac:spMkLst>
        </pc:spChg>
        <pc:spChg chg="add del">
          <ac:chgData name="장성일" userId="282bdc5f-2325-44e5-b6ad-516ed1481a45" providerId="ADAL" clId="{388E1205-D89B-4DDD-90CA-A187937535EF}" dt="2019-01-07T06:31:55.642" v="2244"/>
          <ac:spMkLst>
            <pc:docMk/>
            <pc:sldMk cId="3836491589" sldId="262"/>
            <ac:spMk id="4" creationId="{43479EC8-5FF0-4B3B-9CC9-9D2139AD00F9}"/>
          </ac:spMkLst>
        </pc:spChg>
        <pc:spChg chg="mod">
          <ac:chgData name="장성일" userId="282bdc5f-2325-44e5-b6ad-516ed1481a45" providerId="ADAL" clId="{388E1205-D89B-4DDD-90CA-A187937535EF}" dt="2019-01-07T06:11:24.339" v="1590" actId="403"/>
          <ac:spMkLst>
            <pc:docMk/>
            <pc:sldMk cId="3836491589" sldId="262"/>
            <ac:spMk id="6" creationId="{CD700A32-62EE-40D1-B51B-7BE7ECEA7679}"/>
          </ac:spMkLst>
        </pc:spChg>
        <pc:spChg chg="add mod">
          <ac:chgData name="장성일" userId="282bdc5f-2325-44e5-b6ad-516ed1481a45" providerId="ADAL" clId="{388E1205-D89B-4DDD-90CA-A187937535EF}" dt="2019-01-07T06:27:53.683" v="2143" actId="14100"/>
          <ac:spMkLst>
            <pc:docMk/>
            <pc:sldMk cId="3836491589" sldId="262"/>
            <ac:spMk id="7" creationId="{00E6BBE8-B897-4B37-85EA-D0AE92D39E3A}"/>
          </ac:spMkLst>
        </pc:spChg>
        <pc:spChg chg="add mod">
          <ac:chgData name="장성일" userId="282bdc5f-2325-44e5-b6ad-516ed1481a45" providerId="ADAL" clId="{388E1205-D89B-4DDD-90CA-A187937535EF}" dt="2019-01-07T06:28:26.099" v="2229"/>
          <ac:spMkLst>
            <pc:docMk/>
            <pc:sldMk cId="3836491589" sldId="262"/>
            <ac:spMk id="8" creationId="{95A7C9F2-91B8-4C89-8649-0AF09A7FACAC}"/>
          </ac:spMkLst>
        </pc:spChg>
        <pc:spChg chg="mod">
          <ac:chgData name="장성일" userId="282bdc5f-2325-44e5-b6ad-516ed1481a45" providerId="ADAL" clId="{388E1205-D89B-4DDD-90CA-A187937535EF}" dt="2019-01-07T06:35:50.380" v="2408" actId="207"/>
          <ac:spMkLst>
            <pc:docMk/>
            <pc:sldMk cId="3836491589" sldId="262"/>
            <ac:spMk id="11" creationId="{23778A87-2663-4B4B-9082-FB471EF526E4}"/>
          </ac:spMkLst>
        </pc:spChg>
      </pc:sldChg>
      <pc:sldChg chg="modSp add">
        <pc:chgData name="장성일" userId="282bdc5f-2325-44e5-b6ad-516ed1481a45" providerId="ADAL" clId="{388E1205-D89B-4DDD-90CA-A187937535EF}" dt="2019-01-07T06:45:06.226" v="2724" actId="1076"/>
        <pc:sldMkLst>
          <pc:docMk/>
          <pc:sldMk cId="2160213383" sldId="263"/>
        </pc:sldMkLst>
        <pc:spChg chg="mod">
          <ac:chgData name="장성일" userId="282bdc5f-2325-44e5-b6ad-516ed1481a45" providerId="ADAL" clId="{388E1205-D89B-4DDD-90CA-A187937535EF}" dt="2019-01-07T06:44:31.906" v="2674" actId="20577"/>
          <ac:spMkLst>
            <pc:docMk/>
            <pc:sldMk cId="2160213383" sldId="263"/>
            <ac:spMk id="2" creationId="{C29EC809-4645-41C4-AC73-0CE98A563B05}"/>
          </ac:spMkLst>
        </pc:spChg>
        <pc:spChg chg="mod">
          <ac:chgData name="장성일" userId="282bdc5f-2325-44e5-b6ad-516ed1481a45" providerId="ADAL" clId="{388E1205-D89B-4DDD-90CA-A187937535EF}" dt="2019-01-07T02:22:10.781" v="71"/>
          <ac:spMkLst>
            <pc:docMk/>
            <pc:sldMk cId="2160213383" sldId="263"/>
            <ac:spMk id="6" creationId="{CD700A32-62EE-40D1-B51B-7BE7ECEA7679}"/>
          </ac:spMkLst>
        </pc:spChg>
        <pc:spChg chg="mod">
          <ac:chgData name="장성일" userId="282bdc5f-2325-44e5-b6ad-516ed1481a45" providerId="ADAL" clId="{388E1205-D89B-4DDD-90CA-A187937535EF}" dt="2019-01-07T06:45:06.226" v="2724" actId="1076"/>
          <ac:spMkLst>
            <pc:docMk/>
            <pc:sldMk cId="2160213383" sldId="263"/>
            <ac:spMk id="11" creationId="{23778A87-2663-4B4B-9082-FB471EF526E4}"/>
          </ac:spMkLst>
        </pc:spChg>
      </pc:sldChg>
      <pc:sldChg chg="addSp delSp modSp add">
        <pc:chgData name="장성일" userId="282bdc5f-2325-44e5-b6ad-516ed1481a45" providerId="ADAL" clId="{388E1205-D89B-4DDD-90CA-A187937535EF}" dt="2019-01-07T05:21:09.630" v="817"/>
        <pc:sldMkLst>
          <pc:docMk/>
          <pc:sldMk cId="1752289583" sldId="264"/>
        </pc:sldMkLst>
        <pc:spChg chg="mod">
          <ac:chgData name="장성일" userId="282bdc5f-2325-44e5-b6ad-516ed1481a45" providerId="ADAL" clId="{388E1205-D89B-4DDD-90CA-A187937535EF}" dt="2019-01-07T05:06:30.334" v="534" actId="1076"/>
          <ac:spMkLst>
            <pc:docMk/>
            <pc:sldMk cId="1752289583" sldId="264"/>
            <ac:spMk id="2" creationId="{C29EC809-4645-41C4-AC73-0CE98A563B05}"/>
          </ac:spMkLst>
        </pc:spChg>
        <pc:spChg chg="add mod">
          <ac:chgData name="장성일" userId="282bdc5f-2325-44e5-b6ad-516ed1481a45" providerId="ADAL" clId="{388E1205-D89B-4DDD-90CA-A187937535EF}" dt="2019-01-07T05:06:30.334" v="534" actId="1076"/>
          <ac:spMkLst>
            <pc:docMk/>
            <pc:sldMk cId="1752289583" sldId="264"/>
            <ac:spMk id="5" creationId="{0E8D685D-F2CE-4B8A-8086-9A5A415BD0CA}"/>
          </ac:spMkLst>
        </pc:spChg>
        <pc:spChg chg="add mod">
          <ac:chgData name="장성일" userId="282bdc5f-2325-44e5-b6ad-516ed1481a45" providerId="ADAL" clId="{388E1205-D89B-4DDD-90CA-A187937535EF}" dt="2019-01-07T05:05:44.358" v="413" actId="1076"/>
          <ac:spMkLst>
            <pc:docMk/>
            <pc:sldMk cId="1752289583" sldId="264"/>
            <ac:spMk id="7" creationId="{CA5E8A1E-6252-4025-B443-A3C360EB9471}"/>
          </ac:spMkLst>
        </pc:spChg>
        <pc:spChg chg="add mod">
          <ac:chgData name="장성일" userId="282bdc5f-2325-44e5-b6ad-516ed1481a45" providerId="ADAL" clId="{388E1205-D89B-4DDD-90CA-A187937535EF}" dt="2019-01-07T05:05:44.358" v="413" actId="1076"/>
          <ac:spMkLst>
            <pc:docMk/>
            <pc:sldMk cId="1752289583" sldId="264"/>
            <ac:spMk id="8" creationId="{C840526D-93C1-47FD-A19A-1FD133B79EE5}"/>
          </ac:spMkLst>
        </pc:spChg>
        <pc:spChg chg="add mod">
          <ac:chgData name="장성일" userId="282bdc5f-2325-44e5-b6ad-516ed1481a45" providerId="ADAL" clId="{388E1205-D89B-4DDD-90CA-A187937535EF}" dt="2019-01-07T05:06:30.334" v="534" actId="1076"/>
          <ac:spMkLst>
            <pc:docMk/>
            <pc:sldMk cId="1752289583" sldId="264"/>
            <ac:spMk id="9" creationId="{CC13BBB4-DE5A-4659-B618-496C6DB81186}"/>
          </ac:spMkLst>
        </pc:spChg>
        <pc:spChg chg="add mod">
          <ac:chgData name="장성일" userId="282bdc5f-2325-44e5-b6ad-516ed1481a45" providerId="ADAL" clId="{388E1205-D89B-4DDD-90CA-A187937535EF}" dt="2019-01-07T05:06:30.334" v="534" actId="1076"/>
          <ac:spMkLst>
            <pc:docMk/>
            <pc:sldMk cId="1752289583" sldId="264"/>
            <ac:spMk id="10" creationId="{C9659C91-877F-465D-81DC-6260EEFAEB07}"/>
          </ac:spMkLst>
        </pc:spChg>
        <pc:spChg chg="del">
          <ac:chgData name="장성일" userId="282bdc5f-2325-44e5-b6ad-516ed1481a45" providerId="ADAL" clId="{388E1205-D89B-4DDD-90CA-A187937535EF}" dt="2019-01-07T04:58:06.195" v="310" actId="478"/>
          <ac:spMkLst>
            <pc:docMk/>
            <pc:sldMk cId="1752289583" sldId="264"/>
            <ac:spMk id="11" creationId="{23778A87-2663-4B4B-9082-FB471EF526E4}"/>
          </ac:spMkLst>
        </pc:spChg>
        <pc:spChg chg="add mod">
          <ac:chgData name="장성일" userId="282bdc5f-2325-44e5-b6ad-516ed1481a45" providerId="ADAL" clId="{388E1205-D89B-4DDD-90CA-A187937535EF}" dt="2019-01-07T05:05:44.358" v="413" actId="1076"/>
          <ac:spMkLst>
            <pc:docMk/>
            <pc:sldMk cId="1752289583" sldId="264"/>
            <ac:spMk id="12" creationId="{80D7D6AE-BE70-454B-B6CF-477DB9C77609}"/>
          </ac:spMkLst>
        </pc:spChg>
        <pc:spChg chg="add mod">
          <ac:chgData name="장성일" userId="282bdc5f-2325-44e5-b6ad-516ed1481a45" providerId="ADAL" clId="{388E1205-D89B-4DDD-90CA-A187937535EF}" dt="2019-01-07T05:05:44.358" v="413" actId="1076"/>
          <ac:spMkLst>
            <pc:docMk/>
            <pc:sldMk cId="1752289583" sldId="264"/>
            <ac:spMk id="13" creationId="{C40E87FE-61EB-4B88-848C-7B9A322D5650}"/>
          </ac:spMkLst>
        </pc:spChg>
        <pc:spChg chg="add mod">
          <ac:chgData name="장성일" userId="282bdc5f-2325-44e5-b6ad-516ed1481a45" providerId="ADAL" clId="{388E1205-D89B-4DDD-90CA-A187937535EF}" dt="2019-01-07T05:21:09.630" v="817"/>
          <ac:spMkLst>
            <pc:docMk/>
            <pc:sldMk cId="1752289583" sldId="264"/>
            <ac:spMk id="14" creationId="{9B75BBAA-1369-4505-9DC5-4B589A064ABB}"/>
          </ac:spMkLst>
        </pc:spChg>
      </pc:sldChg>
      <pc:sldChg chg="delSp modSp add ord">
        <pc:chgData name="장성일" userId="282bdc5f-2325-44e5-b6ad-516ed1481a45" providerId="ADAL" clId="{388E1205-D89B-4DDD-90CA-A187937535EF}" dt="2019-01-07T05:18:10.476" v="535" actId="207"/>
        <pc:sldMkLst>
          <pc:docMk/>
          <pc:sldMk cId="2555564186" sldId="265"/>
        </pc:sldMkLst>
        <pc:spChg chg="del">
          <ac:chgData name="장성일" userId="282bdc5f-2325-44e5-b6ad-516ed1481a45" providerId="ADAL" clId="{388E1205-D89B-4DDD-90CA-A187937535EF}" dt="2019-01-07T02:22:56.975" v="174" actId="478"/>
          <ac:spMkLst>
            <pc:docMk/>
            <pc:sldMk cId="2555564186" sldId="265"/>
            <ac:spMk id="2" creationId="{C29EC809-4645-41C4-AC73-0CE98A563B05}"/>
          </ac:spMkLst>
        </pc:spChg>
        <pc:spChg chg="mod">
          <ac:chgData name="장성일" userId="282bdc5f-2325-44e5-b6ad-516ed1481a45" providerId="ADAL" clId="{388E1205-D89B-4DDD-90CA-A187937535EF}" dt="2019-01-07T02:22:53.677" v="173"/>
          <ac:spMkLst>
            <pc:docMk/>
            <pc:sldMk cId="2555564186" sldId="265"/>
            <ac:spMk id="6" creationId="{CD700A32-62EE-40D1-B51B-7BE7ECEA7679}"/>
          </ac:spMkLst>
        </pc:spChg>
        <pc:spChg chg="mod">
          <ac:chgData name="장성일" userId="282bdc5f-2325-44e5-b6ad-516ed1481a45" providerId="ADAL" clId="{388E1205-D89B-4DDD-90CA-A187937535EF}" dt="2019-01-07T05:18:10.476" v="535" actId="207"/>
          <ac:spMkLst>
            <pc:docMk/>
            <pc:sldMk cId="2555564186" sldId="265"/>
            <ac:spMk id="11" creationId="{23778A87-2663-4B4B-9082-FB471EF526E4}"/>
          </ac:spMkLst>
        </pc:spChg>
      </pc:sldChg>
      <pc:sldChg chg="add del">
        <pc:chgData name="장성일" userId="282bdc5f-2325-44e5-b6ad-516ed1481a45" providerId="ADAL" clId="{388E1205-D89B-4DDD-90CA-A187937535EF}" dt="2019-01-07T06:36:59.523" v="2415" actId="2696"/>
        <pc:sldMkLst>
          <pc:docMk/>
          <pc:sldMk cId="4201958445" sldId="266"/>
        </pc:sldMkLst>
      </pc:sldChg>
      <pc:sldChg chg="addSp delSp modSp add">
        <pc:chgData name="장성일" userId="282bdc5f-2325-44e5-b6ad-516ed1481a45" providerId="ADAL" clId="{388E1205-D89B-4DDD-90CA-A187937535EF}" dt="2019-01-07T06:55:27.827" v="3201" actId="14100"/>
        <pc:sldMkLst>
          <pc:docMk/>
          <pc:sldMk cId="2634910478" sldId="267"/>
        </pc:sldMkLst>
        <pc:spChg chg="mod">
          <ac:chgData name="장성일" userId="282bdc5f-2325-44e5-b6ad-516ed1481a45" providerId="ADAL" clId="{388E1205-D89B-4DDD-90CA-A187937535EF}" dt="2019-01-07T06:42:56.168" v="2473" actId="20577"/>
          <ac:spMkLst>
            <pc:docMk/>
            <pc:sldMk cId="2634910478" sldId="267"/>
            <ac:spMk id="2" creationId="{C29EC809-4645-41C4-AC73-0CE98A563B05}"/>
          </ac:spMkLst>
        </pc:spChg>
        <pc:spChg chg="add mod">
          <ac:chgData name="장성일" userId="282bdc5f-2325-44e5-b6ad-516ed1481a45" providerId="ADAL" clId="{388E1205-D89B-4DDD-90CA-A187937535EF}" dt="2019-01-07T06:55:27.827" v="3201" actId="14100"/>
          <ac:spMkLst>
            <pc:docMk/>
            <pc:sldMk cId="2634910478" sldId="267"/>
            <ac:spMk id="4" creationId="{1A71FBAA-9515-4A48-A6BC-2EBCC3DE5475}"/>
          </ac:spMkLst>
        </pc:spChg>
        <pc:spChg chg="add mod">
          <ac:chgData name="장성일" userId="282bdc5f-2325-44e5-b6ad-516ed1481a45" providerId="ADAL" clId="{388E1205-D89B-4DDD-90CA-A187937535EF}" dt="2019-01-07T06:50:07.378" v="2931" actId="1076"/>
          <ac:spMkLst>
            <pc:docMk/>
            <pc:sldMk cId="2634910478" sldId="267"/>
            <ac:spMk id="5" creationId="{84833FFC-FE02-4BB8-AC33-23B236395396}"/>
          </ac:spMkLst>
        </pc:spChg>
        <pc:spChg chg="mod">
          <ac:chgData name="장성일" userId="282bdc5f-2325-44e5-b6ad-516ed1481a45" providerId="ADAL" clId="{388E1205-D89B-4DDD-90CA-A187937535EF}" dt="2019-01-07T06:42:34.995" v="2461"/>
          <ac:spMkLst>
            <pc:docMk/>
            <pc:sldMk cId="2634910478" sldId="267"/>
            <ac:spMk id="6" creationId="{CD700A32-62EE-40D1-B51B-7BE7ECEA7679}"/>
          </ac:spMkLst>
        </pc:spChg>
        <pc:spChg chg="add mod">
          <ac:chgData name="장성일" userId="282bdc5f-2325-44e5-b6ad-516ed1481a45" providerId="ADAL" clId="{388E1205-D89B-4DDD-90CA-A187937535EF}" dt="2019-01-07T06:53:49.987" v="3053" actId="6549"/>
          <ac:spMkLst>
            <pc:docMk/>
            <pc:sldMk cId="2634910478" sldId="267"/>
            <ac:spMk id="7" creationId="{A55A1A09-0CCA-44DB-98CF-05F199B3D998}"/>
          </ac:spMkLst>
        </pc:spChg>
        <pc:spChg chg="add mod">
          <ac:chgData name="장성일" userId="282bdc5f-2325-44e5-b6ad-516ed1481a45" providerId="ADAL" clId="{388E1205-D89B-4DDD-90CA-A187937535EF}" dt="2019-01-07T06:50:07.378" v="2931" actId="1076"/>
          <ac:spMkLst>
            <pc:docMk/>
            <pc:sldMk cId="2634910478" sldId="267"/>
            <ac:spMk id="8" creationId="{F650B252-233D-430D-BA81-7948AC02BE74}"/>
          </ac:spMkLst>
        </pc:spChg>
        <pc:spChg chg="add mod">
          <ac:chgData name="장성일" userId="282bdc5f-2325-44e5-b6ad-516ed1481a45" providerId="ADAL" clId="{388E1205-D89B-4DDD-90CA-A187937535EF}" dt="2019-01-07T06:50:12.802" v="2934" actId="20577"/>
          <ac:spMkLst>
            <pc:docMk/>
            <pc:sldMk cId="2634910478" sldId="267"/>
            <ac:spMk id="9" creationId="{21EDB836-4960-417B-884A-51BBF06C5B03}"/>
          </ac:spMkLst>
        </pc:spChg>
        <pc:spChg chg="del">
          <ac:chgData name="장성일" userId="282bdc5f-2325-44e5-b6ad-516ed1481a45" providerId="ADAL" clId="{388E1205-D89B-4DDD-90CA-A187937535EF}" dt="2019-01-07T06:40:24.169" v="2431" actId="478"/>
          <ac:spMkLst>
            <pc:docMk/>
            <pc:sldMk cId="2634910478" sldId="267"/>
            <ac:spMk id="11" creationId="{23778A87-2663-4B4B-9082-FB471EF526E4}"/>
          </ac:spMkLst>
        </pc:spChg>
        <pc:graphicFrameChg chg="add mod modGraphic">
          <ac:chgData name="장성일" userId="282bdc5f-2325-44e5-b6ad-516ed1481a45" providerId="ADAL" clId="{388E1205-D89B-4DDD-90CA-A187937535EF}" dt="2019-01-07T06:52:31.922" v="2992" actId="1076"/>
          <ac:graphicFrameMkLst>
            <pc:docMk/>
            <pc:sldMk cId="2634910478" sldId="267"/>
            <ac:graphicFrameMk id="3" creationId="{C858197C-ED8A-4922-A8F9-A9C9D1558B82}"/>
          </ac:graphicFrameMkLst>
        </pc:graphicFrameChg>
        <pc:graphicFrameChg chg="add mod modGraphic">
          <ac:chgData name="장성일" userId="282bdc5f-2325-44e5-b6ad-516ed1481a45" providerId="ADAL" clId="{388E1205-D89B-4DDD-90CA-A187937535EF}" dt="2019-01-07T06:52:58.157" v="3004" actId="20577"/>
          <ac:graphicFrameMkLst>
            <pc:docMk/>
            <pc:sldMk cId="2634910478" sldId="267"/>
            <ac:graphicFrameMk id="10" creationId="{1FDED88A-F100-46A0-8E0B-98D727D0A89A}"/>
          </ac:graphicFrameMkLst>
        </pc:graphicFrameChg>
      </pc:sldChg>
      <pc:sldChg chg="modSp add">
        <pc:chgData name="장성일" userId="282bdc5f-2325-44e5-b6ad-516ed1481a45" providerId="ADAL" clId="{388E1205-D89B-4DDD-90CA-A187937535EF}" dt="2019-01-07T06:56:10.194" v="3227" actId="1076"/>
        <pc:sldMkLst>
          <pc:docMk/>
          <pc:sldMk cId="1921824399" sldId="268"/>
        </pc:sldMkLst>
        <pc:spChg chg="mod">
          <ac:chgData name="장성일" userId="282bdc5f-2325-44e5-b6ad-516ed1481a45" providerId="ADAL" clId="{388E1205-D89B-4DDD-90CA-A187937535EF}" dt="2019-01-07T06:56:10.194" v="3227" actId="1076"/>
          <ac:spMkLst>
            <pc:docMk/>
            <pc:sldMk cId="1921824399" sldId="268"/>
            <ac:spMk id="4" creationId="{1A71FBAA-9515-4A48-A6BC-2EBCC3DE5475}"/>
          </ac:spMkLst>
        </pc:spChg>
      </pc:sldChg>
      <pc:sldChg chg="addSp delSp modSp add">
        <pc:chgData name="장성일" userId="282bdc5f-2325-44e5-b6ad-516ed1481a45" providerId="ADAL" clId="{388E1205-D89B-4DDD-90CA-A187937535EF}" dt="2019-01-07T07:02:51.617" v="3412" actId="20577"/>
        <pc:sldMkLst>
          <pc:docMk/>
          <pc:sldMk cId="2192011578" sldId="269"/>
        </pc:sldMkLst>
        <pc:spChg chg="mod">
          <ac:chgData name="장성일" userId="282bdc5f-2325-44e5-b6ad-516ed1481a45" providerId="ADAL" clId="{388E1205-D89B-4DDD-90CA-A187937535EF}" dt="2019-01-07T07:02:51.617" v="3412" actId="20577"/>
          <ac:spMkLst>
            <pc:docMk/>
            <pc:sldMk cId="2192011578" sldId="269"/>
            <ac:spMk id="2" creationId="{C29EC809-4645-41C4-AC73-0CE98A563B05}"/>
          </ac:spMkLst>
        </pc:spChg>
        <pc:spChg chg="del">
          <ac:chgData name="장성일" userId="282bdc5f-2325-44e5-b6ad-516ed1481a45" providerId="ADAL" clId="{388E1205-D89B-4DDD-90CA-A187937535EF}" dt="2019-01-07T06:58:34.315" v="3230" actId="478"/>
          <ac:spMkLst>
            <pc:docMk/>
            <pc:sldMk cId="2192011578" sldId="269"/>
            <ac:spMk id="4" creationId="{1A71FBAA-9515-4A48-A6BC-2EBCC3DE5475}"/>
          </ac:spMkLst>
        </pc:spChg>
        <pc:spChg chg="del">
          <ac:chgData name="장성일" userId="282bdc5f-2325-44e5-b6ad-516ed1481a45" providerId="ADAL" clId="{388E1205-D89B-4DDD-90CA-A187937535EF}" dt="2019-01-07T06:58:35.986" v="3231" actId="478"/>
          <ac:spMkLst>
            <pc:docMk/>
            <pc:sldMk cId="2192011578" sldId="269"/>
            <ac:spMk id="5" creationId="{84833FFC-FE02-4BB8-AC33-23B236395396}"/>
          </ac:spMkLst>
        </pc:spChg>
        <pc:spChg chg="mod">
          <ac:chgData name="장성일" userId="282bdc5f-2325-44e5-b6ad-516ed1481a45" providerId="ADAL" clId="{388E1205-D89B-4DDD-90CA-A187937535EF}" dt="2019-01-07T06:58:32.389" v="3229" actId="6549"/>
          <ac:spMkLst>
            <pc:docMk/>
            <pc:sldMk cId="2192011578" sldId="269"/>
            <ac:spMk id="6" creationId="{CD700A32-62EE-40D1-B51B-7BE7ECEA7679}"/>
          </ac:spMkLst>
        </pc:spChg>
        <pc:spChg chg="del">
          <ac:chgData name="장성일" userId="282bdc5f-2325-44e5-b6ad-516ed1481a45" providerId="ADAL" clId="{388E1205-D89B-4DDD-90CA-A187937535EF}" dt="2019-01-07T06:58:35.986" v="3231" actId="478"/>
          <ac:spMkLst>
            <pc:docMk/>
            <pc:sldMk cId="2192011578" sldId="269"/>
            <ac:spMk id="7" creationId="{A55A1A09-0CCA-44DB-98CF-05F199B3D998}"/>
          </ac:spMkLst>
        </pc:spChg>
        <pc:spChg chg="del">
          <ac:chgData name="장성일" userId="282bdc5f-2325-44e5-b6ad-516ed1481a45" providerId="ADAL" clId="{388E1205-D89B-4DDD-90CA-A187937535EF}" dt="2019-01-07T06:58:35.986" v="3231" actId="478"/>
          <ac:spMkLst>
            <pc:docMk/>
            <pc:sldMk cId="2192011578" sldId="269"/>
            <ac:spMk id="8" creationId="{F650B252-233D-430D-BA81-7948AC02BE74}"/>
          </ac:spMkLst>
        </pc:spChg>
        <pc:spChg chg="del">
          <ac:chgData name="장성일" userId="282bdc5f-2325-44e5-b6ad-516ed1481a45" providerId="ADAL" clId="{388E1205-D89B-4DDD-90CA-A187937535EF}" dt="2019-01-07T06:58:35.986" v="3231" actId="478"/>
          <ac:spMkLst>
            <pc:docMk/>
            <pc:sldMk cId="2192011578" sldId="269"/>
            <ac:spMk id="9" creationId="{21EDB836-4960-417B-884A-51BBF06C5B03}"/>
          </ac:spMkLst>
        </pc:spChg>
        <pc:spChg chg="add mod">
          <ac:chgData name="장성일" userId="282bdc5f-2325-44e5-b6ad-516ed1481a45" providerId="ADAL" clId="{388E1205-D89B-4DDD-90CA-A187937535EF}" dt="2019-01-07T06:58:43.048" v="3235" actId="571"/>
          <ac:spMkLst>
            <pc:docMk/>
            <pc:sldMk cId="2192011578" sldId="269"/>
            <ac:spMk id="11" creationId="{190C808E-45D9-4BEC-97E7-9BB5DB8E08FB}"/>
          </ac:spMkLst>
        </pc:spChg>
        <pc:graphicFrameChg chg="del">
          <ac:chgData name="장성일" userId="282bdc5f-2325-44e5-b6ad-516ed1481a45" providerId="ADAL" clId="{388E1205-D89B-4DDD-90CA-A187937535EF}" dt="2019-01-07T06:58:34.315" v="3230" actId="478"/>
          <ac:graphicFrameMkLst>
            <pc:docMk/>
            <pc:sldMk cId="2192011578" sldId="269"/>
            <ac:graphicFrameMk id="3" creationId="{C858197C-ED8A-4922-A8F9-A9C9D1558B82}"/>
          </ac:graphicFrameMkLst>
        </pc:graphicFrameChg>
        <pc:graphicFrameChg chg="del">
          <ac:chgData name="장성일" userId="282bdc5f-2325-44e5-b6ad-516ed1481a45" providerId="ADAL" clId="{388E1205-D89B-4DDD-90CA-A187937535EF}" dt="2019-01-07T06:58:34.315" v="3230" actId="478"/>
          <ac:graphicFrameMkLst>
            <pc:docMk/>
            <pc:sldMk cId="2192011578" sldId="269"/>
            <ac:graphicFrameMk id="10" creationId="{1FDED88A-F100-46A0-8E0B-98D727D0A89A}"/>
          </ac:graphicFrameMkLst>
        </pc:graphicFrameChg>
      </pc:sldChg>
      <pc:sldChg chg="modSp add">
        <pc:chgData name="장성일" userId="282bdc5f-2325-44e5-b6ad-516ed1481a45" providerId="ADAL" clId="{388E1205-D89B-4DDD-90CA-A187937535EF}" dt="2019-01-07T07:24:57.398" v="3557" actId="20577"/>
        <pc:sldMkLst>
          <pc:docMk/>
          <pc:sldMk cId="1640439321" sldId="270"/>
        </pc:sldMkLst>
        <pc:spChg chg="mod">
          <ac:chgData name="장성일" userId="282bdc5f-2325-44e5-b6ad-516ed1481a45" providerId="ADAL" clId="{388E1205-D89B-4DDD-90CA-A187937535EF}" dt="2019-01-07T07:24:57.398" v="3557" actId="20577"/>
          <ac:spMkLst>
            <pc:docMk/>
            <pc:sldMk cId="1640439321" sldId="270"/>
            <ac:spMk id="2" creationId="{C29EC809-4645-41C4-AC73-0CE98A563B05}"/>
          </ac:spMkLst>
        </pc:spChg>
      </pc:sldChg>
    </pc:docChg>
  </pc:docChgLst>
  <pc:docChgLst>
    <pc:chgData name="장성일" userId="282bdc5f-2325-44e5-b6ad-516ed1481a45" providerId="ADAL" clId="{8B7A0B3C-CA3B-A944-94C9-3676BF7A802B}"/>
    <pc:docChg chg="undo custSel delSld modSld">
      <pc:chgData name="장성일" userId="282bdc5f-2325-44e5-b6ad-516ed1481a45" providerId="ADAL" clId="{8B7A0B3C-CA3B-A944-94C9-3676BF7A802B}" dt="2019-01-07T08:58:32.935" v="388" actId="207"/>
      <pc:docMkLst>
        <pc:docMk/>
      </pc:docMkLst>
      <pc:sldChg chg="modSp">
        <pc:chgData name="장성일" userId="282bdc5f-2325-44e5-b6ad-516ed1481a45" providerId="ADAL" clId="{8B7A0B3C-CA3B-A944-94C9-3676BF7A802B}" dt="2019-01-07T07:30:02.467" v="145" actId="1076"/>
        <pc:sldMkLst>
          <pc:docMk/>
          <pc:sldMk cId="3924581694" sldId="258"/>
        </pc:sldMkLst>
        <pc:spChg chg="mod">
          <ac:chgData name="장성일" userId="282bdc5f-2325-44e5-b6ad-516ed1481a45" providerId="ADAL" clId="{8B7A0B3C-CA3B-A944-94C9-3676BF7A802B}" dt="2019-01-07T07:30:02.467" v="145" actId="1076"/>
          <ac:spMkLst>
            <pc:docMk/>
            <pc:sldMk cId="3924581694" sldId="258"/>
            <ac:spMk id="5" creationId="{CA9BC59E-F181-4B9A-9BE3-2487B61E50CB}"/>
          </ac:spMkLst>
        </pc:spChg>
        <pc:spChg chg="mod">
          <ac:chgData name="장성일" userId="282bdc5f-2325-44e5-b6ad-516ed1481a45" providerId="ADAL" clId="{8B7A0B3C-CA3B-A944-94C9-3676BF7A802B}" dt="2019-01-07T07:29:58.202" v="144" actId="20577"/>
          <ac:spMkLst>
            <pc:docMk/>
            <pc:sldMk cId="3924581694" sldId="258"/>
            <ac:spMk id="8" creationId="{B18ADA65-6C55-47D7-A32A-F991BBA451D3}"/>
          </ac:spMkLst>
        </pc:spChg>
      </pc:sldChg>
      <pc:sldChg chg="modSp">
        <pc:chgData name="장성일" userId="282bdc5f-2325-44e5-b6ad-516ed1481a45" providerId="ADAL" clId="{8B7A0B3C-CA3B-A944-94C9-3676BF7A802B}" dt="2019-01-07T08:58:32.935" v="388" actId="207"/>
        <pc:sldMkLst>
          <pc:docMk/>
          <pc:sldMk cId="3836491589" sldId="262"/>
        </pc:sldMkLst>
        <pc:spChg chg="mod">
          <ac:chgData name="장성일" userId="282bdc5f-2325-44e5-b6ad-516ed1481a45" providerId="ADAL" clId="{8B7A0B3C-CA3B-A944-94C9-3676BF7A802B}" dt="2019-01-07T08:58:32.935" v="388" actId="207"/>
          <ac:spMkLst>
            <pc:docMk/>
            <pc:sldMk cId="3836491589" sldId="262"/>
            <ac:spMk id="11" creationId="{23778A87-2663-4B4B-9082-FB471EF526E4}"/>
          </ac:spMkLst>
        </pc:spChg>
      </pc:sldChg>
      <pc:sldChg chg="modSp">
        <pc:chgData name="장성일" userId="282bdc5f-2325-44e5-b6ad-516ed1481a45" providerId="ADAL" clId="{8B7A0B3C-CA3B-A944-94C9-3676BF7A802B}" dt="2019-01-07T08:42:06.296" v="387" actId="207"/>
        <pc:sldMkLst>
          <pc:docMk/>
          <pc:sldMk cId="2555564186" sldId="265"/>
        </pc:sldMkLst>
        <pc:spChg chg="mod">
          <ac:chgData name="장성일" userId="282bdc5f-2325-44e5-b6ad-516ed1481a45" providerId="ADAL" clId="{8B7A0B3C-CA3B-A944-94C9-3676BF7A802B}" dt="2019-01-07T08:42:06.296" v="387" actId="207"/>
          <ac:spMkLst>
            <pc:docMk/>
            <pc:sldMk cId="2555564186" sldId="265"/>
            <ac:spMk id="11" creationId="{23778A87-2663-4B4B-9082-FB471EF526E4}"/>
          </ac:spMkLst>
        </pc:spChg>
      </pc:sldChg>
      <pc:sldChg chg="modSp">
        <pc:chgData name="장성일" userId="282bdc5f-2325-44e5-b6ad-516ed1481a45" providerId="ADAL" clId="{8B7A0B3C-CA3B-A944-94C9-3676BF7A802B}" dt="2019-01-07T07:42:20.888" v="318" actId="20577"/>
        <pc:sldMkLst>
          <pc:docMk/>
          <pc:sldMk cId="2634910478" sldId="267"/>
        </pc:sldMkLst>
        <pc:spChg chg="mod">
          <ac:chgData name="장성일" userId="282bdc5f-2325-44e5-b6ad-516ed1481a45" providerId="ADAL" clId="{8B7A0B3C-CA3B-A944-94C9-3676BF7A802B}" dt="2019-01-07T07:42:20.888" v="318" actId="20577"/>
          <ac:spMkLst>
            <pc:docMk/>
            <pc:sldMk cId="2634910478" sldId="267"/>
            <ac:spMk id="2" creationId="{C29EC809-4645-41C4-AC73-0CE98A563B05}"/>
          </ac:spMkLst>
        </pc:spChg>
      </pc:sldChg>
      <pc:sldChg chg="del">
        <pc:chgData name="장성일" userId="282bdc5f-2325-44e5-b6ad-516ed1481a45" providerId="ADAL" clId="{8B7A0B3C-CA3B-A944-94C9-3676BF7A802B}" dt="2019-01-07T07:42:43.182" v="319" actId="2696"/>
        <pc:sldMkLst>
          <pc:docMk/>
          <pc:sldMk cId="1921824399" sldId="268"/>
        </pc:sldMkLst>
      </pc:sldChg>
      <pc:sldChg chg="modSp">
        <pc:chgData name="장성일" userId="282bdc5f-2325-44e5-b6ad-516ed1481a45" providerId="ADAL" clId="{8B7A0B3C-CA3B-A944-94C9-3676BF7A802B}" dt="2019-01-07T07:44:17.624" v="386" actId="20577"/>
        <pc:sldMkLst>
          <pc:docMk/>
          <pc:sldMk cId="1640439321" sldId="270"/>
        </pc:sldMkLst>
        <pc:spChg chg="mod">
          <ac:chgData name="장성일" userId="282bdc5f-2325-44e5-b6ad-516ed1481a45" providerId="ADAL" clId="{8B7A0B3C-CA3B-A944-94C9-3676BF7A802B}" dt="2019-01-07T07:44:17.624" v="386" actId="20577"/>
          <ac:spMkLst>
            <pc:docMk/>
            <pc:sldMk cId="1640439321" sldId="270"/>
            <ac:spMk id="2" creationId="{C29EC809-4645-41C4-AC73-0CE98A563B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C0A4F-0D8B-4607-A783-576E02FC6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C24E1-B4F3-4DAF-B00E-56295DAC5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D4463-6EA4-43EC-8758-A56C7FF0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23B2-B8B0-4024-AECB-BBC92CF2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48762-4EFF-4540-97D0-8BF1EE8E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785E9-B9F3-4941-8B3C-7535733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BCFF1D-90F6-4A99-904D-DB164A2C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E3B34-8847-4252-ADA0-403A33F0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3636B-F883-494E-9775-D790515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E33C9-6E95-40B9-9043-7D20784E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2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F5A704-6426-4421-8202-D158575F1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D8372-BA78-4454-B404-3C283E43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E7C4E-6AD9-4BFD-93BC-8FDF65F9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8FE53-2B00-4161-A453-367CD8F5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04E64-188D-4390-8A8C-E443501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CCC5-8FCC-442F-926D-000192B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8DF8E-DE19-41CA-9A1A-3A2BB5F3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C8490-27EA-4FEC-923C-D1ACF280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0BB16-060D-4ABA-A189-B6DE370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F1C01-1A2C-42A3-ABF4-0B04C338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C9836-0B6D-4EFC-A17F-7CA928DE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B5F8A-8CC3-4E78-8B6A-E37B1B4A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B225C-12ED-4332-8C2C-DFBF0ABE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47D02-0518-4008-B0A9-3286C931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B651E-B517-4C5C-A243-1700D55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6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980E-DC90-4414-8FE6-A8170E00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E2972-A0D2-4EF4-B938-2CA192BD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550C4-329D-4EDC-87F4-8E153F53C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D3769-732D-4688-8C8A-D490EDEB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ED5E4-6A06-49EA-9E98-49024331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1EFE7-A5D9-43A7-9AD0-4500BD6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7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ACDAE-02DA-4867-B4CE-25221A15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8D621-8B1B-472A-BB07-FF5647FC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3CC8B-4264-4AC2-AF94-6535296F2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FC301-5EEA-46CF-9A51-26207CC5F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1E8711-8AF7-4E49-8125-8C86CB439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7BA31A-E0F9-46F6-8E07-EAA15864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C0C6E-F928-49C2-A13E-14026B91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00461-AFC1-4966-A030-3A08ED4A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6070-0BD8-4CFA-AD59-EE7B993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A7792-CFEE-4645-9481-CE5734E3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348D48-2CAE-49F1-88B5-7240CB22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49F36-65BD-44BE-9333-2E5EEF2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560B24-57AF-4B44-B332-8EDAE622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D722D-1D08-45F8-9AC6-5F03A4C7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AA744-FEF6-4751-B048-001B26D9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4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2F2A1-768D-403A-9E61-3B60AC89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1795-0011-421F-886F-D55EFBF1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29942-F0E2-4847-9982-0E09D7B1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67E05-2CD0-438D-8E08-E5F94887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5413F-613E-48D7-84EB-7A974767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9E16C-6D1A-4A48-BB1A-2E6C0574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8B10-F793-43D3-9004-30C80631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0F10B-645B-480E-8FF5-75829AC8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74E9F0-BDAF-4D9F-9849-E493D4F1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48168-83E5-452F-90E3-D2423FD2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80314-8F84-42BD-9AB9-88D228F6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40A73-D257-4160-B595-F9214D7D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8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7C9695-D3D4-40BF-AE9A-8C1B686E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8760F-9DF7-4B2C-AB9A-4BCB80E7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E9243-7499-4389-B75D-9AD66C62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1150-F640-4D3A-B2FE-BF80C8205E66}" type="datetimeFigureOut">
              <a:rPr lang="ko-KR" altLang="en-US" smtClean="0"/>
              <a:t>2019. 1. 7.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DD912-B931-40C1-83B1-B283F111E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3628C-444F-4FDD-BA06-96321B735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50B2-E279-4E6D-9CE3-CF260182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2/lessons/864" TargetMode="External"/><Relationship Id="rId2" Type="http://schemas.openxmlformats.org/officeDocument/2006/relationships/hyperlink" Target="https://programmers.co.kr/learn/courses/2/lessons/313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rogrammers.co.kr/learn/courses/2/lessons/878" TargetMode="External"/><Relationship Id="rId4" Type="http://schemas.openxmlformats.org/officeDocument/2006/relationships/hyperlink" Target="https://programmers.co.kr/learn/courses/2/lessons/30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g-il/pythonExampl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6ED8C-C02C-4DD7-86BD-548404493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73E3F-0644-471D-ADA3-D5C3A8EE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2019/01/07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83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참고자료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E2254-EAC5-42BB-B207-3DBFA677CB3D}"/>
              </a:ext>
            </a:extLst>
          </p:cNvPr>
          <p:cNvSpPr/>
          <p:nvPr/>
        </p:nvSpPr>
        <p:spPr>
          <a:xfrm>
            <a:off x="561702" y="2276726"/>
            <a:ext cx="589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https://openpyxl.readthedocs.io/en/stable/tutorial.html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F85CF2-793D-45D3-A6A4-B1ADEF4BE00A}"/>
              </a:ext>
            </a:extLst>
          </p:cNvPr>
          <p:cNvSpPr/>
          <p:nvPr/>
        </p:nvSpPr>
        <p:spPr>
          <a:xfrm>
            <a:off x="561702" y="2829480"/>
            <a:ext cx="374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https://pypi.org/project/openpyxl/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8C8B7-ACDD-481B-BDE3-A7AF0001E19D}"/>
              </a:ext>
            </a:extLst>
          </p:cNvPr>
          <p:cNvSpPr/>
          <p:nvPr/>
        </p:nvSpPr>
        <p:spPr>
          <a:xfrm>
            <a:off x="561702" y="1414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https://www.google.com/search?q=openpyxl&amp;oq=openpyxl&amp;aqs=chrome..69i57&amp;sourceid=chrome&amp;ie=UTF-8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3ABF66-D3D8-4AEA-B8EA-7D1157E954B9}"/>
              </a:ext>
            </a:extLst>
          </p:cNvPr>
          <p:cNvSpPr/>
          <p:nvPr/>
        </p:nvSpPr>
        <p:spPr>
          <a:xfrm>
            <a:off x="561702" y="3612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http://pythonstudy.xyz/python/article/405-%ED%8C%8C%EC%9D%B4%EC%8D%AC-%EC%97%91%EC%85%80-%EC%82%AC%EC%9A%A9%ED%95%98%EA%B8%B0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38640A-2919-435E-AA74-FE669C18C2EA}"/>
              </a:ext>
            </a:extLst>
          </p:cNvPr>
          <p:cNvSpPr/>
          <p:nvPr/>
        </p:nvSpPr>
        <p:spPr>
          <a:xfrm>
            <a:off x="561702" y="541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http://pythonstudy.xyz/python/article/205-JSON-%EB%8D%B0%EC%9D%B4%ED%83%80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DFD5A7-A3AE-4299-8072-23EB7A5B238E}"/>
              </a:ext>
            </a:extLst>
          </p:cNvPr>
          <p:cNvSpPr/>
          <p:nvPr/>
        </p:nvSpPr>
        <p:spPr>
          <a:xfrm>
            <a:off x="6096000" y="5395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https://github.com/gleitz/howdoi/blob/master/howdoi/howdoi.py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5A0A71-B316-4DF7-8AC1-41E6F814421E}"/>
              </a:ext>
            </a:extLst>
          </p:cNvPr>
          <p:cNvSpPr/>
          <p:nvPr/>
        </p:nvSpPr>
        <p:spPr>
          <a:xfrm>
            <a:off x="6979201" y="3543472"/>
            <a:ext cx="460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https://programmers.co.kr/learn/courses/2</a:t>
            </a:r>
          </a:p>
        </p:txBody>
      </p:sp>
    </p:spTree>
    <p:extLst>
      <p:ext uri="{BB962C8B-B14F-4D97-AF65-F5344CB8AC3E}">
        <p14:creationId xmlns:p14="http://schemas.microsoft.com/office/powerpoint/2010/main" val="240863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6599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과제</a:t>
            </a:r>
            <a:r>
              <a:rPr lang="en-US" altLang="ko-KR" sz="3200" b="1" dirty="0"/>
              <a:t>: for</a:t>
            </a:r>
            <a:r>
              <a:rPr lang="ko-KR" altLang="en-US" sz="3200" b="1" dirty="0"/>
              <a:t>문 </a:t>
            </a:r>
            <a:r>
              <a:rPr lang="en-US" altLang="ko-KR" sz="3200" b="1" dirty="0"/>
              <a:t>2</a:t>
            </a:r>
            <a:r>
              <a:rPr lang="ko-KR" altLang="en-US" sz="3200" b="1" dirty="0"/>
              <a:t>개로 구구단 출력하기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778A87-2663-4B4B-9082-FB471EF526E4}"/>
              </a:ext>
            </a:extLst>
          </p:cNvPr>
          <p:cNvSpPr/>
          <p:nvPr/>
        </p:nvSpPr>
        <p:spPr>
          <a:xfrm>
            <a:off x="1064403" y="1674674"/>
            <a:ext cx="6754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 10):</a:t>
            </a:r>
          </a:p>
          <a:p>
            <a:r>
              <a:rPr lang="en-US" altLang="ko-KR" sz="2400" dirty="0"/>
              <a:t>    for j in range(1,10):</a:t>
            </a:r>
          </a:p>
          <a:p>
            <a:r>
              <a:rPr lang="en-US" altLang="ko-KR" sz="2400" dirty="0"/>
              <a:t>        print(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,”*”,j,”=“,</a:t>
            </a:r>
            <a:r>
              <a:rPr lang="en-US" altLang="ko-KR" sz="2400" dirty="0" err="1"/>
              <a:t>i</a:t>
            </a:r>
            <a:r>
              <a:rPr lang="en-US" altLang="ko-KR" sz="2400" dirty="0"/>
              <a:t>*j)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556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2984738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add </a:t>
            </a:r>
            <a:r>
              <a:rPr lang="ko-KR" altLang="en-US" sz="2000" dirty="0"/>
              <a:t>함수</a:t>
            </a:r>
            <a:endParaRPr lang="en-US" altLang="ko-KR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실습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D685D-F2CE-4B8A-8086-9A5A415BD0CA}"/>
              </a:ext>
            </a:extLst>
          </p:cNvPr>
          <p:cNvSpPr txBox="1"/>
          <p:nvPr/>
        </p:nvSpPr>
        <p:spPr>
          <a:xfrm>
            <a:off x="4984798" y="2984738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sub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E8A1E-6252-4025-B443-A3C360EB9471}"/>
              </a:ext>
            </a:extLst>
          </p:cNvPr>
          <p:cNvSpPr txBox="1"/>
          <p:nvPr/>
        </p:nvSpPr>
        <p:spPr>
          <a:xfrm>
            <a:off x="561702" y="4477815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mul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0526D-93C1-47FD-A19A-1FD133B79EE5}"/>
              </a:ext>
            </a:extLst>
          </p:cNvPr>
          <p:cNvSpPr txBox="1"/>
          <p:nvPr/>
        </p:nvSpPr>
        <p:spPr>
          <a:xfrm>
            <a:off x="4984798" y="447781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div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3BBB4-DE5A-4659-B618-496C6DB81186}"/>
              </a:ext>
            </a:extLst>
          </p:cNvPr>
          <p:cNvSpPr txBox="1"/>
          <p:nvPr/>
        </p:nvSpPr>
        <p:spPr>
          <a:xfrm>
            <a:off x="910837" y="353753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+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59C91-877F-465D-81DC-6260EEFAEB07}"/>
              </a:ext>
            </a:extLst>
          </p:cNvPr>
          <p:cNvSpPr txBox="1"/>
          <p:nvPr/>
        </p:nvSpPr>
        <p:spPr>
          <a:xfrm>
            <a:off x="5333933" y="353753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-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7D6AE-BE70-454B-B6CF-477DB9C77609}"/>
              </a:ext>
            </a:extLst>
          </p:cNvPr>
          <p:cNvSpPr txBox="1"/>
          <p:nvPr/>
        </p:nvSpPr>
        <p:spPr>
          <a:xfrm>
            <a:off x="910837" y="5030611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*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E87FE-61EB-4B88-848C-7B9A322D5650}"/>
              </a:ext>
            </a:extLst>
          </p:cNvPr>
          <p:cNvSpPr txBox="1"/>
          <p:nvPr/>
        </p:nvSpPr>
        <p:spPr>
          <a:xfrm>
            <a:off x="5333933" y="5030611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/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5BBAA-1369-4505-9DC5-4B589A064ABB}"/>
              </a:ext>
            </a:extLst>
          </p:cNvPr>
          <p:cNvSpPr txBox="1"/>
          <p:nvPr/>
        </p:nvSpPr>
        <p:spPr>
          <a:xfrm>
            <a:off x="561702" y="1731987"/>
            <a:ext cx="6072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입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예제</a:t>
            </a:r>
            <a:endParaRPr lang="en-US" altLang="ko-KR" sz="2000" dirty="0"/>
          </a:p>
          <a:p>
            <a:r>
              <a:rPr lang="ko-KR" altLang="en-US" sz="2000" dirty="0" err="1"/>
              <a:t>입력값</a:t>
            </a:r>
            <a:r>
              <a:rPr lang="en-US" altLang="ko-KR" sz="2000" dirty="0"/>
              <a:t>: 15, 5	</a:t>
            </a:r>
            <a:r>
              <a:rPr lang="ko-KR" altLang="en-US" sz="2000" dirty="0" err="1"/>
              <a:t>출력값</a:t>
            </a:r>
            <a:r>
              <a:rPr lang="en-US" altLang="ko-KR" sz="2000" dirty="0"/>
              <a:t>: 20	// add </a:t>
            </a:r>
            <a:r>
              <a:rPr lang="ko-KR" altLang="en-US" sz="2000" dirty="0"/>
              <a:t>함수의 경우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5228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518484"/>
            <a:ext cx="10390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전 장에서 만든 </a:t>
            </a:r>
            <a:r>
              <a:rPr lang="en-US" altLang="ko-KR" sz="2000" dirty="0"/>
              <a:t>add, sub, </a:t>
            </a:r>
            <a:r>
              <a:rPr lang="en-US" altLang="ko-KR" sz="2000" dirty="0" err="1"/>
              <a:t>mul</a:t>
            </a:r>
            <a:r>
              <a:rPr lang="en-US" altLang="ko-KR" sz="2000"/>
              <a:t>, </a:t>
            </a:r>
            <a:r>
              <a:rPr lang="en-US" altLang="ko-KR" sz="2000" dirty="0"/>
              <a:t>div </a:t>
            </a:r>
            <a:r>
              <a:rPr lang="ko-KR" altLang="en-US" sz="2000" dirty="0"/>
              <a:t>함수를 가지고 간단한 계산기 클래스를 만들어 </a:t>
            </a:r>
            <a:r>
              <a:rPr lang="ko-KR" altLang="en-US" sz="2000" dirty="0" err="1"/>
              <a:t>보시오</a:t>
            </a:r>
            <a:r>
              <a:rPr lang="en-US" altLang="ko-KR" sz="20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실습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778A87-2663-4B4B-9082-FB471EF526E4}"/>
              </a:ext>
            </a:extLst>
          </p:cNvPr>
          <p:cNvSpPr/>
          <p:nvPr/>
        </p:nvSpPr>
        <p:spPr>
          <a:xfrm>
            <a:off x="1064403" y="2488624"/>
            <a:ext cx="29755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 동작 예제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C1 = calc</a:t>
            </a:r>
            <a:r>
              <a:rPr lang="en-US" altLang="ko-KR"/>
              <a:t>(</a:t>
            </a:r>
            <a:r>
              <a:rPr lang="en-US" altLang="ko-KR" dirty="0"/>
              <a:t>15</a:t>
            </a:r>
            <a:r>
              <a:rPr lang="en-US" altLang="ko-KR"/>
              <a:t>, </a:t>
            </a:r>
            <a:r>
              <a:rPr lang="en-US" altLang="ko-KR" dirty="0"/>
              <a:t>5)</a:t>
            </a:r>
            <a:endParaRPr lang="en-US" altLang="ko-KR"/>
          </a:p>
          <a:p>
            <a:r>
              <a:rPr lang="en-US" altLang="ko-KR" dirty="0"/>
              <a:t>result</a:t>
            </a:r>
            <a:r>
              <a:rPr lang="en-US" altLang="ko-KR"/>
              <a:t> = </a:t>
            </a:r>
            <a:r>
              <a:rPr lang="en-US" altLang="ko-KR" dirty="0"/>
              <a:t>C1.add()</a:t>
            </a:r>
            <a:endParaRPr lang="en-US" altLang="ko-KR"/>
          </a:p>
          <a:p>
            <a:r>
              <a:rPr lang="en-US" altLang="ko-KR" dirty="0"/>
              <a:t>result = C1.sub()</a:t>
            </a:r>
            <a:endParaRPr lang="en-US" altLang="ko-KR"/>
          </a:p>
          <a:p>
            <a:endParaRPr lang="en-US" altLang="ko-KR"/>
          </a:p>
          <a:p>
            <a:r>
              <a:rPr lang="en-US" altLang="ko-KR" dirty="0"/>
              <a:t>C2 </a:t>
            </a:r>
            <a:r>
              <a:rPr lang="en-US" altLang="ko-KR"/>
              <a:t>= </a:t>
            </a:r>
            <a:r>
              <a:rPr lang="en-US" altLang="ko-KR" dirty="0"/>
              <a:t>calc</a:t>
            </a:r>
            <a:r>
              <a:rPr lang="en-US" altLang="ko-KR"/>
              <a:t>(</a:t>
            </a:r>
            <a:r>
              <a:rPr lang="en-US" altLang="ko-KR" dirty="0"/>
              <a:t>20</a:t>
            </a:r>
            <a:r>
              <a:rPr lang="en-US" altLang="ko-KR"/>
              <a:t>, </a:t>
            </a:r>
            <a:r>
              <a:rPr lang="en-US" altLang="ko-KR" dirty="0"/>
              <a:t>5</a:t>
            </a:r>
            <a:r>
              <a:rPr lang="en-US" altLang="ko-KR"/>
              <a:t>)</a:t>
            </a:r>
          </a:p>
          <a:p>
            <a:r>
              <a:rPr lang="en-US" altLang="ko-KR" dirty="0"/>
              <a:t>Result = C2.add()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1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268866"/>
            <a:ext cx="911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예외는 오류를 나타내며 프로그램이 일반적인 제어 흐름에서 벗어나게 만든다</a:t>
            </a:r>
            <a:r>
              <a:rPr lang="en-US" altLang="ko-KR" sz="20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3197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예외</a:t>
            </a:r>
            <a:r>
              <a:rPr lang="en-US" altLang="ko-KR" sz="3200" b="1" dirty="0"/>
              <a:t>(exception)</a:t>
            </a:r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778A87-2663-4B4B-9082-FB471EF526E4}"/>
              </a:ext>
            </a:extLst>
          </p:cNvPr>
          <p:cNvSpPr/>
          <p:nvPr/>
        </p:nvSpPr>
        <p:spPr>
          <a:xfrm>
            <a:off x="6513393" y="2653236"/>
            <a:ext cx="55234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en-US" altLang="ko-KR" dirty="0"/>
              <a:t>f </a:t>
            </a:r>
            <a:r>
              <a:rPr lang="en-US" altLang="ko-KR"/>
              <a:t>= </a:t>
            </a:r>
            <a:r>
              <a:rPr lang="en-US" altLang="ko-KR" dirty="0"/>
              <a:t>open(‘foo’)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IOError</a:t>
            </a:r>
            <a:r>
              <a:rPr lang="en-US" altLang="ko-KR" dirty="0"/>
              <a:t> as e: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en-US" altLang="ko-KR" dirty="0" err="1"/>
              <a:t>error_log.write</a:t>
            </a:r>
            <a:r>
              <a:rPr lang="en-US" altLang="ko-KR" dirty="0"/>
              <a:t>(‘Unable to open foo: %</a:t>
            </a:r>
            <a:r>
              <a:rPr lang="en-US" altLang="ko-KR"/>
              <a:t>s</a:t>
            </a:r>
            <a:r>
              <a:rPr lang="en-US" altLang="ko-KR" dirty="0"/>
              <a:t>\n’ % e)</a:t>
            </a:r>
            <a:endParaRPr lang="en-US" altLang="ko-KR"/>
          </a:p>
          <a:p>
            <a:r>
              <a:rPr lang="en-US" altLang="ko-KR" dirty="0"/>
              <a:t>else:</a:t>
            </a:r>
            <a:endParaRPr lang="en-US" altLang="ko-KR"/>
          </a:p>
          <a:p>
            <a:r>
              <a:rPr lang="en-US" altLang="ko-KR" dirty="0"/>
              <a:t>    data </a:t>
            </a:r>
            <a:r>
              <a:rPr lang="en-US" altLang="ko-KR"/>
              <a:t>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endParaRPr lang="en-US" altLang="ko-KR"/>
          </a:p>
          <a:p>
            <a:r>
              <a:rPr lang="en-US" altLang="ko-KR" dirty="0"/>
              <a:t>code...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BC59E-F181-4B9A-9BE3-2487B61E50CB}"/>
              </a:ext>
            </a:extLst>
          </p:cNvPr>
          <p:cNvSpPr txBox="1"/>
          <p:nvPr/>
        </p:nvSpPr>
        <p:spPr>
          <a:xfrm>
            <a:off x="561702" y="5751579"/>
            <a:ext cx="493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예외 처리할 때</a:t>
            </a:r>
            <a:r>
              <a:rPr lang="en-US" altLang="ko-KR" sz="2000" dirty="0"/>
              <a:t>,</a:t>
            </a:r>
            <a:r>
              <a:rPr lang="ko-KR" altLang="en-US" sz="2000" dirty="0"/>
              <a:t> 코드 흐름을 따라가 보자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75D3C-CC20-4FE3-8248-CE83CA38BD85}"/>
              </a:ext>
            </a:extLst>
          </p:cNvPr>
          <p:cNvSpPr txBox="1"/>
          <p:nvPr/>
        </p:nvSpPr>
        <p:spPr>
          <a:xfrm>
            <a:off x="561702" y="210944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예외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ADA65-6C55-47D7-A32A-F991BBA451D3}"/>
              </a:ext>
            </a:extLst>
          </p:cNvPr>
          <p:cNvSpPr/>
          <p:nvPr/>
        </p:nvSpPr>
        <p:spPr>
          <a:xfrm>
            <a:off x="615886" y="2930236"/>
            <a:ext cx="55234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do something</a:t>
            </a:r>
          </a:p>
          <a:p>
            <a:r>
              <a:rPr lang="en-US" altLang="ko-KR" dirty="0"/>
              <a:t>except Exception as 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error_log.write</a:t>
            </a:r>
            <a:r>
              <a:rPr lang="en-US" altLang="ko-KR" dirty="0"/>
              <a:t>(‘Unable to open foo: %s\n’ % e)</a:t>
            </a:r>
          </a:p>
          <a:p>
            <a:endParaRPr lang="en-US" altLang="ko-KR" dirty="0"/>
          </a:p>
          <a:p>
            <a:r>
              <a:rPr lang="en-US" altLang="ko-KR" dirty="0"/>
              <a:t>code...</a:t>
            </a:r>
          </a:p>
          <a:p>
            <a:endParaRPr lang="en-US" altLang="ko-KR" dirty="0"/>
          </a:p>
          <a:p>
            <a:r>
              <a:rPr lang="ko-KR" altLang="en-US" dirty="0"/>
              <a:t>모든 예외를 잡는 경우에는 사용자에게 에러에 관한 </a:t>
            </a:r>
            <a:r>
              <a:rPr lang="ko-KR" altLang="en-US" dirty="0" err="1"/>
              <a:t>정보한</a:t>
            </a:r>
            <a:r>
              <a:rPr lang="ko-KR" altLang="en-US" dirty="0"/>
              <a:t> 정보를 알려주도록 신경 써야 한다</a:t>
            </a:r>
            <a:r>
              <a:rPr lang="en-US" altLang="ko-KR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92478C-A37E-494D-A6D0-01453ECDC9EF}"/>
              </a:ext>
            </a:extLst>
          </p:cNvPr>
          <p:cNvCxnSpPr/>
          <p:nvPr/>
        </p:nvCxnSpPr>
        <p:spPr>
          <a:xfrm>
            <a:off x="6296890" y="2872048"/>
            <a:ext cx="0" cy="226937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8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518484"/>
            <a:ext cx="10751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파이썬은</a:t>
            </a:r>
            <a:r>
              <a:rPr lang="ko-KR" altLang="en-US" sz="2000" dirty="0"/>
              <a:t> 객체지향 언어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모든 데이터들은 객체로 표현되거나 객체 사이의 관계로 표현됨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 dirty="0"/>
              <a:t>미리 정의되어 있는 특별한 메소드들을 재정의 함으로써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인터프리터가 데이터 객체를 만들거나</a:t>
            </a:r>
            <a:r>
              <a:rPr lang="en-US" altLang="ko-KR" sz="2000" dirty="0"/>
              <a:t>, </a:t>
            </a:r>
            <a:r>
              <a:rPr lang="ko-KR" altLang="en-US" sz="2000" dirty="0"/>
              <a:t>표현하거나</a:t>
            </a:r>
            <a:r>
              <a:rPr lang="en-US" altLang="ko-KR" sz="2000"/>
              <a:t>, </a:t>
            </a:r>
            <a:r>
              <a:rPr lang="ko-KR" altLang="en-US" sz="2000" dirty="0"/>
              <a:t>연산을 하는데 도움을 줄 수 있음</a:t>
            </a:r>
            <a:endParaRPr lang="en-US" altLang="ko-KR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999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매직 </a:t>
            </a:r>
            <a:r>
              <a:rPr lang="ko-KR" altLang="en-US" sz="2400" b="1" dirty="0" err="1"/>
              <a:t>매소드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(Magic method or Special method or </a:t>
            </a:r>
            <a:r>
              <a:rPr lang="en-US" altLang="ko-KR" sz="2400" b="1" dirty="0" err="1"/>
              <a:t>Dunder</a:t>
            </a:r>
            <a:r>
              <a:rPr lang="en-US" altLang="ko-KR" sz="2400" b="1" dirty="0"/>
              <a:t> method)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778A87-2663-4B4B-9082-FB471EF526E4}"/>
              </a:ext>
            </a:extLst>
          </p:cNvPr>
          <p:cNvSpPr/>
          <p:nvPr/>
        </p:nvSpPr>
        <p:spPr>
          <a:xfrm>
            <a:off x="561702" y="3610848"/>
            <a:ext cx="46420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NumBox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num):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self.number</a:t>
            </a:r>
            <a:r>
              <a:rPr lang="en-US" altLang="ko-KR" dirty="0"/>
              <a:t> = num</a:t>
            </a:r>
          </a:p>
          <a:p>
            <a:r>
              <a:rPr lang="en-US" altLang="ko-KR" dirty="0"/>
              <a:t>    def __add__(self, num):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NumBox</a:t>
            </a:r>
            <a:r>
              <a:rPr lang="en-US" altLang="ko-KR" dirty="0"/>
              <a:t>(</a:t>
            </a:r>
            <a:r>
              <a:rPr lang="en-US" altLang="ko-KR" dirty="0" err="1"/>
              <a:t>self.number</a:t>
            </a:r>
            <a:r>
              <a:rPr lang="en-US" altLang="ko-KR" dirty="0"/>
              <a:t> + num)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repr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return str(</a:t>
            </a:r>
            <a:r>
              <a:rPr lang="en-US" altLang="ko-KR" dirty="0" err="1"/>
              <a:t>self.number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radd</a:t>
            </a:r>
            <a:r>
              <a:rPr lang="en-US" altLang="ko-KR" dirty="0"/>
              <a:t>__(self, num):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NumBox</a:t>
            </a:r>
            <a:r>
              <a:rPr lang="en-US" altLang="ko-KR" dirty="0"/>
              <a:t>(</a:t>
            </a:r>
            <a:r>
              <a:rPr lang="en-US" altLang="ko-KR" dirty="0" err="1"/>
              <a:t>self.number</a:t>
            </a:r>
            <a:r>
              <a:rPr lang="en-US" altLang="ko-KR" dirty="0"/>
              <a:t> + num)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iadd</a:t>
            </a:r>
            <a:r>
              <a:rPr lang="en-US" altLang="ko-KR" dirty="0"/>
              <a:t>__(self, num):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NumBox</a:t>
            </a:r>
            <a:r>
              <a:rPr lang="en-US" altLang="ko-KR" dirty="0"/>
              <a:t>(</a:t>
            </a:r>
            <a:r>
              <a:rPr lang="en-US" altLang="ko-KR" dirty="0" err="1"/>
              <a:t>self.number</a:t>
            </a:r>
            <a:r>
              <a:rPr lang="en-US" altLang="ko-KR" dirty="0"/>
              <a:t> + num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E6BBE8-B897-4B37-85EA-D0AE92D39E3A}"/>
              </a:ext>
            </a:extLst>
          </p:cNvPr>
          <p:cNvSpPr/>
          <p:nvPr/>
        </p:nvSpPr>
        <p:spPr>
          <a:xfrm>
            <a:off x="5560026" y="3610848"/>
            <a:ext cx="2266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err="1"/>
              <a:t>NumBox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result = a + 10</a:t>
            </a:r>
          </a:p>
          <a:p>
            <a:endParaRPr lang="en-US" altLang="ko-KR" dirty="0"/>
          </a:p>
          <a:p>
            <a:r>
              <a:rPr lang="en-US" altLang="ko-KR" dirty="0"/>
              <a:t>result = 10 + a</a:t>
            </a:r>
          </a:p>
          <a:p>
            <a:r>
              <a:rPr lang="en-US" altLang="ko-KR" dirty="0"/>
              <a:t>result +=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A7C9F2-91B8-4C89-8649-0AF09A7FACAC}"/>
              </a:ext>
            </a:extLst>
          </p:cNvPr>
          <p:cNvSpPr/>
          <p:nvPr/>
        </p:nvSpPr>
        <p:spPr>
          <a:xfrm>
            <a:off x="8444543" y="3610848"/>
            <a:ext cx="2923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radd</a:t>
            </a:r>
            <a:r>
              <a:rPr lang="en-US" altLang="ko-KR" dirty="0"/>
              <a:t>__: </a:t>
            </a:r>
            <a:r>
              <a:rPr lang="ko-KR" altLang="en-US" dirty="0"/>
              <a:t>역순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__</a:t>
            </a:r>
            <a:r>
              <a:rPr lang="en-US" altLang="ko-KR" dirty="0" err="1"/>
              <a:t>iadd</a:t>
            </a:r>
            <a:r>
              <a:rPr lang="en-US" altLang="ko-KR" dirty="0"/>
              <a:t>__: </a:t>
            </a:r>
            <a:r>
              <a:rPr lang="ko-KR" altLang="en-US" dirty="0"/>
              <a:t>복합 할당 연산자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49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1" y="1518484"/>
            <a:ext cx="36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b="1" dirty="0"/>
              <a:t>and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이항연산자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en-US" altLang="ko-KR" dirty="0"/>
              <a:t> </a:t>
            </a:r>
            <a:r>
              <a:rPr lang="en-US" altLang="ko-KR" b="1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r>
              <a:rPr lang="en-US" altLang="ko-KR" b="1" dirty="0"/>
              <a:t>not</a:t>
            </a:r>
            <a:r>
              <a:rPr lang="en-US" altLang="ko-KR" dirty="0"/>
              <a:t> (</a:t>
            </a:r>
            <a:r>
              <a:rPr lang="ko-KR" altLang="en-US" dirty="0" err="1"/>
              <a:t>조건문</a:t>
            </a:r>
            <a:r>
              <a:rPr lang="en-US" altLang="ko-KR" dirty="0"/>
              <a:t>)	</a:t>
            </a:r>
            <a:r>
              <a:rPr lang="ko-KR" altLang="en-US" dirty="0"/>
              <a:t> 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단항연산자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실습</a:t>
            </a:r>
            <a:r>
              <a:rPr lang="en-US" altLang="ko-KR" sz="3200" b="1" dirty="0"/>
              <a:t>: </a:t>
            </a:r>
            <a:r>
              <a:rPr lang="ko-KR" altLang="en-US" sz="3200" b="1" dirty="0" err="1"/>
              <a:t>조건문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33FFC-FE02-4BB8-AC33-23B236395396}"/>
              </a:ext>
            </a:extLst>
          </p:cNvPr>
          <p:cNvSpPr txBox="1"/>
          <p:nvPr/>
        </p:nvSpPr>
        <p:spPr>
          <a:xfrm>
            <a:off x="561702" y="3858781"/>
            <a:ext cx="9884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점수가 </a:t>
            </a:r>
            <a:r>
              <a:rPr lang="en-US" altLang="ko-KR" sz="2000" dirty="0"/>
              <a:t>50</a:t>
            </a:r>
            <a:r>
              <a:rPr lang="ko-KR" altLang="en-US" sz="2000" dirty="0"/>
              <a:t>점 이상</a:t>
            </a:r>
            <a:r>
              <a:rPr lang="en-US" altLang="ko-KR" sz="2000" dirty="0"/>
              <a:t> </a:t>
            </a:r>
            <a:r>
              <a:rPr lang="ko-KR" altLang="en-US" sz="2000" dirty="0"/>
              <a:t>그리고</a:t>
            </a:r>
            <a:r>
              <a:rPr lang="en-US" altLang="ko-KR" sz="2000" dirty="0"/>
              <a:t> 100</a:t>
            </a:r>
            <a:r>
              <a:rPr lang="ko-KR" altLang="en-US" sz="2000" dirty="0"/>
              <a:t>점 이하인 경우에만 총합을 구하는 함수를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1A09-0CCA-44DB-98CF-05F199B3D998}"/>
              </a:ext>
            </a:extLst>
          </p:cNvPr>
          <p:cNvSpPr txBox="1"/>
          <p:nvPr/>
        </p:nvSpPr>
        <p:spPr>
          <a:xfrm>
            <a:off x="561702" y="5537952"/>
            <a:ext cx="1111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점수가 </a:t>
            </a:r>
            <a:r>
              <a:rPr lang="en-US" altLang="ko-KR" sz="2000" dirty="0"/>
              <a:t>0</a:t>
            </a:r>
            <a:r>
              <a:rPr lang="ko-KR" altLang="en-US" sz="2000" dirty="0"/>
              <a:t>점 이상</a:t>
            </a:r>
            <a:r>
              <a:rPr lang="en-US" altLang="ko-KR" sz="2000" dirty="0"/>
              <a:t> </a:t>
            </a:r>
            <a:r>
              <a:rPr lang="ko-KR" altLang="en-US" sz="2000" dirty="0"/>
              <a:t>또는</a:t>
            </a:r>
            <a:r>
              <a:rPr lang="en-US" altLang="ko-KR" sz="2000" dirty="0"/>
              <a:t> 100</a:t>
            </a:r>
            <a:r>
              <a:rPr lang="ko-KR" altLang="en-US" sz="2000" dirty="0"/>
              <a:t>점 이하가 아닌 경우에 위 함수를 </a:t>
            </a:r>
            <a:r>
              <a:rPr lang="ko-KR" altLang="en-US" sz="2000" dirty="0" err="1"/>
              <a:t>종료시키는</a:t>
            </a:r>
            <a:r>
              <a:rPr lang="ko-KR" altLang="en-US" sz="2000" dirty="0"/>
              <a:t> 조건문을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0B252-233D-430D-BA81-7948AC02BE74}"/>
              </a:ext>
            </a:extLst>
          </p:cNvPr>
          <p:cNvSpPr txBox="1"/>
          <p:nvPr/>
        </p:nvSpPr>
        <p:spPr>
          <a:xfrm>
            <a:off x="561702" y="3163850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입력값</a:t>
            </a:r>
            <a:r>
              <a:rPr lang="en-US" altLang="ko-KR" sz="2000" dirty="0"/>
              <a:t>: [50, 40, 55, 90,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DB836-4960-417B-884A-51BBF06C5B03}"/>
              </a:ext>
            </a:extLst>
          </p:cNvPr>
          <p:cNvSpPr txBox="1"/>
          <p:nvPr/>
        </p:nvSpPr>
        <p:spPr>
          <a:xfrm>
            <a:off x="561702" y="4843021"/>
            <a:ext cx="339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입력값</a:t>
            </a:r>
            <a:r>
              <a:rPr lang="en-US" altLang="ko-KR" sz="2000" dirty="0"/>
              <a:t>: [50, 40, 55, 90, 150]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58197C-ED8A-4922-A8F9-A9C9D1558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30444"/>
              </p:ext>
            </p:extLst>
          </p:nvPr>
        </p:nvGraphicFramePr>
        <p:xfrm>
          <a:off x="4475220" y="956539"/>
          <a:ext cx="2057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86839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02726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1744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AND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OR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 </a:t>
                      </a:r>
                      <a:r>
                        <a:rPr lang="en-US" altLang="ko-KR" sz="1400" b="1" dirty="0" err="1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92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 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 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 </a:t>
                      </a:r>
                      <a:r>
                        <a:rPr lang="en-US" altLang="ko-KR" sz="1400" b="1" dirty="0" err="1"/>
                        <a:t>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3197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ED88A-F100-46A0-8E0B-98D727D0A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2652"/>
              </p:ext>
            </p:extLst>
          </p:nvPr>
        </p:nvGraphicFramePr>
        <p:xfrm>
          <a:off x="7164388" y="956539"/>
          <a:ext cx="137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86839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0272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NOT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92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9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71FBAA-9515-4A48-A6BC-2EBCC3DE5475}"/>
              </a:ext>
            </a:extLst>
          </p:cNvPr>
          <p:cNvSpPr txBox="1"/>
          <p:nvPr/>
        </p:nvSpPr>
        <p:spPr>
          <a:xfrm>
            <a:off x="7164388" y="2480539"/>
            <a:ext cx="480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False</a:t>
            </a:r>
            <a:r>
              <a:rPr lang="ko-KR" altLang="en-US" dirty="0"/>
              <a:t>는 </a:t>
            </a:r>
            <a:r>
              <a:rPr lang="en-US" altLang="ko-KR" dirty="0"/>
              <a:t>0, “”, [], (), {}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나머지는 모두 </a:t>
            </a:r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91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518484"/>
            <a:ext cx="65641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break, continue – </a:t>
            </a:r>
            <a:r>
              <a:rPr lang="ko-KR" altLang="en-US" sz="2000" dirty="0"/>
              <a:t>실습</a:t>
            </a:r>
            <a:r>
              <a:rPr lang="en-US" altLang="ko-KR" sz="2000" dirty="0"/>
              <a:t>(1)</a:t>
            </a:r>
          </a:p>
          <a:p>
            <a:r>
              <a:rPr lang="en-US" altLang="ko-KR" sz="2000" dirty="0">
                <a:hlinkClick r:id="rId2"/>
              </a:rPr>
              <a:t>https://programmers.co.kr/learn/courses/2/lessons/313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break, continue – </a:t>
            </a:r>
            <a:r>
              <a:rPr lang="ko-KR" altLang="en-US" sz="2000" dirty="0"/>
              <a:t>실습</a:t>
            </a:r>
            <a:r>
              <a:rPr lang="en-US" altLang="ko-KR" sz="2000" dirty="0"/>
              <a:t>(2)</a:t>
            </a:r>
          </a:p>
          <a:p>
            <a:r>
              <a:rPr lang="en-US" altLang="ko-KR" sz="2000" dirty="0">
                <a:hlinkClick r:id="rId3"/>
              </a:rPr>
              <a:t>https://programmers.co.kr/learn/courses/2/lessons/864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딕셔너리와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실습</a:t>
            </a:r>
            <a:r>
              <a:rPr lang="en-US" altLang="ko-KR" sz="2000" dirty="0"/>
              <a:t>(1)</a:t>
            </a:r>
          </a:p>
          <a:p>
            <a:r>
              <a:rPr lang="en-US" altLang="ko-KR" sz="2000" dirty="0">
                <a:hlinkClick r:id="rId4"/>
              </a:rPr>
              <a:t>https://programmers.co.kr/learn/courses/2/lessons/307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딕셔너리와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실습</a:t>
            </a:r>
            <a:r>
              <a:rPr lang="en-US" altLang="ko-KR" sz="2000" dirty="0"/>
              <a:t>(2)</a:t>
            </a:r>
          </a:p>
          <a:p>
            <a:r>
              <a:rPr lang="en-US" altLang="ko-KR" sz="2000" dirty="0">
                <a:hlinkClick r:id="rId5"/>
              </a:rPr>
              <a:t>https://programmers.co.kr/learn/courses/2/lessons/878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실습</a:t>
            </a:r>
            <a:r>
              <a:rPr lang="en-US" altLang="ko-KR" sz="3200" b="1" dirty="0"/>
              <a:t>: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201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518484"/>
            <a:ext cx="57775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https://github.com/sung-il/pythonExample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pip </a:t>
            </a:r>
            <a:r>
              <a:rPr lang="ko-KR" altLang="en-US" sz="2000" dirty="0"/>
              <a:t>설치 등 실습환경 구축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프로그램 흐름 </a:t>
            </a:r>
            <a:r>
              <a:rPr lang="ko-KR" altLang="en-US" sz="2000" dirty="0" err="1"/>
              <a:t>따라가보기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howdoi</a:t>
            </a:r>
            <a:r>
              <a:rPr lang="en-US" altLang="ko-KR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실습</a:t>
            </a:r>
            <a:r>
              <a:rPr lang="en-US" altLang="ko-KR" sz="3200" b="1" dirty="0"/>
              <a:t>: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043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829</Words>
  <Application>Microsoft Macintosh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 &amp; 클래스</dc:title>
  <dc:creator>장성일</dc:creator>
  <cp:lastModifiedBy>장성일</cp:lastModifiedBy>
  <cp:revision>2</cp:revision>
  <dcterms:created xsi:type="dcterms:W3CDTF">2019-01-06T14:51:49Z</dcterms:created>
  <dcterms:modified xsi:type="dcterms:W3CDTF">2019-01-07T09:20:57Z</dcterms:modified>
</cp:coreProperties>
</file>