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6682-B4B1-4456-A753-A0AABEE6459E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B33-B11F-44ED-9A1D-30E732385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4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a image, a teenage boy with white hair and gray eyes in Japanese anime style, he working on a new device to reduce water pollution, with a polluted river in the background.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4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4 images, a teenage boy with white hair and gray eyes in Japanese anime style, he facing more powerful interest groups controlling pollution sources, with scenes showing their influence and threats.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09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a image, a teenage boy with white hair and gray eyes in Japanese anime style, he and his team working tirelessly in a lab, using various resources and collaborating with global environmental organizations.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48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a image, a teenage boy with white hair and gray eyes in Japanese anime style, depict his team successfully creating an effective water purification device, with expressions of relief and accomplishment.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5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a image, a teenage boy with white hair and gray eyes in Japanese anime style, a flood hitting his research center, destroying equipment and data, with the team trying to salvage what they can.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44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a image, a teenage boy with white hair and gray eyes in Japanese anime style, Show a resident from the disaster area contacting , organizing a volunteer team to help rebuild the research center and recover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3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Create a image, a teenage boy with white hair and gray eyes in Japanese anime style, Depict his water purification device being presented at an international environmental conference, receiving wide recognition and support.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5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7AB33-B11F-44ED-9A1D-30E732385E1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6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7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3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9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B6370-61C2-7249-2999-B36798655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5229"/>
            <a:ext cx="9144000" cy="944733"/>
          </a:xfrm>
        </p:spPr>
        <p:txBody>
          <a:bodyPr/>
          <a:lstStyle/>
          <a:p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冒險故事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2BBCD-80A3-0BA2-B664-2AC545CA3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8324"/>
          </a:xfrm>
        </p:spPr>
        <p:txBody>
          <a:bodyPr/>
          <a:lstStyle/>
          <a:p>
            <a:r>
              <a:rPr lang="en-US" altLang="zh-TW" dirty="0"/>
              <a:t>(NIZIMA</a:t>
            </a:r>
            <a:r>
              <a:rPr lang="zh-TW" altLang="en-US" dirty="0"/>
              <a:t> </a:t>
            </a:r>
            <a:r>
              <a:rPr lang="en-US" altLang="zh-TW" dirty="0"/>
              <a:t>LIVE)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7B7B3E-7CB8-8F9F-E6B2-8BE9AAB8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210" y="1795683"/>
            <a:ext cx="2764679" cy="27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903 L -0.28151 0.01181 L -0.27656 0.01181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786 -0.00903 L -0.27786 -0.00903 L -0.27786 -0.00903 " pathEditMode="relative" ptsTypes="AA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D35D5B5-F021-CA45-18E2-4446502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B98ADB9-D4FA-7CE7-E29D-1BDE72694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911" y="1571365"/>
            <a:ext cx="3289382" cy="32893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1C1D48-A53F-CD01-19AB-5B5C31A2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/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237007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3111FE-F039-A933-1920-7032DA70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0EC1A6-CF2C-39E0-A818-148DD8B7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68673" y="1580084"/>
            <a:ext cx="3565545" cy="35655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DC8336-A8D0-154A-FA8C-D278442D8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709" y="1609724"/>
            <a:ext cx="3506263" cy="35062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2CDF7AA-AD04-55FA-DCED-6A48A910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153402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9380394-F138-5AAA-43DB-608FF3D0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A445AF-3EE3-1EDF-5E9D-B41403FC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06021" y="1775796"/>
            <a:ext cx="3218302" cy="32183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5574814-DB6A-DF31-A6CF-A801CEA1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0036" y="2085583"/>
            <a:ext cx="2977957" cy="2977957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AD230148-3709-818B-1FCC-A5D6C29F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/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138672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D3863DD-456D-BC81-A009-3F8DD8BE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B86BBBE-857D-891D-8845-4B075FF4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0752" y="1932417"/>
            <a:ext cx="3353314" cy="33533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D9C22E-7C7A-2AD4-1DAD-0D12FA8B0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6548" y="1868466"/>
            <a:ext cx="3121067" cy="3121067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22DD84C7-AEF3-BB07-B5B0-8A7A11A0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/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4.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82029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102509B-446A-F1C6-1AE2-702E2462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8D22C8-EA52-323B-C0F1-ADD7B711E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0157" y="1958698"/>
            <a:ext cx="2940604" cy="29406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2DD743-C02C-5D81-6B2E-B6528F40E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9995" y="2044874"/>
            <a:ext cx="2768252" cy="2768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8FBD451-0585-C387-625A-AA7DC8DD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/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5.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80502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FF818D-3D23-AC5F-9AF6-B65775C3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6834284-7240-EB9E-B8C4-8BBA3B2D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99233" y="1903466"/>
            <a:ext cx="3051068" cy="30510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24F45B-D53A-B17F-28B9-DC222F56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257" y="2279215"/>
            <a:ext cx="2299570" cy="229957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851B0592-C0C3-61DF-3528-26E134D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/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6.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27339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46131D0-4AAB-D774-97C0-1B695914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6057" y="2088084"/>
            <a:ext cx="2681831" cy="26818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BA444F-0734-4675-FE6D-0D36FF62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B9BA35-9274-9A67-7116-C42A46D9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494" y="429458"/>
            <a:ext cx="9905998" cy="736940"/>
          </a:xfrm>
        </p:spPr>
        <p:txBody>
          <a:bodyPr/>
          <a:lstStyle/>
          <a:p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7.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415578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87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300</Words>
  <Application>Microsoft Office PowerPoint</Application>
  <PresentationFormat>寬螢幕</PresentationFormat>
  <Paragraphs>24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Ginto</vt:lpstr>
      <vt:lpstr>jf open 粉圓 2.0</vt:lpstr>
      <vt:lpstr>Arial</vt:lpstr>
      <vt:lpstr>Calibri</vt:lpstr>
      <vt:lpstr>Calibri Light</vt:lpstr>
      <vt:lpstr>Office 佈景主題</vt:lpstr>
      <vt:lpstr>冒險故事</vt:lpstr>
      <vt:lpstr>1.目標</vt:lpstr>
      <vt:lpstr>2.阻礙</vt:lpstr>
      <vt:lpstr>3.努力</vt:lpstr>
      <vt:lpstr>4.結果</vt:lpstr>
      <vt:lpstr>5.意外</vt:lpstr>
      <vt:lpstr>6.轉彎</vt:lpstr>
      <vt:lpstr>7.結局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7</cp:revision>
  <dcterms:created xsi:type="dcterms:W3CDTF">2024-09-25T07:26:42Z</dcterms:created>
  <dcterms:modified xsi:type="dcterms:W3CDTF">2024-10-16T06:58:11Z</dcterms:modified>
</cp:coreProperties>
</file>