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261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안내사항" id="{C8041419-AEE7-47FA-9D2A-EDD6A6D0E6A1}">
          <p14:sldIdLst/>
        </p14:section>
        <p14:section name="작업슬라이드" id="{3B49930E-6A6E-45B7-9ADA-93C809BD14D5}">
          <p14:sldIdLst/>
        </p14:section>
        <p14:section name="작업예시" id="{93E3C8B1-B716-4983-92CF-923CFB0C7BD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DCB"/>
    <a:srgbClr val="BE0B60"/>
    <a:srgbClr val="EE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 autoAdjust="0"/>
  </p:normalViewPr>
  <p:slideViewPr>
    <p:cSldViewPr>
      <p:cViewPr varScale="1">
        <p:scale>
          <a:sx n="25" d="100"/>
          <a:sy n="25" d="100"/>
        </p:scale>
        <p:origin x="3102" y="90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25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96E30-7EDE-4223-BF7F-DC93CB7FF36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62163" y="739775"/>
            <a:ext cx="2611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3861-861C-472F-8B31-40A17AB2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7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C3861-861C-472F-8B31-40A17AB2D7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5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33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842" indent="0">
              <a:buNone/>
              <a:defRPr sz="9000"/>
            </a:lvl2pPr>
            <a:lvl3pPr marL="2951687" indent="0">
              <a:buNone/>
              <a:defRPr sz="7700"/>
            </a:lvl3pPr>
            <a:lvl4pPr marL="4427536" indent="0">
              <a:buNone/>
              <a:defRPr sz="6500"/>
            </a:lvl4pPr>
            <a:lvl5pPr marL="5903378" indent="0">
              <a:buNone/>
              <a:defRPr sz="6500"/>
            </a:lvl5pPr>
            <a:lvl6pPr marL="7379220" indent="0">
              <a:buNone/>
              <a:defRPr sz="6500"/>
            </a:lvl6pPr>
            <a:lvl7pPr marL="8855071" indent="0">
              <a:buNone/>
              <a:defRPr sz="6500"/>
            </a:lvl7pPr>
            <a:lvl8pPr marL="10330913" indent="0">
              <a:buNone/>
              <a:defRPr sz="6500"/>
            </a:lvl8pPr>
            <a:lvl9pPr marL="11806755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703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8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68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53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3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2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0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68" tIns="147587" rIns="295168" bIns="1475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34B2-0512-4F4C-B407-3D57756A1622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24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ctr" defTabSz="2951687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2" indent="-1106882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49" indent="-922404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10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452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04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146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988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833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681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42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87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36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378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22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071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913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755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750" y="5276632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제작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9024" y="2867749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95148" y="27969605"/>
            <a:ext cx="6811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2025-</a:t>
            </a:r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</a:rPr>
              <a:t>상반기</a:t>
            </a:r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SW</a:t>
            </a:r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</a:rPr>
              <a:t>창의융합경진대회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1463871" y="6326186"/>
            <a:ext cx="8803581" cy="5696435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>
            <a:lvl1pPr marL="1106882" indent="-1106882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249" indent="-922404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610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452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304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146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2988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8833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4681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C5E74-3616-4BD2-A863-2B1C83659636}"/>
              </a:ext>
            </a:extLst>
          </p:cNvPr>
          <p:cNvSpPr txBox="1"/>
          <p:nvPr/>
        </p:nvSpPr>
        <p:spPr>
          <a:xfrm>
            <a:off x="4169351" y="23371941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D1ED33-2B40-417C-8FAA-A271FAFA1E84}"/>
              </a:ext>
            </a:extLst>
          </p:cNvPr>
          <p:cNvSpPr txBox="1"/>
          <p:nvPr/>
        </p:nvSpPr>
        <p:spPr>
          <a:xfrm>
            <a:off x="4128552" y="23519979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613280" y="992571"/>
            <a:ext cx="10441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프로젝트 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4B590-CB60-CFD7-54EF-312AC14927AB}"/>
              </a:ext>
            </a:extLst>
          </p:cNvPr>
          <p:cNvSpPr txBox="1"/>
          <p:nvPr/>
        </p:nvSpPr>
        <p:spPr>
          <a:xfrm>
            <a:off x="10693400" y="2583250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대표학생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4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박성주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</a:p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참여학생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4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박성주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4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이성택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임승철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8750" y="1282457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작품 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8750" y="2037250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기대 효과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0785" y="2510711"/>
            <a:ext cx="60228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29523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b="1" noProof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600" b="1" noProof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600" b="1" noProof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6600" b="1" noProof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조참치</a:t>
            </a:r>
            <a:r>
              <a:rPr lang="en-US" altLang="ko-KR" sz="6600" b="1" noProof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785" y="977989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29523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</a:t>
            </a:r>
            <a:endParaRPr kumimoji="0" lang="en-US" altLang="ko-KR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01C39-A14A-F3B0-DAB6-E349D3A1BFB3}"/>
              </a:ext>
            </a:extLst>
          </p:cNvPr>
          <p:cNvSpPr txBox="1"/>
          <p:nvPr/>
        </p:nvSpPr>
        <p:spPr>
          <a:xfrm>
            <a:off x="1099380" y="6004304"/>
            <a:ext cx="19426667" cy="777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현재 시각장애인 보행의 문제점</a:t>
            </a:r>
            <a:r>
              <a:rPr lang="en-US" altLang="ko-KR" sz="3200" b="1" dirty="0"/>
              <a:t>:</a:t>
            </a:r>
          </a:p>
          <a:p>
            <a:r>
              <a:rPr lang="ko-KR" altLang="en-US" sz="3200" dirty="0"/>
              <a:t>점자블록 부족과 장애물</a:t>
            </a:r>
            <a:r>
              <a:rPr lang="en-US" altLang="ko-KR" sz="3200" dirty="0"/>
              <a:t>, </a:t>
            </a:r>
            <a:r>
              <a:rPr lang="ko-KR" altLang="en-US" sz="3200" dirty="0"/>
              <a:t>키오스크 등으로 인해 안전한 보행과 정보 접근에 어려움이 있음</a:t>
            </a:r>
            <a:r>
              <a:rPr lang="en-US" altLang="ko-KR" sz="3600" dirty="0"/>
              <a:t>.</a:t>
            </a:r>
          </a:p>
          <a:p>
            <a:endParaRPr lang="en-US" altLang="ko-KR" sz="3200" b="1" dirty="0"/>
          </a:p>
          <a:p>
            <a:r>
              <a:rPr lang="ko-KR" altLang="en-US" sz="3200" b="1" dirty="0"/>
              <a:t>개발 목적 및 방안</a:t>
            </a:r>
            <a:r>
              <a:rPr lang="en-US" altLang="ko-KR" sz="3200" b="1" dirty="0"/>
              <a:t>:</a:t>
            </a:r>
          </a:p>
          <a:p>
            <a:r>
              <a:rPr lang="en-US" altLang="ko-KR" sz="3200" dirty="0"/>
              <a:t>Raspberry Pi </a:t>
            </a:r>
            <a:r>
              <a:rPr lang="ko-KR" altLang="en-US" sz="3200" dirty="0"/>
              <a:t>기반으로 객체 인식</a:t>
            </a:r>
            <a:r>
              <a:rPr lang="en-US" altLang="ko-KR" sz="3200" dirty="0"/>
              <a:t>, </a:t>
            </a:r>
            <a:r>
              <a:rPr lang="ko-KR" altLang="en-US" sz="3200" dirty="0"/>
              <a:t>음성 안내</a:t>
            </a:r>
            <a:r>
              <a:rPr lang="en-US" altLang="ko-KR" sz="3200" dirty="0"/>
              <a:t>, QR </a:t>
            </a:r>
            <a:r>
              <a:rPr lang="ko-KR" altLang="en-US" sz="3200" dirty="0"/>
              <a:t>정보 전달</a:t>
            </a:r>
            <a:r>
              <a:rPr lang="en-US" altLang="ko-KR" sz="3200" dirty="0"/>
              <a:t>, </a:t>
            </a:r>
            <a:r>
              <a:rPr lang="ko-KR" altLang="en-US" sz="3200" dirty="0"/>
              <a:t>음성 제어가 가능한 </a:t>
            </a:r>
            <a:r>
              <a:rPr lang="en-US" altLang="ko-KR" sz="3200" dirty="0"/>
              <a:t>AI </a:t>
            </a:r>
            <a:r>
              <a:rPr lang="ko-KR" altLang="en-US" sz="3200" dirty="0"/>
              <a:t>보조 시스템 개발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b="1" dirty="0"/>
              <a:t>활용 범위 및 확장성</a:t>
            </a:r>
            <a:r>
              <a:rPr lang="en-US" altLang="ko-KR" sz="3200" b="1" dirty="0"/>
              <a:t>:</a:t>
            </a:r>
          </a:p>
          <a:p>
            <a:r>
              <a:rPr lang="ko-KR" altLang="en-US" sz="3200" dirty="0"/>
              <a:t>저전력 휴대형 장치로 장소나 사용자 숙련도에 관계없이 누구나 쉽게 사용할 수 있음</a:t>
            </a:r>
            <a:r>
              <a:rPr lang="en-US" altLang="ko-KR" sz="3200" dirty="0"/>
              <a:t>.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3200" dirty="0"/>
              <a:t>.</a:t>
            </a:r>
          </a:p>
          <a:p>
            <a:r>
              <a:rPr lang="ko-KR" altLang="en-US" sz="3200" b="1" dirty="0"/>
              <a:t>기술 구현 및 기대 가치</a:t>
            </a:r>
            <a:r>
              <a:rPr lang="en-US" altLang="ko-KR" sz="3200" b="1" dirty="0"/>
              <a:t>:</a:t>
            </a:r>
          </a:p>
          <a:p>
            <a:r>
              <a:rPr lang="ko-KR" altLang="en-US" sz="3200" dirty="0"/>
              <a:t>실시간 인식과 음성 인터페이스를 통합하여 시각장애인을 위한 새로운 정보 접근 환경을 제시</a:t>
            </a:r>
            <a:r>
              <a:rPr lang="en-US" altLang="ko-KR" sz="3200" dirty="0"/>
              <a:t>.</a:t>
            </a:r>
          </a:p>
          <a:p>
            <a:br>
              <a:rPr lang="en-US" altLang="ko-KR" sz="4400" dirty="0"/>
            </a:br>
            <a:r>
              <a:rPr lang="en-US" altLang="ko-KR" sz="4400" dirty="0"/>
              <a:t>.</a:t>
            </a:r>
          </a:p>
          <a:p>
            <a:endParaRPr lang="ko-KR" altLang="en-US" sz="4400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436FCD60-8FCB-D314-D96D-9A9CB3A39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80" y="13497392"/>
            <a:ext cx="6394375" cy="6699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67FFFD-790D-84EC-9139-D4AA440C6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986" y="14365283"/>
            <a:ext cx="10898121" cy="496321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CAB762-026D-DC14-F4A9-EC99FAEB0630}"/>
              </a:ext>
            </a:extLst>
          </p:cNvPr>
          <p:cNvSpPr txBox="1"/>
          <p:nvPr/>
        </p:nvSpPr>
        <p:spPr>
          <a:xfrm>
            <a:off x="1099380" y="21194955"/>
            <a:ext cx="2875826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400" dirty="0"/>
              <a:t>[실시간 객체 인식] YOLOv8 기반 인식           | [QR 코드 판독 기능] </a:t>
            </a:r>
            <a:r>
              <a:rPr lang="ko-KR" altLang="en-US" sz="3400" dirty="0" err="1"/>
              <a:t>pyzbar</a:t>
            </a:r>
            <a:r>
              <a:rPr lang="ko-KR" altLang="en-US" sz="3400" dirty="0"/>
              <a:t> + 웹 </a:t>
            </a:r>
            <a:r>
              <a:rPr lang="ko-KR" altLang="en-US" sz="3400" dirty="0" err="1"/>
              <a:t>크롤링</a:t>
            </a:r>
            <a:r>
              <a:rPr lang="ko-KR" altLang="en-US" sz="3400" dirty="0"/>
              <a:t>  </a:t>
            </a:r>
          </a:p>
          <a:p>
            <a:r>
              <a:rPr lang="ko-KR" altLang="en-US" sz="3400" dirty="0"/>
              <a:t>▶ 방향별로 위험을 실시간 안내하여 보행 안전성 강화 | ▶ QR 정보 음성 안내로 메뉴 접근 지원</a:t>
            </a:r>
          </a:p>
          <a:p>
            <a:endParaRPr lang="ko-KR" altLang="en-US" sz="3400" dirty="0"/>
          </a:p>
          <a:p>
            <a:r>
              <a:rPr lang="ko-KR" altLang="en-US" sz="3400" dirty="0"/>
              <a:t>[음성 안내 시스템] Google TTS 사용             | [휴대형 구조] 보조배터리 기반 이동형 시스템  </a:t>
            </a:r>
          </a:p>
          <a:p>
            <a:r>
              <a:rPr lang="ko-KR" altLang="en-US" sz="3400" dirty="0"/>
              <a:t>▶ 화면 없이도 주변 상황을 음성으로 인식 가능     | ▶ 야외에서도 안정적으로 사용 가능</a:t>
            </a:r>
          </a:p>
          <a:p>
            <a:endParaRPr lang="ko-KR" altLang="en-US" sz="3400" dirty="0"/>
          </a:p>
          <a:p>
            <a:r>
              <a:rPr lang="ko-KR" altLang="en-US" sz="3400" dirty="0"/>
              <a:t>[음성 명령 제어] 음성으로 모드 </a:t>
            </a:r>
            <a:r>
              <a:rPr lang="ko-KR" altLang="en-US" sz="3400" dirty="0" err="1"/>
              <a:t>전환·제어</a:t>
            </a:r>
            <a:r>
              <a:rPr lang="ko-KR" altLang="en-US" sz="3400" dirty="0"/>
              <a:t>        | [모듈 통합 시스템] TTS + 인식 + 제어  </a:t>
            </a:r>
          </a:p>
          <a:p>
            <a:r>
              <a:rPr lang="ko-KR" altLang="en-US" sz="3400" dirty="0"/>
              <a:t>▶ 손을 쓰지 않고도 시스템 조작 가능             | ▶ 실생활에서 바로 사용할 수 있는 통합형 도구</a:t>
            </a:r>
          </a:p>
        </p:txBody>
      </p:sp>
    </p:spTree>
    <p:extLst>
      <p:ext uri="{BB962C8B-B14F-4D97-AF65-F5344CB8AC3E}">
        <p14:creationId xmlns:p14="http://schemas.microsoft.com/office/powerpoint/2010/main" val="27000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1302</TotalTime>
  <Words>221</Words>
  <Application>Microsoft Office PowerPoint</Application>
  <PresentationFormat>사용자 지정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황승희</dc:creator>
  <cp:lastModifiedBy>성주 박</cp:lastModifiedBy>
  <cp:revision>99</cp:revision>
  <cp:lastPrinted>2016-07-06T07:56:01Z</cp:lastPrinted>
  <dcterms:created xsi:type="dcterms:W3CDTF">2015-12-02T08:13:32Z</dcterms:created>
  <dcterms:modified xsi:type="dcterms:W3CDTF">2025-06-11T15:43:23Z</dcterms:modified>
</cp:coreProperties>
</file>