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>
        <p:scale>
          <a:sx n="125" d="100"/>
          <a:sy n="125" d="100"/>
        </p:scale>
        <p:origin x="988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29749-6B47-6133-7D6B-8712935E5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817C70-7E87-525B-61D2-001639246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D5BD0-99B6-8461-26C5-9B64D0A8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7B7-70FA-469B-B146-7C7C35F88518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FBF279-76B2-EBCA-A3CB-BA902AD4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9CD4F-F1E6-1DC2-8FD8-BBC82B1F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F18D-C0C2-4ED0-B1CA-80F1269FE3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02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7822-6770-944A-BA2E-4C238DD0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8C5D4D-05C2-DC47-D3FC-0DA045A7F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39944-8B0B-2626-E2F2-7966D574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7B7-70FA-469B-B146-7C7C35F88518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80393D-4BA8-4228-3399-35F30C7D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5B6CB6-436C-B52A-7ABB-7E75E3D9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F18D-C0C2-4ED0-B1CA-80F1269FE3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7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8B8D30-6252-101F-41B2-26A1742DE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CEBEB4-BBFA-8597-25B0-7CF7CF90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8401AD-1457-2B6C-9612-1B84E93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7B7-70FA-469B-B146-7C7C35F88518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2BA00-07A9-7DB2-10BA-BB6C3D72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021999-706D-0BAA-52C5-7D788B89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F18D-C0C2-4ED0-B1CA-80F1269FE3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0D766-56F2-1195-9F11-7F057BCC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EA42D-2E22-D0E6-F5C7-BD8B28E2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1A621-3291-8806-231F-04883343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7B7-70FA-469B-B146-7C7C35F88518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DFF2E3-C6D9-FA83-002E-B3047967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DC783-816C-1A59-89BA-63864FA7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F18D-C0C2-4ED0-B1CA-80F1269FE3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3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4299A-F6B2-91C4-1CC6-8412728C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6860FD-875C-E49A-0025-FF849224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190EC9-E16A-AB48-0D5E-1683CD9A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7B7-70FA-469B-B146-7C7C35F88518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40E3F8-B11E-0199-41C9-F405D61E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A45CFE-46D4-D4F0-C311-E0BADCCE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F18D-C0C2-4ED0-B1CA-80F1269FE3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51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09A36-9170-69EC-6F7C-36D2D659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BE18D-F6FB-417C-1784-4C181E197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E4A966-2B21-8F49-E504-649A0BF8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09A31D-68A3-9F9C-62AF-5DD194BA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7B7-70FA-469B-B146-7C7C35F88518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3DD4D0-A978-2364-5B18-E693B4A0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4F826E-0B7C-F768-984C-C833EA86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F18D-C0C2-4ED0-B1CA-80F1269FE3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13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BACB8-0AB4-56F9-D99A-29CEEAE6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96246A-AFA2-3D2E-711A-A8480E04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FFE776-8D1A-0F25-F112-AF9577043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7F1474-E6CC-79DC-20C3-8E32FDF4A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EC9DBC-4C2C-5A87-F6AF-F5C3EA0D9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EB5E7D-C99C-8FDB-FAFF-8090989C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7B7-70FA-469B-B146-7C7C35F88518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3A4083-7437-1805-61D8-F8FE4F36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4A0275-0E9B-5372-8D5D-66AE7380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F18D-C0C2-4ED0-B1CA-80F1269FE3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18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13B86-D08F-C7A6-AA65-966F2BB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64BF60-099B-E24C-2F8F-87092AF2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7B7-70FA-469B-B146-7C7C35F88518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91E34A-6F5B-7FF3-92F5-60128D8B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3CF6DF-97BF-1CDB-A11F-7C7884AF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F18D-C0C2-4ED0-B1CA-80F1269FE3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59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A0F682-B8E6-5D9A-56C3-8806F86F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7B7-70FA-469B-B146-7C7C35F88518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5656E7-9267-6807-D796-EBB424EE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C742E6-D6EF-DA13-FACD-C06A0FD1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F18D-C0C2-4ED0-B1CA-80F1269FE3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28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237E5-4FAC-1EBC-C026-89D0881F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087EB5-D78F-89AC-4532-8D79AF68B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BAB226-65F3-CFF4-4098-5B0204BE1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39F294-0A91-7139-4219-E698499E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7B7-70FA-469B-B146-7C7C35F88518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26219-CEC8-03EE-16ED-232C26EF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AB88B4-CF3F-CB45-C6C7-326154C5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F18D-C0C2-4ED0-B1CA-80F1269FE3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5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C4195-7DD5-D42D-144C-976C10C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6B73E8-5606-8C29-AC55-7F6F70329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F40A30-F71F-5BB9-63C8-F3306A811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D084BD-B34A-A17D-0333-863C24F3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7B7-70FA-469B-B146-7C7C35F88518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9D1646-313F-E6F3-2A95-3D05458E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B7A83C-85E0-2E00-2C93-3281F146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F18D-C0C2-4ED0-B1CA-80F1269FE3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3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548234-F909-1D62-88B2-8AB9C1F7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E9B0E1-DE07-3440-8359-8BF96ACB9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BB3E98-226B-BB70-AC1B-F7863E94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A7B7-70FA-469B-B146-7C7C35F88518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DDF87E-BC87-06CB-D215-8147C3228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CE5EFE-16A4-E8B6-7ABF-287D85F78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F18D-C0C2-4ED0-B1CA-80F1269FE3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86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F4143F9-34D0-6372-04F9-5C70ABEE4FC8}"/>
              </a:ext>
            </a:extLst>
          </p:cNvPr>
          <p:cNvSpPr/>
          <p:nvPr/>
        </p:nvSpPr>
        <p:spPr>
          <a:xfrm>
            <a:off x="4406996" y="1622544"/>
            <a:ext cx="2633884" cy="2700536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de-DE" dirty="0" err="1"/>
              <a:t>StarWarsService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26A1432-B0C7-1B19-93E0-256B87262B9D}"/>
              </a:ext>
            </a:extLst>
          </p:cNvPr>
          <p:cNvSpPr/>
          <p:nvPr/>
        </p:nvSpPr>
        <p:spPr>
          <a:xfrm>
            <a:off x="4654502" y="1904427"/>
            <a:ext cx="2147618" cy="893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StarWarsGrpcService</a:t>
            </a:r>
            <a:endParaRPr lang="de-DE" dirty="0"/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E82B0E58-B3F5-F9AE-4487-6C3E6E2B42BC}"/>
              </a:ext>
            </a:extLst>
          </p:cNvPr>
          <p:cNvSpPr/>
          <p:nvPr/>
        </p:nvSpPr>
        <p:spPr>
          <a:xfrm>
            <a:off x="1219028" y="1357010"/>
            <a:ext cx="1556428" cy="936305"/>
          </a:xfrm>
          <a:prstGeom prst="clou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https://swapi.dev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C5A2DB33-9D87-6114-3EA1-922734C1B32E}"/>
              </a:ext>
            </a:extLst>
          </p:cNvPr>
          <p:cNvSpPr/>
          <p:nvPr/>
        </p:nvSpPr>
        <p:spPr>
          <a:xfrm>
            <a:off x="1354412" y="2708825"/>
            <a:ext cx="1285660" cy="1677546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starwars.db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16730FD-65EA-E6B3-6DE5-4A0B6A86EBE5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rot="10800000">
            <a:off x="2774160" y="1825163"/>
            <a:ext cx="1880343" cy="1564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F2FCEE1B-AE1E-B830-57E8-32B9618237C3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rot="10800000" flipV="1">
            <a:off x="2640072" y="3389870"/>
            <a:ext cx="2014430" cy="157727"/>
          </a:xfrm>
          <a:prstGeom prst="bentConnector3">
            <a:avLst>
              <a:gd name="adj1" fmla="val 46722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6AD4B4DE-D911-B26E-E5BC-D0C830B4F8D3}"/>
              </a:ext>
            </a:extLst>
          </p:cNvPr>
          <p:cNvSpPr/>
          <p:nvPr/>
        </p:nvSpPr>
        <p:spPr>
          <a:xfrm>
            <a:off x="4654502" y="2942983"/>
            <a:ext cx="2147618" cy="893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IStarWarsRepository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8D7BC49-4312-7376-7BFB-C1B010DFA80F}"/>
              </a:ext>
            </a:extLst>
          </p:cNvPr>
          <p:cNvSpPr/>
          <p:nvPr/>
        </p:nvSpPr>
        <p:spPr>
          <a:xfrm>
            <a:off x="8354156" y="1622544"/>
            <a:ext cx="2633884" cy="270053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de-DE" dirty="0" err="1"/>
              <a:t>StarWarsClient</a:t>
            </a:r>
            <a:endParaRPr lang="de-DE" dirty="0"/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05013733-A982-42E9-FE15-30EF5B5C3B09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rot="10800000" flipV="1">
            <a:off x="6802121" y="2351313"/>
            <a:ext cx="1795169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0F57DD4-C957-0B37-37CA-F8E21286B23D}"/>
              </a:ext>
            </a:extLst>
          </p:cNvPr>
          <p:cNvSpPr/>
          <p:nvPr/>
        </p:nvSpPr>
        <p:spPr>
          <a:xfrm>
            <a:off x="8597289" y="1904426"/>
            <a:ext cx="2147618" cy="8937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StarWarsGrpcClient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8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Sungaila</dc:creator>
  <cp:lastModifiedBy>David Sungaila</cp:lastModifiedBy>
  <cp:revision>1</cp:revision>
  <dcterms:created xsi:type="dcterms:W3CDTF">2024-12-18T12:34:40Z</dcterms:created>
  <dcterms:modified xsi:type="dcterms:W3CDTF">2024-12-18T12:35:03Z</dcterms:modified>
</cp:coreProperties>
</file>