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70" r:id="rId9"/>
    <p:sldId id="271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C53"/>
    <a:srgbClr val="B7B7B7"/>
    <a:srgbClr val="F5F5F7"/>
    <a:srgbClr val="EDDFE0"/>
    <a:srgbClr val="F5E8C7"/>
    <a:srgbClr val="435585"/>
    <a:srgbClr val="818FB4"/>
    <a:srgbClr val="B8001F"/>
    <a:srgbClr val="FC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660"/>
  </p:normalViewPr>
  <p:slideViewPr>
    <p:cSldViewPr snapToGrid="0">
      <p:cViewPr varScale="1">
        <p:scale>
          <a:sx n="43" d="100"/>
          <a:sy n="43" d="100"/>
        </p:scale>
        <p:origin x="57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5B8C0-336B-4F29-98E5-90A8767F054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9BAF-F31D-4E6E-AC16-D87CC8CF5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1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2d </a:t>
            </a:r>
            <a:r>
              <a:rPr lang="ko-KR" altLang="en-US" dirty="0"/>
              <a:t>게임 프로그래밍 </a:t>
            </a:r>
            <a:r>
              <a:rPr lang="en-US" altLang="ko-KR" dirty="0"/>
              <a:t>1</a:t>
            </a:r>
            <a:r>
              <a:rPr lang="ko-KR" altLang="en-US" dirty="0"/>
              <a:t>차 발표를 시작할 이성민입니다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C9BAF-F31D-4E6E-AC16-D87CC8CF50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1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이번 프로젝트에서 제작하려고 하는 게임은 </a:t>
            </a:r>
            <a:r>
              <a:rPr lang="ko-KR" altLang="en-US" dirty="0" err="1"/>
              <a:t>던그리드라는</a:t>
            </a:r>
            <a:r>
              <a:rPr lang="ko-KR" altLang="en-US" dirty="0"/>
              <a:t> 게임의 모작으로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횡스크롤</a:t>
            </a:r>
            <a:r>
              <a:rPr lang="ko-KR" altLang="en-US" dirty="0"/>
              <a:t> 액션 </a:t>
            </a:r>
            <a:r>
              <a:rPr lang="ko-KR" altLang="en-US" dirty="0" err="1"/>
              <a:t>로그라이트</a:t>
            </a:r>
            <a:r>
              <a:rPr lang="ko-KR" altLang="en-US" dirty="0"/>
              <a:t> 장르의 게임입니다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특징으로는 절차적 생성으로 게임 플레이 시 마다 구조가 </a:t>
            </a:r>
            <a:r>
              <a:rPr lang="ko-KR" altLang="en-US" dirty="0" err="1"/>
              <a:t>랜덤한</a:t>
            </a:r>
            <a:r>
              <a:rPr lang="ko-KR" altLang="en-US" dirty="0"/>
              <a:t> 던전을 만들어 낸다는 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원작에서는 다양한 무기를 사용하지만 제가 만들 게임은 단일 무기로 몬스터 및 보스와 전투를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C9BAF-F31D-4E6E-AC16-D87CC8CF50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9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게임 진행 흐름으로는 먼저 던전에 입장하고 몬스터와 전투를 치르게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ko-KR" altLang="en-US" dirty="0" err="1"/>
              <a:t>랜덤한</a:t>
            </a:r>
            <a:r>
              <a:rPr lang="ko-KR" altLang="en-US" dirty="0"/>
              <a:t> 순서로 만나는 </a:t>
            </a:r>
            <a:r>
              <a:rPr lang="en-US" altLang="ko-KR" dirty="0" err="1"/>
              <a:t>npc</a:t>
            </a:r>
            <a:r>
              <a:rPr lang="ko-KR" altLang="en-US" dirty="0"/>
              <a:t>들과 거래하여 장비 혹은 능력치를 구매해 성장할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C9BAF-F31D-4E6E-AC16-D87CC8CF50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1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보스방을 찾으면 보스와 전투를 시작할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보스를 잡는다면 게임 승리</a:t>
            </a:r>
            <a:r>
              <a:rPr lang="en-US" altLang="ko-KR" dirty="0"/>
              <a:t>. </a:t>
            </a:r>
            <a:r>
              <a:rPr lang="ko-KR" altLang="en-US" dirty="0"/>
              <a:t>보스를 잡기 전에 체력이 </a:t>
            </a:r>
            <a:r>
              <a:rPr lang="en-US" altLang="ko-KR" dirty="0"/>
              <a:t>0</a:t>
            </a:r>
            <a:r>
              <a:rPr lang="ko-KR" altLang="en-US" dirty="0"/>
              <a:t>이 된다면 패배하게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C9BAF-F31D-4E6E-AC16-D87CC8CF50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0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개발 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주차에는 리소스 준비 및 캐릭터의 이동을 구현하고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주차에는 캐릭터 충돌 처리와 공격 기능을 추가합니다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주차에는 적 몬스터를 구현하고 </a:t>
            </a:r>
            <a:r>
              <a:rPr lang="en-US" altLang="ko-KR" dirty="0"/>
              <a:t>4</a:t>
            </a:r>
            <a:r>
              <a:rPr lang="ko-KR" altLang="en-US" dirty="0"/>
              <a:t>주차에 상점 </a:t>
            </a:r>
            <a:r>
              <a:rPr lang="en-US" altLang="ko-KR" dirty="0"/>
              <a:t>NPC</a:t>
            </a:r>
            <a:r>
              <a:rPr lang="ko-KR" altLang="en-US" dirty="0"/>
              <a:t>를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주차에 절차적 던전을 설정하고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주차에 착용할 수 있는 기타 아이템을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주차에 </a:t>
            </a:r>
            <a:r>
              <a:rPr lang="en-US" altLang="ko-KR" dirty="0"/>
              <a:t>UI</a:t>
            </a:r>
            <a:r>
              <a:rPr lang="ko-KR" altLang="en-US" dirty="0"/>
              <a:t>를 구현하고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주차에 사운드 및 타이틀 화면을 추가해 최종적인 마무리 작업을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C9BAF-F31D-4E6E-AC16-D87CC8CF50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8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097CC-D0FF-5A15-F9C0-E15E92956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E7BD9-F70C-0BC8-AFEB-D660623AE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CD049-A833-58D3-81B1-38092E71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04F53-8D27-1091-8F48-A8CFE762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DB5BB-FA4B-CF40-359F-EB93DE3C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6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14A89-87EF-4976-B0CF-23C2FD61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014C64-FBCA-B3F5-68F0-BA1E10E8E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C936C-D046-2639-019E-6A09BF6A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A4F37-AD06-D26A-2799-D6A94F3C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1B695-2E80-7108-9875-837EAE33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2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4B6BA7-2BC0-95DE-CCDC-00438CF77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4E5252-9B1A-8E71-3C1C-1373F91E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BAE46-5438-B93C-D1A5-280F2222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4941-AD98-F7A5-E676-F1CE2278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A8539-F2E7-BF4A-458A-D6DF8255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0E5D-B183-FCBB-2399-DAA927C8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66C11-1C12-EF45-8DC1-2F4C8605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DE7BC-BCED-A305-BA1C-F1B9314C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20B88-6B4C-72B2-0E24-D242720C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825DD-05FD-2FD6-6307-1D61CC2F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DFA7F-C17B-27DF-E805-DB1FAC39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0C35A-91FA-7AC1-CA33-D1887787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C8603-6833-E914-BFFF-0D52CC57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C7641-52F3-35C0-4F7D-B6A254B0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183E3-FA28-3ACC-F558-48D541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2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C24B8-EC27-BBE9-61CD-13F4C113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A3A83-F823-B894-26CC-B174399A0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78DDB-CB55-66E1-DC55-D0B86A94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76EE6-02E6-8B37-A824-0C1F9805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BEAF6-66DC-8DF3-3220-71C65D53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C4E67-DF73-DAAD-7AAD-4FC3A079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0D5DE-097E-E966-BBF5-6DEE4C1C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C26A7-D7B9-9E05-B2AC-F5125D54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098D1-E1ED-CFD0-8198-354DFB98E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E4EE9-CA53-A4A5-FC3E-0BBB61BB5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750734-8FF8-F5E1-CDB0-2C6A343D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9283F2-C2EA-83A3-47E4-3116EBEA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055D98-89B5-48EC-301F-6104C97C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0F4E0-3E74-4FD9-1B7C-D7982C03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821E6-E04E-25F0-2DFB-094DBD9B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2E2053-6C6B-F229-2295-13424637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010706-A3C7-2575-75EE-154E97DC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853FA3-12ED-E31C-6E0B-C2E5D6E6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3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5D8494-5630-3A51-CCB7-BEEAB94E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5B88A6-C177-5D8A-B235-F0CB18FE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32BAC-1DC6-8AD9-152E-056EF0C0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4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F519A-1370-7798-8BD6-21ADBE53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09C78-8FEB-635A-A7E4-05724152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BC8E4-452C-9B4C-AD1D-BAC666AA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3FF43-55A6-63D1-B4EE-C66BDBA2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0BE02-9B97-7D4D-0129-CCE2ACE0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E71AD-14F3-D928-88BD-69C4BC52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8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F18A7-DA29-B679-0121-70B79EA4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8740DD-3244-86FE-6B2B-088AB7B72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05F2-7232-A035-4C4C-B6D122D0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3BA98-9E09-C78E-95DA-51F4EA02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5B4E4-DE59-BA56-D8B9-11E3F076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B8862-DE2E-33F8-87DC-34282909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4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702CF-E81F-3935-734B-1E89A1C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0E1EA-6434-8AF6-AB77-12AB6913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E8DFE-5104-E57E-93FD-DC0AD68ED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1300A-934A-408A-BC39-46EAE6B657C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9C9EB-A6F7-EE3A-A9B4-2880B3253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E874E-A92B-C4BD-BC56-179C9304E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85C8B-1D9C-4131-85AD-FF3763AC2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8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6E528-3C01-4853-93B3-E491CABA3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018" y="4156508"/>
            <a:ext cx="8371115" cy="1061484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2D </a:t>
            </a: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프로그래밍 </a:t>
            </a:r>
            <a:r>
              <a:rPr lang="en-US" altLang="ko-KR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4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6D02BA-5168-B8CD-B5EE-DE001C511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2021146027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이성민</a:t>
            </a:r>
          </a:p>
        </p:txBody>
      </p:sp>
      <p:pic>
        <p:nvPicPr>
          <p:cNvPr id="9" name="그림 8" descr="그래픽, 폰트, 텍스트, 그래픽 디자인이(가) 표시된 사진&#10;&#10;자동 생성된 설명">
            <a:extLst>
              <a:ext uri="{FF2B5EF4-FFF2-40B4-BE49-F238E27FC236}">
                <a16:creationId xmlns:a16="http://schemas.microsoft.com/office/drawing/2014/main" id="{2D457EE1-4681-588E-8343-84D8D263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0" y="571811"/>
            <a:ext cx="5663359" cy="27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BADE-D6C6-6A6D-8A59-05A6AE2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기획서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F6169B-7AC9-2FF0-8F7D-FFCE80A07565}"/>
              </a:ext>
            </a:extLst>
          </p:cNvPr>
          <p:cNvCxnSpPr>
            <a:cxnSpLocks/>
          </p:cNvCxnSpPr>
          <p:nvPr/>
        </p:nvCxnSpPr>
        <p:spPr>
          <a:xfrm>
            <a:off x="838200" y="1439733"/>
            <a:ext cx="5760000" cy="0"/>
          </a:xfrm>
          <a:prstGeom prst="line">
            <a:avLst/>
          </a:prstGeom>
          <a:ln w="76200">
            <a:solidFill>
              <a:srgbClr val="705C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02CF1-B010-4D64-9A3E-5E162A8953F4}"/>
              </a:ext>
            </a:extLst>
          </p:cNvPr>
          <p:cNvSpPr txBox="1"/>
          <p:nvPr/>
        </p:nvSpPr>
        <p:spPr>
          <a:xfrm>
            <a:off x="838200" y="1690688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리스크 및 해결방안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178BDC-F1EC-C6A6-C22C-B67F28FE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3319"/>
              </p:ext>
            </p:extLst>
          </p:nvPr>
        </p:nvGraphicFramePr>
        <p:xfrm>
          <a:off x="838200" y="2313942"/>
          <a:ext cx="9822367" cy="198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224">
                  <a:extLst>
                    <a:ext uri="{9D8B030D-6E8A-4147-A177-3AD203B41FA5}">
                      <a16:colId xmlns:a16="http://schemas.microsoft.com/office/drawing/2014/main" val="346190946"/>
                    </a:ext>
                  </a:extLst>
                </a:gridCol>
                <a:gridCol w="6593143">
                  <a:extLst>
                    <a:ext uri="{9D8B030D-6E8A-4147-A177-3AD203B41FA5}">
                      <a16:colId xmlns:a16="http://schemas.microsoft.com/office/drawing/2014/main" val="754353803"/>
                    </a:ext>
                  </a:extLst>
                </a:gridCol>
              </a:tblGrid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5F5F7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리스크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5C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해결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5C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56822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절차적 맵 생성 복잡도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초기에는 간단한 방 구조만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48219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적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구현 난이도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기본 추적 기능부터 단계적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86891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시간 내 개발 완료 어려움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우선 순위 높은 기능부터 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570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0F97BD-5EDA-A1ED-89AE-D93A7FCF924A}"/>
              </a:ext>
            </a:extLst>
          </p:cNvPr>
          <p:cNvSpPr txBox="1"/>
          <p:nvPr/>
        </p:nvSpPr>
        <p:spPr>
          <a:xfrm>
            <a:off x="838200" y="4818560"/>
            <a:ext cx="9722533" cy="1523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6.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결론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던그리드의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일부 요소를 단순화해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pico2d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재구현하는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것을 목표로 한다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절차적 던전 생성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단순 전투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AI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핵심 게임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매커니즘을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간결하게 구축해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 내로 완성한다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14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BADE-D6C6-6A6D-8A59-05A6AE2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컨셉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F6169B-7AC9-2FF0-8F7D-FFCE80A07565}"/>
              </a:ext>
            </a:extLst>
          </p:cNvPr>
          <p:cNvCxnSpPr>
            <a:cxnSpLocks/>
          </p:cNvCxnSpPr>
          <p:nvPr/>
        </p:nvCxnSpPr>
        <p:spPr>
          <a:xfrm>
            <a:off x="838200" y="1439733"/>
            <a:ext cx="5760000" cy="0"/>
          </a:xfrm>
          <a:prstGeom prst="line">
            <a:avLst/>
          </a:prstGeom>
          <a:ln w="76200">
            <a:solidFill>
              <a:srgbClr val="705C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817C1A-9B5D-4AAE-95C2-00403058E633}"/>
              </a:ext>
            </a:extLst>
          </p:cNvPr>
          <p:cNvSpPr txBox="1"/>
          <p:nvPr/>
        </p:nvSpPr>
        <p:spPr>
          <a:xfrm>
            <a:off x="838200" y="2191176"/>
            <a:ext cx="7752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던그리드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모작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횡스크롤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액션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로그라이트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장르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절차적 생성으로 매번 달라지는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랜덤한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던전을 탐험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단일 무기를 이용해 몬스터 및 보스와 전투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86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BADE-D6C6-6A6D-8A59-05A6AE2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예상 게임 진행 흐름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2D7BB0-885F-D2CC-91F0-08E5ACF7ADC3}"/>
              </a:ext>
            </a:extLst>
          </p:cNvPr>
          <p:cNvCxnSpPr>
            <a:cxnSpLocks/>
          </p:cNvCxnSpPr>
          <p:nvPr/>
        </p:nvCxnSpPr>
        <p:spPr>
          <a:xfrm>
            <a:off x="838200" y="1439733"/>
            <a:ext cx="5760000" cy="0"/>
          </a:xfrm>
          <a:prstGeom prst="line">
            <a:avLst/>
          </a:prstGeom>
          <a:ln w="76200">
            <a:solidFill>
              <a:srgbClr val="705C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PC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B4F11E96-6E70-A603-FA3F-46504BBC6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9860"/>
            <a:ext cx="4938690" cy="3086681"/>
          </a:xfrm>
          <a:prstGeom prst="roundRect">
            <a:avLst/>
          </a:prstGeom>
        </p:spPr>
      </p:pic>
      <p:pic>
        <p:nvPicPr>
          <p:cNvPr id="16" name="그림 15" descr="텍스트, 스크린샷, 멀티미디어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3752B2DE-045D-E5F9-BC9C-A10FCEDA1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9"/>
          <a:stretch/>
        </p:blipFill>
        <p:spPr>
          <a:xfrm>
            <a:off x="7440846" y="3032346"/>
            <a:ext cx="1883433" cy="3104194"/>
          </a:xfrm>
          <a:prstGeom prst="roundRect">
            <a:avLst/>
          </a:prstGeom>
        </p:spPr>
      </p:pic>
      <p:pic>
        <p:nvPicPr>
          <p:cNvPr id="18" name="그림 17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95BF0FCB-4A7B-C13C-756E-483BAE846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06"/>
          <a:stretch/>
        </p:blipFill>
        <p:spPr>
          <a:xfrm>
            <a:off x="9324279" y="3049860"/>
            <a:ext cx="2029521" cy="3086680"/>
          </a:xfrm>
          <a:prstGeom prst="round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196750-F691-E399-A91D-6C4094BA4202}"/>
              </a:ext>
            </a:extLst>
          </p:cNvPr>
          <p:cNvSpPr txBox="1"/>
          <p:nvPr/>
        </p:nvSpPr>
        <p:spPr>
          <a:xfrm>
            <a:off x="838200" y="2252546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던전 입장 및 몬스터와 전투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C263A-4874-7B6A-DCC0-97E30C521750}"/>
              </a:ext>
            </a:extLst>
          </p:cNvPr>
          <p:cNvSpPr txBox="1"/>
          <p:nvPr/>
        </p:nvSpPr>
        <p:spPr>
          <a:xfrm>
            <a:off x="7413178" y="2252546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장비 및 능력치 상점</a:t>
            </a:r>
          </a:p>
        </p:txBody>
      </p:sp>
    </p:spTree>
    <p:extLst>
      <p:ext uri="{BB962C8B-B14F-4D97-AF65-F5344CB8AC3E}">
        <p14:creationId xmlns:p14="http://schemas.microsoft.com/office/powerpoint/2010/main" val="230167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BADE-D6C6-6A6D-8A59-05A6AE2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예상 게임 진행 흐름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2D7BB0-885F-D2CC-91F0-08E5ACF7ADC3}"/>
              </a:ext>
            </a:extLst>
          </p:cNvPr>
          <p:cNvCxnSpPr>
            <a:cxnSpLocks/>
          </p:cNvCxnSpPr>
          <p:nvPr/>
        </p:nvCxnSpPr>
        <p:spPr>
          <a:xfrm>
            <a:off x="838200" y="1439733"/>
            <a:ext cx="5760000" cy="0"/>
          </a:xfrm>
          <a:prstGeom prst="line">
            <a:avLst/>
          </a:prstGeom>
          <a:ln w="76200">
            <a:solidFill>
              <a:srgbClr val="705C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만화 영화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FE7E44E-88EA-0152-CC3E-7957FDF9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0040"/>
            <a:ext cx="4939200" cy="3087000"/>
          </a:xfrm>
          <a:prstGeom prst="roundRect">
            <a:avLst/>
          </a:prstGeom>
        </p:spPr>
      </p:pic>
      <p:pic>
        <p:nvPicPr>
          <p:cNvPr id="7" name="그림 6" descr="텍스트, 스크린샷, PC 게임, 디지털 합성이(가) 표시된 사진&#10;&#10;자동 생성된 설명">
            <a:extLst>
              <a:ext uri="{FF2B5EF4-FFF2-40B4-BE49-F238E27FC236}">
                <a16:creationId xmlns:a16="http://schemas.microsoft.com/office/drawing/2014/main" id="{7A1FCFE3-7CA3-1298-73C7-FAE3D6BA6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72" y="3100040"/>
            <a:ext cx="4939200" cy="3087000"/>
          </a:xfrm>
          <a:prstGeom prst="round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B153B-51D9-7C74-3501-A7FA3AA8C64E}"/>
              </a:ext>
            </a:extLst>
          </p:cNvPr>
          <p:cNvSpPr txBox="1"/>
          <p:nvPr/>
        </p:nvSpPr>
        <p:spPr>
          <a:xfrm>
            <a:off x="838200" y="225254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 전투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0207E-1FB5-8CFC-9917-1D93D657A897}"/>
              </a:ext>
            </a:extLst>
          </p:cNvPr>
          <p:cNvSpPr txBox="1"/>
          <p:nvPr/>
        </p:nvSpPr>
        <p:spPr>
          <a:xfrm>
            <a:off x="6880572" y="225254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전투 승리</a:t>
            </a:r>
          </a:p>
        </p:txBody>
      </p:sp>
    </p:spTree>
    <p:extLst>
      <p:ext uri="{BB962C8B-B14F-4D97-AF65-F5344CB8AC3E}">
        <p14:creationId xmlns:p14="http://schemas.microsoft.com/office/powerpoint/2010/main" val="213582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BADE-D6C6-6A6D-8A59-05A6AE2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92D7BB0-885F-D2CC-91F0-08E5ACF7ADC3}"/>
              </a:ext>
            </a:extLst>
          </p:cNvPr>
          <p:cNvCxnSpPr>
            <a:cxnSpLocks/>
          </p:cNvCxnSpPr>
          <p:nvPr/>
        </p:nvCxnSpPr>
        <p:spPr>
          <a:xfrm>
            <a:off x="838199" y="1439733"/>
            <a:ext cx="5760000" cy="0"/>
          </a:xfrm>
          <a:prstGeom prst="line">
            <a:avLst/>
          </a:prstGeom>
          <a:ln w="76200">
            <a:solidFill>
              <a:srgbClr val="705C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E7888B-8E37-8323-4404-365CEE1E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4195"/>
              </p:ext>
            </p:extLst>
          </p:nvPr>
        </p:nvGraphicFramePr>
        <p:xfrm>
          <a:off x="838199" y="1590677"/>
          <a:ext cx="10355581" cy="4963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467">
                  <a:extLst>
                    <a:ext uri="{9D8B030D-6E8A-4147-A177-3AD203B41FA5}">
                      <a16:colId xmlns:a16="http://schemas.microsoft.com/office/drawing/2014/main" val="346190946"/>
                    </a:ext>
                  </a:extLst>
                </a:gridCol>
                <a:gridCol w="3382027">
                  <a:extLst>
                    <a:ext uri="{9D8B030D-6E8A-4147-A177-3AD203B41FA5}">
                      <a16:colId xmlns:a16="http://schemas.microsoft.com/office/drawing/2014/main" val="754353803"/>
                    </a:ext>
                  </a:extLst>
                </a:gridCol>
                <a:gridCol w="5317087">
                  <a:extLst>
                    <a:ext uri="{9D8B030D-6E8A-4147-A177-3AD203B41FA5}">
                      <a16:colId xmlns:a16="http://schemas.microsoft.com/office/drawing/2014/main" val="1512716263"/>
                    </a:ext>
                  </a:extLst>
                </a:gridCol>
              </a:tblGrid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5F5F7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5C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5C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주요 작업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5C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56822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주차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리소스 준비 및 캐릭터 이동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게임 내 사용할 리소스와 캐릭터 이동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48219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충돌 처리 및 공격 기능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캐릭터가 벽과 바닥에 닿으면 멈추도록 처리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근접 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86891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적 몬스터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적 체력 시스템 추가</a:t>
                      </a:r>
                      <a:endParaRPr lang="en-US" altLang="ko-KR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적 이동 및 공격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보스 공격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57082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(NPC)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능력치를 올리거나 장비를 구매할 수 있는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NPC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6447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절차적 던전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랜덤으로 방 생성 및 연결</a:t>
                      </a:r>
                      <a:endParaRPr lang="en-US" altLang="ko-KR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간단한 장애물 및 아이템 배치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72735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장비 및 아이템 확장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캐릭터에 적용할 수 있는 기타 장비들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88205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및 게임 상태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플레이어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체력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인벤토리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적 </a:t>
                      </a:r>
                      <a:r>
                        <a:rPr lang="ko-KR" altLang="en-US" sz="16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체력바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등 게임 내 </a:t>
                      </a:r>
                      <a:r>
                        <a:rPr lang="en-US" altLang="ko-KR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UI </a:t>
                      </a:r>
                      <a:r>
                        <a:rPr lang="ko-KR" altLang="en-US" sz="16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구현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71892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최종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사운드 및 타이틀 화면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74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BADE-D6C6-6A6D-8A59-05A6AE2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기획서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F6169B-7AC9-2FF0-8F7D-FFCE80A07565}"/>
              </a:ext>
            </a:extLst>
          </p:cNvPr>
          <p:cNvCxnSpPr>
            <a:cxnSpLocks/>
          </p:cNvCxnSpPr>
          <p:nvPr/>
        </p:nvCxnSpPr>
        <p:spPr>
          <a:xfrm>
            <a:off x="838200" y="1439733"/>
            <a:ext cx="5760000" cy="0"/>
          </a:xfrm>
          <a:prstGeom prst="line">
            <a:avLst/>
          </a:prstGeom>
          <a:ln w="76200">
            <a:solidFill>
              <a:srgbClr val="705C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02CF1-B010-4D64-9A3E-5E162A8953F4}"/>
              </a:ext>
            </a:extLst>
          </p:cNvPr>
          <p:cNvSpPr txBox="1"/>
          <p:nvPr/>
        </p:nvSpPr>
        <p:spPr>
          <a:xfrm>
            <a:off x="838200" y="1690688"/>
            <a:ext cx="9318577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개요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던그리드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모작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2D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횡스크롤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로그라이트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기간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8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선정 이유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평소 좋아하는 게임이기 때문에 이번 기회에 모작해보고 싶었음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던그리드의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핵심 시스템을 간략화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단순화해 랜덤 던전 탐험과 전투에 집중한 게임 개발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86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BADE-D6C6-6A6D-8A59-05A6AE2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기획서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F6169B-7AC9-2FF0-8F7D-FFCE80A07565}"/>
              </a:ext>
            </a:extLst>
          </p:cNvPr>
          <p:cNvCxnSpPr>
            <a:cxnSpLocks/>
          </p:cNvCxnSpPr>
          <p:nvPr/>
        </p:nvCxnSpPr>
        <p:spPr>
          <a:xfrm>
            <a:off x="838200" y="1439733"/>
            <a:ext cx="5760000" cy="0"/>
          </a:xfrm>
          <a:prstGeom prst="line">
            <a:avLst/>
          </a:prstGeom>
          <a:ln w="76200">
            <a:solidFill>
              <a:srgbClr val="705C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02CF1-B010-4D64-9A3E-5E162A8953F4}"/>
              </a:ext>
            </a:extLst>
          </p:cNvPr>
          <p:cNvSpPr txBox="1"/>
          <p:nvPr/>
        </p:nvSpPr>
        <p:spPr>
          <a:xfrm>
            <a:off x="838200" y="1813173"/>
            <a:ext cx="7632218" cy="2354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주요 특징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절차적 던전 생성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랜덤한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방을 생성하여 반복 플레이에도 신선함을 유지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간단한 전투 시스템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단일 무기를 이용한 근거리 공격 중심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AI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전투 패턴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적이 플레이어를 추적하고 공격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체력 관리 및 회복 아이템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확률에 따라 떨어지는 회복 아이템으로 생존 유지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99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BADE-D6C6-6A6D-8A59-05A6AE2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기획서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F6169B-7AC9-2FF0-8F7D-FFCE80A07565}"/>
              </a:ext>
            </a:extLst>
          </p:cNvPr>
          <p:cNvCxnSpPr>
            <a:cxnSpLocks/>
          </p:cNvCxnSpPr>
          <p:nvPr/>
        </p:nvCxnSpPr>
        <p:spPr>
          <a:xfrm>
            <a:off x="838200" y="1439733"/>
            <a:ext cx="5760000" cy="0"/>
          </a:xfrm>
          <a:prstGeom prst="line">
            <a:avLst/>
          </a:prstGeom>
          <a:ln w="76200">
            <a:solidFill>
              <a:srgbClr val="705C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02CF1-B010-4D64-9A3E-5E162A8953F4}"/>
              </a:ext>
            </a:extLst>
          </p:cNvPr>
          <p:cNvSpPr txBox="1"/>
          <p:nvPr/>
        </p:nvSpPr>
        <p:spPr>
          <a:xfrm>
            <a:off x="838200" y="1813173"/>
            <a:ext cx="5814412" cy="3693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범위 및 목표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 이동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캐릭터와 좌우 이동과 점프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단일 무기 시스템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검을 사용한 근접 공격 구현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AI: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적이 플레이어를 추적하고 일정 간격으로 공격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NPC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상점 상호작용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NPC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능력치 및 장비 구매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절차적 던전 생성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랜덤으로 방과 장애물이 배치되는 던전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UI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시스템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체력 바와 간단한 진행 상황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밸런스 조정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적의 난이도와 아이템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확률 조정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BADE-D6C6-6A6D-8A59-05A6AE24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기획서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F6169B-7AC9-2FF0-8F7D-FFCE80A07565}"/>
              </a:ext>
            </a:extLst>
          </p:cNvPr>
          <p:cNvCxnSpPr>
            <a:cxnSpLocks/>
          </p:cNvCxnSpPr>
          <p:nvPr/>
        </p:nvCxnSpPr>
        <p:spPr>
          <a:xfrm>
            <a:off x="838200" y="1439733"/>
            <a:ext cx="5760000" cy="0"/>
          </a:xfrm>
          <a:prstGeom prst="line">
            <a:avLst/>
          </a:prstGeom>
          <a:ln w="76200">
            <a:solidFill>
              <a:srgbClr val="705C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02CF1-B010-4D64-9A3E-5E162A8953F4}"/>
              </a:ext>
            </a:extLst>
          </p:cNvPr>
          <p:cNvSpPr txBox="1"/>
          <p:nvPr/>
        </p:nvSpPr>
        <p:spPr>
          <a:xfrm>
            <a:off x="838200" y="1813173"/>
            <a:ext cx="6958956" cy="2031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진행 흐름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시작 화면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타이틀 화면에서 게임 시작 및 종료 선택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던전 탐험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플레이어는 던전을 탐험하며 적들과 전투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클리어 및 실패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모든 적을 처치하면 승리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체력이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되면 게임 종료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652</Words>
  <Application>Microsoft Office PowerPoint</Application>
  <PresentationFormat>와이드스크린</PresentationFormat>
  <Paragraphs>116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에스코어 드림 4 Regular</vt:lpstr>
      <vt:lpstr>Arial</vt:lpstr>
      <vt:lpstr>Office 테마</vt:lpstr>
      <vt:lpstr>2D 게임 프로그래밍 1차 발표</vt:lpstr>
      <vt:lpstr>게임 컨셉</vt:lpstr>
      <vt:lpstr>예상 게임 진행 흐름</vt:lpstr>
      <vt:lpstr>예상 게임 진행 흐름</vt:lpstr>
      <vt:lpstr>개발 일정</vt:lpstr>
      <vt:lpstr>게임 기획서</vt:lpstr>
      <vt:lpstr>게임 기획서</vt:lpstr>
      <vt:lpstr>게임 기획서</vt:lpstr>
      <vt:lpstr>게임 기획서</vt:lpstr>
      <vt:lpstr>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이성민(2021146027)</dc:creator>
  <cp:lastModifiedBy>이성민(2021146027)</cp:lastModifiedBy>
  <cp:revision>8</cp:revision>
  <dcterms:created xsi:type="dcterms:W3CDTF">2024-10-13T05:33:01Z</dcterms:created>
  <dcterms:modified xsi:type="dcterms:W3CDTF">2024-10-13T14:25:18Z</dcterms:modified>
</cp:coreProperties>
</file>