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58" r:id="rId5"/>
    <p:sldId id="263" r:id="rId6"/>
    <p:sldId id="271" r:id="rId7"/>
    <p:sldId id="269" r:id="rId8"/>
    <p:sldId id="266" r:id="rId9"/>
    <p:sldId id="270" r:id="rId10"/>
    <p:sldId id="261" r:id="rId11"/>
    <p:sldId id="260" r:id="rId12"/>
    <p:sldId id="262" r:id="rId13"/>
    <p:sldId id="268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5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9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7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1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5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106B-4685-42A2-8F12-6013001F4B08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D781-4EEC-4D9B-A480-DABACEFC4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5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182"/>
          </a:xfrm>
        </p:spPr>
        <p:txBody>
          <a:bodyPr>
            <a:normAutofit/>
          </a:bodyPr>
          <a:lstStyle/>
          <a:p>
            <a:r>
              <a:rPr lang="en-US" altLang="ko-KR" smtClean="0"/>
              <a:t>14</a:t>
            </a:r>
            <a:r>
              <a:rPr lang="ko-KR" altLang="en-US" smtClean="0"/>
              <a:t>장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의 미래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78909"/>
            <a:ext cx="9144000" cy="1978891"/>
          </a:xfrm>
        </p:spPr>
        <p:txBody>
          <a:bodyPr>
            <a:normAutofit lnSpcReduction="10000"/>
          </a:bodyPr>
          <a:lstStyle/>
          <a:p>
            <a:r>
              <a:rPr lang="en-US" altLang="ko-KR" i="1" dirty="0" smtClean="0"/>
              <a:t>“</a:t>
            </a:r>
            <a:r>
              <a:rPr lang="ko-KR" altLang="en-US" i="1" dirty="0" smtClean="0"/>
              <a:t>세계는 </a:t>
            </a:r>
            <a:r>
              <a:rPr lang="en-US" altLang="ko-KR" i="1" dirty="0"/>
              <a:t>AI</a:t>
            </a:r>
            <a:r>
              <a:rPr lang="ko-KR" altLang="en-US" i="1" dirty="0"/>
              <a:t>에 권위를 부여하느냐 아니냐의 두 진영으로 나누어질 것이다</a:t>
            </a:r>
            <a:r>
              <a:rPr lang="en-US" altLang="ko-KR" i="1" dirty="0"/>
              <a:t>.” </a:t>
            </a:r>
            <a:r>
              <a:rPr lang="ko-KR" altLang="en-US" i="1" dirty="0"/>
              <a:t>유발 </a:t>
            </a:r>
            <a:r>
              <a:rPr lang="ko-KR" altLang="en-US" i="1" dirty="0" err="1"/>
              <a:t>하라리</a:t>
            </a:r>
            <a:r>
              <a:rPr lang="en-US" altLang="ko-KR" i="1" dirty="0"/>
              <a:t>.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ko-KR" altLang="en-US" dirty="0" smtClean="0"/>
              <a:t>용 환 승</a:t>
            </a:r>
            <a:endParaRPr lang="en-US" altLang="ko-KR" dirty="0" smtClean="0"/>
          </a:p>
          <a:p>
            <a:r>
              <a:rPr lang="ko-KR" altLang="en-US" dirty="0" smtClean="0"/>
              <a:t>이화여자대학교 컴퓨터공학과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직업의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이론과 실제는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오늘날 인기있는 </a:t>
            </a:r>
            <a:r>
              <a:rPr lang="ko-KR" altLang="en-US" dirty="0" err="1" smtClean="0"/>
              <a:t>직업군의</a:t>
            </a:r>
            <a:r>
              <a:rPr lang="ko-KR" altLang="en-US" dirty="0" smtClean="0"/>
              <a:t> 특징은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전 세계가 같지 않다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우리나라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 등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</a:t>
            </a:r>
            <a:r>
              <a:rPr lang="en-US" altLang="ko-KR" dirty="0" smtClean="0"/>
              <a:t>: SW</a:t>
            </a:r>
            <a:r>
              <a:rPr lang="ko-KR" altLang="en-US" dirty="0" smtClean="0"/>
              <a:t>엔지니어 등 </a:t>
            </a:r>
            <a:r>
              <a:rPr lang="ko-KR" altLang="en-US" dirty="0" err="1" smtClean="0"/>
              <a:t>전문기술직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1970</a:t>
            </a:r>
            <a:r>
              <a:rPr lang="ko-KR" altLang="en-US" dirty="0" smtClean="0"/>
              <a:t>년대에 공대가 선호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우수학생이 물리학과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전자공학과로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오늘날 삼성전자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가 변화할 직업도 마찬가지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AI</a:t>
            </a:r>
            <a:r>
              <a:rPr lang="ko-KR" altLang="en-US" dirty="0" smtClean="0"/>
              <a:t>를 법으로 통제하는 </a:t>
            </a:r>
            <a:r>
              <a:rPr lang="ko-KR" altLang="en-US" dirty="0" err="1" smtClean="0"/>
              <a:t>직군이</a:t>
            </a:r>
            <a:r>
              <a:rPr lang="ko-KR" altLang="en-US" dirty="0"/>
              <a:t> </a:t>
            </a:r>
            <a:r>
              <a:rPr lang="ko-KR" altLang="en-US" dirty="0" err="1" smtClean="0"/>
              <a:t>인기직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국회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지방자치의원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법조계와 의료계</a:t>
            </a:r>
            <a:r>
              <a:rPr lang="en-US" altLang="ko-KR" dirty="0"/>
              <a:t> </a:t>
            </a:r>
            <a:r>
              <a:rPr lang="ko-KR" altLang="en-US" dirty="0" smtClean="0"/>
              <a:t>등은 지속 전망</a:t>
            </a:r>
            <a:endParaRPr lang="en-US" altLang="ko-KR" dirty="0" smtClean="0"/>
          </a:p>
          <a:p>
            <a:r>
              <a:rPr lang="ko-KR" altLang="en-US" dirty="0" smtClean="0"/>
              <a:t>새로운 직업의 창출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유튜버</a:t>
            </a:r>
            <a:r>
              <a:rPr lang="ko-KR" altLang="en-US" dirty="0" smtClean="0">
                <a:sym typeface="Wingdings" panose="05000000000000000000" pitchFamily="2" charset="2"/>
              </a:rPr>
              <a:t> 등 컨텐츠 </a:t>
            </a:r>
            <a:r>
              <a:rPr lang="ko-KR" altLang="en-US" dirty="0" err="1" smtClean="0">
                <a:sym typeface="Wingdings" panose="05000000000000000000" pitchFamily="2" charset="2"/>
              </a:rPr>
              <a:t>크리에이터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트렌드 추적이 필요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미지의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직업의 변화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63127" y="1644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1" y="1221077"/>
            <a:ext cx="1142206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미래 예상 시나리오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로봇과 인간에 대한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1) </a:t>
            </a:r>
            <a:r>
              <a:rPr lang="ko-KR" altLang="en-US" dirty="0"/>
              <a:t>인간이 로봇들을 만들어 지배하는 시대</a:t>
            </a:r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인류가 서로 싸워서 멸망하고 유인원이 지구의 지배자가 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3) </a:t>
            </a:r>
            <a:r>
              <a:rPr lang="ko-KR" altLang="en-US" dirty="0"/>
              <a:t>결코 인류가 로봇에 지배당하는 일은 없다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4) </a:t>
            </a:r>
            <a:r>
              <a:rPr lang="ko-KR" altLang="en-US" dirty="0"/>
              <a:t>인간 스스로가 로봇의 지배를 원한다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로봇이 인간을 지배하는 일은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로봇은 인간의 통제를 따를 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60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서비스와 컨텐츠 기획이 중요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연구과제 발굴과 필요한 서비스 개발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창의적 능력</a:t>
            </a:r>
            <a:endParaRPr lang="en-US" altLang="ko-KR" dirty="0" smtClean="0"/>
          </a:p>
          <a:p>
            <a:r>
              <a:rPr lang="en-US" altLang="ko-KR" dirty="0" smtClean="0"/>
              <a:t>AI </a:t>
            </a:r>
            <a:r>
              <a:rPr lang="ko-KR" altLang="en-US" dirty="0" smtClean="0"/>
              <a:t>테마파크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유니버설 스튜디오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레고랜드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디즈니랜드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놀이동산의 모든 기기들을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로 스마트하게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로봇과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체험할 수 있는 장소 </a:t>
            </a:r>
            <a:endParaRPr lang="en-US" altLang="ko-KR" dirty="0" smtClean="0"/>
          </a:p>
          <a:p>
            <a:r>
              <a:rPr lang="ko-KR" altLang="en-US" dirty="0" smtClean="0"/>
              <a:t>로봇 올림픽 개최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무선 조종 </a:t>
            </a:r>
            <a:r>
              <a:rPr lang="ko-KR" altLang="en-US" dirty="0" err="1" smtClean="0"/>
              <a:t>로봇격투기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국가별 로봇 기술 경진대회 역할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기술 개발의 가속화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12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로보데우스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RoboDeus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호모데우스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유발 </a:t>
            </a:r>
            <a:r>
              <a:rPr lang="ko-KR" altLang="en-US" dirty="0" err="1" smtClean="0"/>
              <a:t>하라리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신이 된 인간</a:t>
            </a:r>
            <a:endParaRPr lang="en-US" altLang="ko-KR" dirty="0" smtClean="0"/>
          </a:p>
          <a:p>
            <a:r>
              <a:rPr lang="ko-KR" altLang="en-US" dirty="0"/>
              <a:t>오늘날 각국의 선거를 통한 대통령</a:t>
            </a:r>
            <a:r>
              <a:rPr lang="en-US" altLang="ko-KR" dirty="0"/>
              <a:t>/</a:t>
            </a:r>
            <a:r>
              <a:rPr lang="ko-KR" altLang="en-US" dirty="0"/>
              <a:t>총리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과거</a:t>
            </a:r>
            <a:r>
              <a:rPr lang="en-US" altLang="ko-KR" dirty="0"/>
              <a:t>: </a:t>
            </a:r>
            <a:r>
              <a:rPr lang="ko-KR" altLang="en-US" dirty="0"/>
              <a:t>누가 훌륭한 사람인가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어릴 적 꿈이 대통령인 사람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  <a:p>
            <a:pPr lvl="1"/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ko-KR" altLang="en-US" dirty="0"/>
              <a:t>누가 덜 부족한 가를 뽑는 시대</a:t>
            </a:r>
            <a:r>
              <a:rPr lang="en-US" altLang="ko-KR" dirty="0"/>
              <a:t>, </a:t>
            </a:r>
            <a:r>
              <a:rPr lang="ko-KR" altLang="en-US" dirty="0"/>
              <a:t>어쩌다 대통령후보가 된 사람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권력의 집중을 막는 게 </a:t>
            </a:r>
            <a:r>
              <a:rPr lang="ko-KR" altLang="en-US" dirty="0" smtClean="0">
                <a:sym typeface="Wingdings" panose="05000000000000000000" pitchFamily="2" charset="2"/>
              </a:rPr>
              <a:t>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의 히틀러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독재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전체주의 수장의 탄생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러시아의 푸틴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중국의 시진핑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이란의 </a:t>
            </a:r>
            <a:r>
              <a:rPr lang="ko-KR" altLang="en-US" dirty="0" err="1" smtClean="0">
                <a:sym typeface="Wingdings" panose="05000000000000000000" pitchFamily="2" charset="2"/>
              </a:rPr>
              <a:t>호메이니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터키의 </a:t>
            </a:r>
            <a:r>
              <a:rPr lang="ko-KR" altLang="en-US" dirty="0" err="1" smtClean="0">
                <a:sym typeface="Wingdings" panose="05000000000000000000" pitchFamily="2" charset="2"/>
              </a:rPr>
              <a:t>에르도안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장기집권은 항상 불행한 국가를 만든다</a:t>
            </a:r>
            <a:r>
              <a:rPr lang="en-US" altLang="ko-KR" dirty="0" smtClean="0">
                <a:sym typeface="Wingdings" panose="05000000000000000000" pitchFamily="2" charset="2"/>
              </a:rPr>
              <a:t>.  </a:t>
            </a:r>
            <a:r>
              <a:rPr lang="ko-KR" altLang="en-US" dirty="0" smtClean="0">
                <a:sym typeface="Wingdings" panose="05000000000000000000" pitchFamily="2" charset="2"/>
              </a:rPr>
              <a:t>모든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공직의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회 단임제 필요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r>
              <a:rPr lang="ko-KR" altLang="en-US" dirty="0" err="1" smtClean="0"/>
              <a:t>로보데우스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초지능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초인성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인간으로서 완벽한 인성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인류의 모든 지혜를 합친 인공 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가장 합리적인 판단을 내리는 </a:t>
            </a:r>
            <a:r>
              <a:rPr lang="en-US" altLang="ko-KR" dirty="0" smtClean="0"/>
              <a:t>AI</a:t>
            </a:r>
          </a:p>
          <a:p>
            <a:pPr lvl="1"/>
            <a:r>
              <a:rPr lang="ko-KR" altLang="en-US" dirty="0"/>
              <a:t>신과 같은 대우를 받을 </a:t>
            </a:r>
            <a:r>
              <a:rPr lang="ko-KR" altLang="en-US" dirty="0" smtClean="0"/>
              <a:t>로봇</a:t>
            </a:r>
            <a:endParaRPr lang="en-US" altLang="ko-KR" dirty="0" smtClean="0"/>
          </a:p>
          <a:p>
            <a:r>
              <a:rPr lang="ko-KR" altLang="en-US" dirty="0" err="1" smtClean="0"/>
              <a:t>로보데우스를</a:t>
            </a:r>
            <a:r>
              <a:rPr lang="ko-KR" altLang="en-US" dirty="0" smtClean="0"/>
              <a:t> 믿는 인간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신의 존재를 믿는 인간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생존과 진화에 성공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558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로 인한 인류의 평준화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0" y="1565897"/>
            <a:ext cx="10849775" cy="472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927548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새소리 식별 </a:t>
            </a:r>
            <a:r>
              <a:rPr lang="en-US" altLang="ko-KR" dirty="0" smtClean="0"/>
              <a:t>AI</a:t>
            </a:r>
          </a:p>
          <a:p>
            <a:pPr lvl="1"/>
            <a:r>
              <a:rPr lang="en-US" altLang="ko-KR" dirty="0" smtClean="0"/>
              <a:t>2022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새들의 </a:t>
            </a:r>
            <a:r>
              <a:rPr lang="ko-KR" altLang="en-US" dirty="0" err="1" smtClean="0"/>
              <a:t>개체수</a:t>
            </a:r>
            <a:r>
              <a:rPr lang="ko-KR" altLang="en-US" dirty="0" smtClean="0"/>
              <a:t> 비율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새는 숲의 </a:t>
            </a:r>
            <a:r>
              <a:rPr lang="ko-KR" altLang="en-US" dirty="0" err="1" smtClean="0"/>
              <a:t>건강지표</a:t>
            </a:r>
            <a:endParaRPr lang="en-US" altLang="ko-KR" dirty="0" smtClean="0"/>
          </a:p>
          <a:p>
            <a:r>
              <a:rPr lang="ko-KR" altLang="en-US" dirty="0" smtClean="0"/>
              <a:t>로봇으로 부활하는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억년 공룡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OroBOT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오로바테스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파브스티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Orobates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pabsti</a:t>
            </a:r>
            <a:r>
              <a:rPr lang="en-US" altLang="ko-KR" smtClean="0"/>
              <a:t>)</a:t>
            </a:r>
            <a:r>
              <a:rPr lang="ko-KR" altLang="en-US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동작을 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독일 훔볼트 대학</a:t>
            </a:r>
            <a:r>
              <a:rPr lang="en-US" altLang="ko-KR" dirty="0" smtClean="0"/>
              <a:t>, 2019.</a:t>
            </a:r>
          </a:p>
          <a:p>
            <a:r>
              <a:rPr lang="ko-KR" altLang="en-US" dirty="0" smtClean="0"/>
              <a:t>이집트 미이라의 </a:t>
            </a:r>
            <a:r>
              <a:rPr lang="en-US" altLang="ko-KR" dirty="0" smtClean="0"/>
              <a:t>DNA</a:t>
            </a:r>
            <a:r>
              <a:rPr lang="ko-KR" altLang="en-US" dirty="0" smtClean="0"/>
              <a:t>로 얼굴을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 벤처기업</a:t>
            </a:r>
            <a:r>
              <a:rPr lang="en-US" altLang="ko-KR" dirty="0" smtClean="0"/>
              <a:t>, ‘</a:t>
            </a:r>
            <a:r>
              <a:rPr lang="ko-KR" altLang="en-US" dirty="0" err="1" smtClean="0"/>
              <a:t>파라본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나노랩스</a:t>
            </a:r>
            <a:r>
              <a:rPr lang="en-US" altLang="ko-KR" dirty="0" smtClean="0"/>
              <a:t>‘</a:t>
            </a:r>
          </a:p>
          <a:p>
            <a:pPr lvl="1"/>
            <a:r>
              <a:rPr lang="en-US" altLang="ko-KR" dirty="0" smtClean="0"/>
              <a:t>2021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577304"/>
            <a:ext cx="4553958" cy="20088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48" y="2933570"/>
            <a:ext cx="225774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88345" cy="1325563"/>
          </a:xfrm>
        </p:spPr>
        <p:txBody>
          <a:bodyPr/>
          <a:lstStyle/>
          <a:p>
            <a:r>
              <a:rPr lang="en-US" altLang="ko-KR" dirty="0" smtClean="0"/>
              <a:t>MIT+</a:t>
            </a:r>
            <a:r>
              <a:rPr lang="ko-KR" altLang="en-US" dirty="0" err="1" smtClean="0"/>
              <a:t>중국칭화대</a:t>
            </a:r>
            <a:r>
              <a:rPr lang="ko-KR" altLang="en-US" dirty="0" smtClean="0"/>
              <a:t> 공동연구</a:t>
            </a:r>
            <a:endParaRPr lang="ko-KR" altLang="en-US" dirty="0"/>
          </a:p>
        </p:txBody>
      </p:sp>
      <p:pic>
        <p:nvPicPr>
          <p:cNvPr id="1028" name="Picture 4" descr="확대이미지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5300" y="3277668"/>
            <a:ext cx="6366699" cy="35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확대이미지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01" y="0"/>
            <a:ext cx="5994940" cy="33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9672" y="1819564"/>
            <a:ext cx="4812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다른 이동 물체의 움직임 예측을 통한 주행 알고리즘 개발</a:t>
            </a:r>
            <a:endParaRPr lang="en-US" altLang="ko-KR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2022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미래 사회 변화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거대한 가속</a:t>
            </a:r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지식인 역할의 감소</a:t>
            </a:r>
            <a:endParaRPr lang="en-US" altLang="ko-KR" dirty="0" smtClean="0"/>
          </a:p>
          <a:p>
            <a:r>
              <a:rPr lang="ko-KR" altLang="en-US" dirty="0" smtClean="0"/>
              <a:t>인간과</a:t>
            </a:r>
            <a:r>
              <a:rPr lang="en-US" altLang="ko-KR" dirty="0" smtClean="0"/>
              <a:t> AI</a:t>
            </a:r>
            <a:r>
              <a:rPr lang="ko-KR" altLang="en-US" dirty="0" smtClean="0"/>
              <a:t>의 공존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산업혁명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노동계급의 탄생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AI </a:t>
            </a:r>
            <a:r>
              <a:rPr lang="ko-KR" altLang="en-US" dirty="0" smtClean="0">
                <a:sym typeface="Wingdings" panose="05000000000000000000" pitchFamily="2" charset="2"/>
              </a:rPr>
              <a:t>혁명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무노동 계급의 탄생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유발 </a:t>
            </a:r>
            <a:r>
              <a:rPr lang="ko-KR" altLang="en-US" dirty="0" err="1" smtClean="0">
                <a:sym typeface="Wingdings" panose="05000000000000000000" pitchFamily="2" charset="2"/>
              </a:rPr>
              <a:t>하라리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fontAlgn="base"/>
            <a:r>
              <a:rPr lang="en-US" altLang="ko-KR" dirty="0"/>
              <a:t>AI</a:t>
            </a:r>
            <a:r>
              <a:rPr lang="ko-KR" altLang="en-US" dirty="0"/>
              <a:t>는 인류보다 빠르게 진화할 수 있는 잠재력을 갖췄다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smtClean="0"/>
              <a:t>인간의 </a:t>
            </a:r>
            <a:r>
              <a:rPr lang="ko-KR" altLang="en-US" dirty="0"/>
              <a:t>생산성이 급속도로 향상된다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번역가가 </a:t>
            </a:r>
            <a:r>
              <a:rPr lang="ko-KR" altLang="en-US" dirty="0"/>
              <a:t>책 한권을 번역하는데 수개월이 소요되지만</a:t>
            </a:r>
            <a:r>
              <a:rPr lang="en-US" altLang="ko-KR" dirty="0"/>
              <a:t>, </a:t>
            </a:r>
            <a:r>
              <a:rPr lang="ko-KR" altLang="en-US" dirty="0"/>
              <a:t>번역기를 이용하면 </a:t>
            </a:r>
            <a:r>
              <a:rPr lang="ko-KR" altLang="en-US" dirty="0" err="1"/>
              <a:t>일주일내로</a:t>
            </a:r>
            <a:r>
              <a:rPr lang="ko-KR" altLang="en-US" dirty="0"/>
              <a:t> 가능해진다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34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미래 사회 변화</a:t>
            </a:r>
            <a:r>
              <a:rPr lang="en-US" altLang="ko-KR" dirty="0"/>
              <a:t>: </a:t>
            </a:r>
            <a:r>
              <a:rPr lang="ko-KR" altLang="en-US" dirty="0"/>
              <a:t>거대한 </a:t>
            </a:r>
            <a:r>
              <a:rPr lang="ko-KR" altLang="en-US" dirty="0" smtClean="0"/>
              <a:t>가속</a:t>
            </a:r>
            <a:r>
              <a:rPr lang="en-US" altLang="ko-KR" dirty="0" smtClean="0"/>
              <a:t>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생산성의 향상은 일자리 감소로 이어진다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열명이 필요로 하는 일을 한명이 처리할 수 있는 시대가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컨텐츠 생산이 폭증한다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AI</a:t>
            </a:r>
            <a:r>
              <a:rPr lang="ko-KR" altLang="en-US" dirty="0"/>
              <a:t>가 생성해내는 창작물의 도움으로 한 명의 작가가 일년에 </a:t>
            </a:r>
            <a:r>
              <a:rPr lang="ko-KR" altLang="en-US" dirty="0" err="1"/>
              <a:t>수십편의</a:t>
            </a:r>
            <a:r>
              <a:rPr lang="ko-KR" altLang="en-US" dirty="0"/>
              <a:t> 영화 드라마 시나리오나 음악을 작곡할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휴인의</a:t>
            </a:r>
            <a:r>
              <a:rPr lang="ko-KR" altLang="en-US" dirty="0"/>
              <a:t> 등장은 </a:t>
            </a:r>
            <a:r>
              <a:rPr lang="ko-KR" altLang="en-US" dirty="0" err="1"/>
              <a:t>단순업무는</a:t>
            </a:r>
            <a:r>
              <a:rPr lang="ko-KR" altLang="en-US" dirty="0"/>
              <a:t> 모두 </a:t>
            </a:r>
            <a:r>
              <a:rPr lang="ko-KR" altLang="en-US" dirty="0" err="1"/>
              <a:t>휴인들이</a:t>
            </a:r>
            <a:r>
              <a:rPr lang="ko-KR" altLang="en-US" dirty="0"/>
              <a:t> 맡게 될 것이다</a:t>
            </a:r>
            <a:r>
              <a:rPr lang="en-US" altLang="ko-KR" dirty="0"/>
              <a:t>. </a:t>
            </a:r>
            <a:r>
              <a:rPr lang="ko-KR" altLang="en-US" dirty="0"/>
              <a:t>농사에서 </a:t>
            </a:r>
            <a:r>
              <a:rPr lang="ko-KR" altLang="en-US" dirty="0" err="1"/>
              <a:t>축사관리</a:t>
            </a:r>
            <a:r>
              <a:rPr lang="ko-KR" altLang="en-US" dirty="0"/>
              <a:t> 등</a:t>
            </a:r>
            <a:endParaRPr lang="en-US" altLang="ko-KR" dirty="0"/>
          </a:p>
          <a:p>
            <a:pPr lvl="0" fontAlgn="base"/>
            <a:r>
              <a:rPr lang="ko-KR" altLang="en-US" dirty="0" err="1"/>
              <a:t>리쇼어링</a:t>
            </a:r>
            <a:r>
              <a:rPr lang="en-US" altLang="ko-KR" dirty="0"/>
              <a:t>, </a:t>
            </a:r>
            <a:r>
              <a:rPr lang="ko-KR" altLang="en-US" dirty="0"/>
              <a:t>소득불평등 심화</a:t>
            </a:r>
            <a:r>
              <a:rPr lang="en-US" altLang="ko-KR" dirty="0"/>
              <a:t>, </a:t>
            </a:r>
            <a:r>
              <a:rPr lang="ko-KR" altLang="en-US" dirty="0"/>
              <a:t>고립주의 강화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91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이길 수 있는 인간의 능력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한스 </a:t>
            </a:r>
            <a:r>
              <a:rPr lang="ko-KR" altLang="en-US" dirty="0" err="1"/>
              <a:t>모라벡</a:t>
            </a:r>
            <a:endParaRPr lang="en-US" altLang="ko-KR" dirty="0"/>
          </a:p>
          <a:p>
            <a:pPr lvl="1"/>
            <a:r>
              <a:rPr lang="ko-KR" altLang="en-US" dirty="0"/>
              <a:t>“인간에게 어려운 일이 </a:t>
            </a:r>
            <a:r>
              <a:rPr lang="ko-KR" altLang="en-US" dirty="0" err="1"/>
              <a:t>로봇에게는</a:t>
            </a:r>
            <a:r>
              <a:rPr lang="ko-KR" altLang="en-US" dirty="0"/>
              <a:t> 쉽고</a:t>
            </a:r>
            <a:r>
              <a:rPr lang="en-US" altLang="ko-KR" dirty="0"/>
              <a:t>, </a:t>
            </a:r>
            <a:r>
              <a:rPr lang="ko-KR" altLang="en-US" dirty="0"/>
              <a:t>인간에게 쉬운 일이 </a:t>
            </a:r>
            <a:r>
              <a:rPr lang="ko-KR" altLang="en-US" dirty="0" err="1"/>
              <a:t>로봇에게는</a:t>
            </a:r>
            <a:r>
              <a:rPr lang="ko-KR" altLang="en-US" dirty="0"/>
              <a:t> 어렵다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것을 </a:t>
            </a:r>
            <a:r>
              <a:rPr lang="en-US" altLang="ko-KR" dirty="0" smtClean="0"/>
              <a:t>AI</a:t>
            </a:r>
            <a:r>
              <a:rPr lang="ko-KR" altLang="en-US" dirty="0" smtClean="0"/>
              <a:t>가 더 잘하는 시대가 온다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dirty="0" smtClean="0"/>
              <a:t>내면을 파악하는 통찰력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미세한 감각이 요구되는 업무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병아리 감별사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미각 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은유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거짓말</a:t>
            </a:r>
            <a:r>
              <a:rPr lang="en-US" altLang="ko-KR" dirty="0" smtClean="0"/>
              <a:t>? </a:t>
            </a:r>
            <a:r>
              <a:rPr lang="ko-KR" altLang="en-US" dirty="0"/>
              <a:t>열길 물속은 알아도 한 길 사람 속은 모른다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smtClean="0"/>
              <a:t>인간성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변심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공감 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감성 </a:t>
            </a:r>
            <a:endParaRPr lang="en-US" altLang="ko-KR" dirty="0" smtClean="0"/>
          </a:p>
          <a:p>
            <a:pPr lvl="1"/>
            <a:r>
              <a:rPr lang="ko-KR" altLang="en-US" dirty="0"/>
              <a:t>컴퓨터로 흉내내지 못하는 독특한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개성</a:t>
            </a:r>
            <a:r>
              <a:rPr lang="en-US" altLang="ko-KR" dirty="0" smtClean="0"/>
              <a:t>”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1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인간에게 요구되는 </a:t>
            </a:r>
            <a:r>
              <a:rPr lang="ko-KR" altLang="en-US" dirty="0" err="1" smtClean="0"/>
              <a:t>미래역량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6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2447296" descr="EMB000023e80f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0" y="1825625"/>
            <a:ext cx="5306929" cy="41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2446936" descr="EMB000023e80f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42" y="1825624"/>
            <a:ext cx="6755058" cy="41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8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전형적인 선호도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조리사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공무원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선호직업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건물주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공인중개사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연예인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401" y="1223097"/>
            <a:ext cx="7367071" cy="49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637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14장 AI의 미래</vt:lpstr>
      <vt:lpstr>AI로 인한 인류의 평준화</vt:lpstr>
      <vt:lpstr>새로운 AI 기술</vt:lpstr>
      <vt:lpstr>MIT+중국칭화대 공동연구</vt:lpstr>
      <vt:lpstr>미래 사회 변화: 거대한 가속I</vt:lpstr>
      <vt:lpstr>미래 사회 변화: 거대한 가속II</vt:lpstr>
      <vt:lpstr>AI를 이길 수 있는 인간의 능력?</vt:lpstr>
      <vt:lpstr>인간에게 요구되는 미래역량</vt:lpstr>
      <vt:lpstr>직업의 변화</vt:lpstr>
      <vt:lpstr>직업의 변화</vt:lpstr>
      <vt:lpstr>직업의 변화: 변화, 신규, 퇴보</vt:lpstr>
      <vt:lpstr>미래 예상 시나리오: 로봇과 인간에 대한</vt:lpstr>
      <vt:lpstr>AI 서비스와 컨텐츠 기획이 중요</vt:lpstr>
      <vt:lpstr>로보데우스(RoboDeus)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새소리 식별 AI</dc:title>
  <dc:creator>Owner</dc:creator>
  <cp:lastModifiedBy>Owner</cp:lastModifiedBy>
  <cp:revision>16</cp:revision>
  <dcterms:created xsi:type="dcterms:W3CDTF">2022-04-08T01:45:24Z</dcterms:created>
  <dcterms:modified xsi:type="dcterms:W3CDTF">2023-02-17T02:09:50Z</dcterms:modified>
</cp:coreProperties>
</file>