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529" r:id="rId2"/>
    <p:sldId id="541" r:id="rId3"/>
    <p:sldId id="539" r:id="rId4"/>
    <p:sldId id="540" r:id="rId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7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FF66FF"/>
    <a:srgbClr val="CC99FF"/>
    <a:srgbClr val="FF0000"/>
    <a:srgbClr val="FFFF99"/>
    <a:srgbClr val="FFC000"/>
    <a:srgbClr val="92D050"/>
    <a:srgbClr val="0000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8502" autoAdjust="0"/>
  </p:normalViewPr>
  <p:slideViewPr>
    <p:cSldViewPr snapToGrid="0" snapToObjects="1">
      <p:cViewPr varScale="1">
        <p:scale>
          <a:sx n="83" d="100"/>
          <a:sy n="83" d="100"/>
        </p:scale>
        <p:origin x="941" y="48"/>
      </p:cViewPr>
      <p:guideLst>
        <p:guide orient="horz" pos="267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5BC6-B2B1-4DC2-9A8D-18CB289A9B0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CB8E7-EB42-4651-BB5E-9CAECE39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1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black">
          <a:xfrm>
            <a:off x="7594600" y="6559550"/>
            <a:ext cx="1549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 b="0" i="0" dirty="0">
                <a:solidFill>
                  <a:schemeClr val="bg1"/>
                </a:solidFill>
              </a:rPr>
              <a:t>© 2015 IBM Corporation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940425" y="5618163"/>
            <a:ext cx="1427163" cy="1130300"/>
            <a:chOff x="3580" y="3497"/>
            <a:chExt cx="899" cy="712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580" y="3497"/>
              <a:ext cx="896" cy="712"/>
              <a:chOff x="3580" y="3497"/>
              <a:chExt cx="896" cy="712"/>
            </a:xfrm>
          </p:grpSpPr>
          <p:sp>
            <p:nvSpPr>
              <p:cNvPr id="498" name="Rectangle 14"/>
              <p:cNvSpPr>
                <a:spLocks noChangeArrowheads="1"/>
              </p:cNvSpPr>
              <p:nvPr/>
            </p:nvSpPr>
            <p:spPr bwMode="auto">
              <a:xfrm>
                <a:off x="4023" y="4165"/>
                <a:ext cx="31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Rectangle 15"/>
              <p:cNvSpPr>
                <a:spLocks noChangeArrowheads="1"/>
              </p:cNvSpPr>
              <p:nvPr/>
            </p:nvSpPr>
            <p:spPr bwMode="auto">
              <a:xfrm>
                <a:off x="4023" y="4169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Freeform 16"/>
              <p:cNvSpPr>
                <a:spLocks/>
              </p:cNvSpPr>
              <p:nvPr/>
            </p:nvSpPr>
            <p:spPr bwMode="auto">
              <a:xfrm>
                <a:off x="4031" y="4177"/>
                <a:ext cx="14" cy="1"/>
              </a:xfrm>
              <a:custGeom>
                <a:avLst/>
                <a:gdLst>
                  <a:gd name="T0" fmla="*/ 0 w 30"/>
                  <a:gd name="T1" fmla="*/ 0 h 1"/>
                  <a:gd name="T2" fmla="*/ 0 w 30"/>
                  <a:gd name="T3" fmla="*/ 0 h 1"/>
                  <a:gd name="T4" fmla="*/ 0 w 30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" h="1">
                    <a:moveTo>
                      <a:pt x="0" y="0"/>
                    </a:moveTo>
                    <a:lnTo>
                      <a:pt x="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Rectangle 17"/>
              <p:cNvSpPr>
                <a:spLocks noChangeArrowheads="1"/>
              </p:cNvSpPr>
              <p:nvPr/>
            </p:nvSpPr>
            <p:spPr bwMode="auto">
              <a:xfrm>
                <a:off x="4023" y="4202"/>
                <a:ext cx="31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Rectangle 18"/>
              <p:cNvSpPr>
                <a:spLocks noChangeArrowheads="1"/>
              </p:cNvSpPr>
              <p:nvPr/>
            </p:nvSpPr>
            <p:spPr bwMode="auto">
              <a:xfrm>
                <a:off x="4023" y="4208"/>
                <a:ext cx="31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Freeform 19"/>
              <p:cNvSpPr>
                <a:spLocks/>
              </p:cNvSpPr>
              <p:nvPr/>
            </p:nvSpPr>
            <p:spPr bwMode="auto">
              <a:xfrm>
                <a:off x="4062" y="4165"/>
                <a:ext cx="47" cy="1"/>
              </a:xfrm>
              <a:custGeom>
                <a:avLst/>
                <a:gdLst>
                  <a:gd name="T0" fmla="*/ 0 w 94"/>
                  <a:gd name="T1" fmla="*/ 0 h 3"/>
                  <a:gd name="T2" fmla="*/ 0 w 94"/>
                  <a:gd name="T3" fmla="*/ 0 h 3"/>
                  <a:gd name="T4" fmla="*/ 1 w 94"/>
                  <a:gd name="T5" fmla="*/ 0 h 3"/>
                  <a:gd name="T6" fmla="*/ 1 w 94"/>
                  <a:gd name="T7" fmla="*/ 0 h 3"/>
                  <a:gd name="T8" fmla="*/ 1 w 94"/>
                  <a:gd name="T9" fmla="*/ 0 h 3"/>
                  <a:gd name="T10" fmla="*/ 1 w 94"/>
                  <a:gd name="T11" fmla="*/ 0 h 3"/>
                  <a:gd name="T12" fmla="*/ 0 w 94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3">
                    <a:moveTo>
                      <a:pt x="0" y="0"/>
                    </a:moveTo>
                    <a:lnTo>
                      <a:pt x="0" y="3"/>
                    </a:lnTo>
                    <a:lnTo>
                      <a:pt x="94" y="3"/>
                    </a:lnTo>
                    <a:lnTo>
                      <a:pt x="89" y="1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Freeform 20"/>
              <p:cNvSpPr>
                <a:spLocks/>
              </p:cNvSpPr>
              <p:nvPr/>
            </p:nvSpPr>
            <p:spPr bwMode="auto">
              <a:xfrm>
                <a:off x="4062" y="4169"/>
                <a:ext cx="50" cy="2"/>
              </a:xfrm>
              <a:custGeom>
                <a:avLst/>
                <a:gdLst>
                  <a:gd name="T0" fmla="*/ 0 w 100"/>
                  <a:gd name="T1" fmla="*/ 0 h 4"/>
                  <a:gd name="T2" fmla="*/ 0 w 100"/>
                  <a:gd name="T3" fmla="*/ 1 h 4"/>
                  <a:gd name="T4" fmla="*/ 1 w 100"/>
                  <a:gd name="T5" fmla="*/ 1 h 4"/>
                  <a:gd name="T6" fmla="*/ 1 w 100"/>
                  <a:gd name="T7" fmla="*/ 1 h 4"/>
                  <a:gd name="T8" fmla="*/ 1 w 100"/>
                  <a:gd name="T9" fmla="*/ 0 h 4"/>
                  <a:gd name="T10" fmla="*/ 1 w 100"/>
                  <a:gd name="T11" fmla="*/ 0 h 4"/>
                  <a:gd name="T12" fmla="*/ 0 w 100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0" h="4">
                    <a:moveTo>
                      <a:pt x="0" y="0"/>
                    </a:moveTo>
                    <a:lnTo>
                      <a:pt x="0" y="4"/>
                    </a:lnTo>
                    <a:lnTo>
                      <a:pt x="100" y="4"/>
                    </a:lnTo>
                    <a:lnTo>
                      <a:pt x="100" y="1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Freeform 21"/>
              <p:cNvSpPr>
                <a:spLocks/>
              </p:cNvSpPr>
              <p:nvPr/>
            </p:nvSpPr>
            <p:spPr bwMode="auto">
              <a:xfrm>
                <a:off x="4069" y="4177"/>
                <a:ext cx="15" cy="1"/>
              </a:xfrm>
              <a:custGeom>
                <a:avLst/>
                <a:gdLst>
                  <a:gd name="T0" fmla="*/ 1 w 29"/>
                  <a:gd name="T1" fmla="*/ 0 h 1"/>
                  <a:gd name="T2" fmla="*/ 1 w 29"/>
                  <a:gd name="T3" fmla="*/ 0 h 1"/>
                  <a:gd name="T4" fmla="*/ 0 w 29"/>
                  <a:gd name="T5" fmla="*/ 0 h 1"/>
                  <a:gd name="T6" fmla="*/ 1 w 2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" h="1">
                    <a:moveTo>
                      <a:pt x="1" y="0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Freeform 22"/>
              <p:cNvSpPr>
                <a:spLocks/>
              </p:cNvSpPr>
              <p:nvPr/>
            </p:nvSpPr>
            <p:spPr bwMode="auto">
              <a:xfrm>
                <a:off x="4096" y="4177"/>
                <a:ext cx="16" cy="1"/>
              </a:xfrm>
              <a:custGeom>
                <a:avLst/>
                <a:gdLst>
                  <a:gd name="T0" fmla="*/ 0 w 33"/>
                  <a:gd name="T1" fmla="*/ 0 h 1"/>
                  <a:gd name="T2" fmla="*/ 0 w 33"/>
                  <a:gd name="T3" fmla="*/ 0 h 1"/>
                  <a:gd name="T4" fmla="*/ 0 w 33"/>
                  <a:gd name="T5" fmla="*/ 0 h 1"/>
                  <a:gd name="T6" fmla="*/ 0 w 33"/>
                  <a:gd name="T7" fmla="*/ 0 h 1"/>
                  <a:gd name="T8" fmla="*/ 0 w 33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1">
                    <a:moveTo>
                      <a:pt x="1" y="0"/>
                    </a:moveTo>
                    <a:lnTo>
                      <a:pt x="33" y="0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Freeform 23"/>
              <p:cNvSpPr>
                <a:spLocks/>
              </p:cNvSpPr>
              <p:nvPr/>
            </p:nvSpPr>
            <p:spPr bwMode="auto">
              <a:xfrm>
                <a:off x="4069" y="4182"/>
                <a:ext cx="41" cy="2"/>
              </a:xfrm>
              <a:custGeom>
                <a:avLst/>
                <a:gdLst>
                  <a:gd name="T0" fmla="*/ 0 w 81"/>
                  <a:gd name="T1" fmla="*/ 0 h 4"/>
                  <a:gd name="T2" fmla="*/ 0 w 81"/>
                  <a:gd name="T3" fmla="*/ 1 h 4"/>
                  <a:gd name="T4" fmla="*/ 1 w 81"/>
                  <a:gd name="T5" fmla="*/ 1 h 4"/>
                  <a:gd name="T6" fmla="*/ 1 w 81"/>
                  <a:gd name="T7" fmla="*/ 1 h 4"/>
                  <a:gd name="T8" fmla="*/ 1 w 81"/>
                  <a:gd name="T9" fmla="*/ 1 h 4"/>
                  <a:gd name="T10" fmla="*/ 1 w 81"/>
                  <a:gd name="T11" fmla="*/ 0 h 4"/>
                  <a:gd name="T12" fmla="*/ 0 w 81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4">
                    <a:moveTo>
                      <a:pt x="0" y="0"/>
                    </a:moveTo>
                    <a:lnTo>
                      <a:pt x="0" y="4"/>
                    </a:lnTo>
                    <a:lnTo>
                      <a:pt x="69" y="4"/>
                    </a:lnTo>
                    <a:lnTo>
                      <a:pt x="76" y="4"/>
                    </a:lnTo>
                    <a:lnTo>
                      <a:pt x="80" y="3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Freeform 24"/>
              <p:cNvSpPr>
                <a:spLocks/>
              </p:cNvSpPr>
              <p:nvPr/>
            </p:nvSpPr>
            <p:spPr bwMode="auto">
              <a:xfrm>
                <a:off x="4069" y="4190"/>
                <a:ext cx="41" cy="1"/>
              </a:xfrm>
              <a:custGeom>
                <a:avLst/>
                <a:gdLst>
                  <a:gd name="T0" fmla="*/ 0 w 81"/>
                  <a:gd name="T1" fmla="*/ 1 h 1"/>
                  <a:gd name="T2" fmla="*/ 0 w 81"/>
                  <a:gd name="T3" fmla="*/ 0 h 1"/>
                  <a:gd name="T4" fmla="*/ 1 w 81"/>
                  <a:gd name="T5" fmla="*/ 0 h 1"/>
                  <a:gd name="T6" fmla="*/ 1 w 81"/>
                  <a:gd name="T7" fmla="*/ 0 h 1"/>
                  <a:gd name="T8" fmla="*/ 1 w 81"/>
                  <a:gd name="T9" fmla="*/ 1 h 1"/>
                  <a:gd name="T10" fmla="*/ 1 w 81"/>
                  <a:gd name="T11" fmla="*/ 1 h 1"/>
                  <a:gd name="T12" fmla="*/ 0 w 81"/>
                  <a:gd name="T13" fmla="*/ 1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1">
                    <a:moveTo>
                      <a:pt x="0" y="1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1" y="1"/>
                    </a:lnTo>
                    <a:lnTo>
                      <a:pt x="8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Freeform 25"/>
              <p:cNvSpPr>
                <a:spLocks/>
              </p:cNvSpPr>
              <p:nvPr/>
            </p:nvSpPr>
            <p:spPr bwMode="auto">
              <a:xfrm>
                <a:off x="4062" y="4208"/>
                <a:ext cx="48" cy="1"/>
              </a:xfrm>
              <a:custGeom>
                <a:avLst/>
                <a:gdLst>
                  <a:gd name="T0" fmla="*/ 0 w 95"/>
                  <a:gd name="T1" fmla="*/ 0 h 3"/>
                  <a:gd name="T2" fmla="*/ 0 w 95"/>
                  <a:gd name="T3" fmla="*/ 0 h 3"/>
                  <a:gd name="T4" fmla="*/ 1 w 95"/>
                  <a:gd name="T5" fmla="*/ 0 h 3"/>
                  <a:gd name="T6" fmla="*/ 1 w 95"/>
                  <a:gd name="T7" fmla="*/ 0 h 3"/>
                  <a:gd name="T8" fmla="*/ 1 w 95"/>
                  <a:gd name="T9" fmla="*/ 0 h 3"/>
                  <a:gd name="T10" fmla="*/ 1 w 95"/>
                  <a:gd name="T11" fmla="*/ 0 h 3"/>
                  <a:gd name="T12" fmla="*/ 0 w 95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5" h="3">
                    <a:moveTo>
                      <a:pt x="0" y="3"/>
                    </a:moveTo>
                    <a:lnTo>
                      <a:pt x="0" y="0"/>
                    </a:lnTo>
                    <a:lnTo>
                      <a:pt x="95" y="0"/>
                    </a:lnTo>
                    <a:lnTo>
                      <a:pt x="89" y="3"/>
                    </a:lnTo>
                    <a:lnTo>
                      <a:pt x="80" y="3"/>
                    </a:lnTo>
                    <a:lnTo>
                      <a:pt x="68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Freeform 26"/>
              <p:cNvSpPr>
                <a:spLocks/>
              </p:cNvSpPr>
              <p:nvPr/>
            </p:nvSpPr>
            <p:spPr bwMode="auto">
              <a:xfrm>
                <a:off x="4062" y="4202"/>
                <a:ext cx="51" cy="1"/>
              </a:xfrm>
              <a:custGeom>
                <a:avLst/>
                <a:gdLst>
                  <a:gd name="T0" fmla="*/ 0 w 101"/>
                  <a:gd name="T1" fmla="*/ 1 h 2"/>
                  <a:gd name="T2" fmla="*/ 0 w 101"/>
                  <a:gd name="T3" fmla="*/ 0 h 2"/>
                  <a:gd name="T4" fmla="*/ 1 w 101"/>
                  <a:gd name="T5" fmla="*/ 0 h 2"/>
                  <a:gd name="T6" fmla="*/ 1 w 101"/>
                  <a:gd name="T7" fmla="*/ 0 h 2"/>
                  <a:gd name="T8" fmla="*/ 1 w 101"/>
                  <a:gd name="T9" fmla="*/ 1 h 2"/>
                  <a:gd name="T10" fmla="*/ 1 w 101"/>
                  <a:gd name="T11" fmla="*/ 1 h 2"/>
                  <a:gd name="T12" fmla="*/ 0 w 101"/>
                  <a:gd name="T13" fmla="*/ 1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2">
                    <a:moveTo>
                      <a:pt x="0" y="2"/>
                    </a:moveTo>
                    <a:lnTo>
                      <a:pt x="0" y="0"/>
                    </a:lnTo>
                    <a:lnTo>
                      <a:pt x="101" y="0"/>
                    </a:lnTo>
                    <a:lnTo>
                      <a:pt x="100" y="0"/>
                    </a:lnTo>
                    <a:lnTo>
                      <a:pt x="97" y="1"/>
                    </a:lnTo>
                    <a:lnTo>
                      <a:pt x="9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Rectangle 27"/>
              <p:cNvSpPr>
                <a:spLocks noChangeArrowheads="1"/>
              </p:cNvSpPr>
              <p:nvPr/>
            </p:nvSpPr>
            <p:spPr bwMode="auto">
              <a:xfrm>
                <a:off x="4069" y="4196"/>
                <a:ext cx="15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Freeform 28"/>
              <p:cNvSpPr>
                <a:spLocks/>
              </p:cNvSpPr>
              <p:nvPr/>
            </p:nvSpPr>
            <p:spPr bwMode="auto">
              <a:xfrm>
                <a:off x="4096" y="4196"/>
                <a:ext cx="17" cy="2"/>
              </a:xfrm>
              <a:custGeom>
                <a:avLst/>
                <a:gdLst>
                  <a:gd name="T0" fmla="*/ 0 w 34"/>
                  <a:gd name="T1" fmla="*/ 0 h 5"/>
                  <a:gd name="T2" fmla="*/ 1 w 34"/>
                  <a:gd name="T3" fmla="*/ 0 h 5"/>
                  <a:gd name="T4" fmla="*/ 1 w 34"/>
                  <a:gd name="T5" fmla="*/ 0 h 5"/>
                  <a:gd name="T6" fmla="*/ 1 w 34"/>
                  <a:gd name="T7" fmla="*/ 0 h 5"/>
                  <a:gd name="T8" fmla="*/ 0 w 34"/>
                  <a:gd name="T9" fmla="*/ 0 h 5"/>
                  <a:gd name="T10" fmla="*/ 0 w 34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5">
                    <a:moveTo>
                      <a:pt x="0" y="5"/>
                    </a:moveTo>
                    <a:lnTo>
                      <a:pt x="34" y="5"/>
                    </a:lnTo>
                    <a:lnTo>
                      <a:pt x="33" y="4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Rectangle 29"/>
              <p:cNvSpPr>
                <a:spLocks noChangeArrowheads="1"/>
              </p:cNvSpPr>
              <p:nvPr/>
            </p:nvSpPr>
            <p:spPr bwMode="auto">
              <a:xfrm>
                <a:off x="4031" y="4182"/>
                <a:ext cx="14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Rectangle 30"/>
              <p:cNvSpPr>
                <a:spLocks noChangeArrowheads="1"/>
              </p:cNvSpPr>
              <p:nvPr/>
            </p:nvSpPr>
            <p:spPr bwMode="auto">
              <a:xfrm>
                <a:off x="4031" y="4190"/>
                <a:ext cx="14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Rectangle 31"/>
              <p:cNvSpPr>
                <a:spLocks noChangeArrowheads="1"/>
              </p:cNvSpPr>
              <p:nvPr/>
            </p:nvSpPr>
            <p:spPr bwMode="auto">
              <a:xfrm>
                <a:off x="4031" y="4196"/>
                <a:ext cx="14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32"/>
              <p:cNvSpPr>
                <a:spLocks/>
              </p:cNvSpPr>
              <p:nvPr/>
            </p:nvSpPr>
            <p:spPr bwMode="auto">
              <a:xfrm>
                <a:off x="4124" y="4165"/>
                <a:ext cx="30" cy="1"/>
              </a:xfrm>
              <a:custGeom>
                <a:avLst/>
                <a:gdLst>
                  <a:gd name="T0" fmla="*/ 0 w 61"/>
                  <a:gd name="T1" fmla="*/ 0 h 3"/>
                  <a:gd name="T2" fmla="*/ 0 w 61"/>
                  <a:gd name="T3" fmla="*/ 0 h 3"/>
                  <a:gd name="T4" fmla="*/ 0 w 61"/>
                  <a:gd name="T5" fmla="*/ 0 h 3"/>
                  <a:gd name="T6" fmla="*/ 0 w 61"/>
                  <a:gd name="T7" fmla="*/ 0 h 3"/>
                  <a:gd name="T8" fmla="*/ 0 w 61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">
                    <a:moveTo>
                      <a:pt x="0" y="3"/>
                    </a:moveTo>
                    <a:lnTo>
                      <a:pt x="61" y="3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33"/>
              <p:cNvSpPr>
                <a:spLocks/>
              </p:cNvSpPr>
              <p:nvPr/>
            </p:nvSpPr>
            <p:spPr bwMode="auto">
              <a:xfrm>
                <a:off x="4124" y="4169"/>
                <a:ext cx="32" cy="2"/>
              </a:xfrm>
              <a:custGeom>
                <a:avLst/>
                <a:gdLst>
                  <a:gd name="T0" fmla="*/ 0 w 64"/>
                  <a:gd name="T1" fmla="*/ 0 h 4"/>
                  <a:gd name="T2" fmla="*/ 0 w 64"/>
                  <a:gd name="T3" fmla="*/ 1 h 4"/>
                  <a:gd name="T4" fmla="*/ 1 w 64"/>
                  <a:gd name="T5" fmla="*/ 1 h 4"/>
                  <a:gd name="T6" fmla="*/ 1 w 64"/>
                  <a:gd name="T7" fmla="*/ 0 h 4"/>
                  <a:gd name="T8" fmla="*/ 0 w 6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">
                    <a:moveTo>
                      <a:pt x="0" y="0"/>
                    </a:moveTo>
                    <a:lnTo>
                      <a:pt x="0" y="4"/>
                    </a:lnTo>
                    <a:lnTo>
                      <a:pt x="64" y="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34"/>
              <p:cNvSpPr>
                <a:spLocks/>
              </p:cNvSpPr>
              <p:nvPr/>
            </p:nvSpPr>
            <p:spPr bwMode="auto">
              <a:xfrm>
                <a:off x="4131" y="4177"/>
                <a:ext cx="28" cy="1"/>
              </a:xfrm>
              <a:custGeom>
                <a:avLst/>
                <a:gdLst>
                  <a:gd name="T0" fmla="*/ 0 w 57"/>
                  <a:gd name="T1" fmla="*/ 0 h 1"/>
                  <a:gd name="T2" fmla="*/ 0 w 57"/>
                  <a:gd name="T3" fmla="*/ 0 h 1"/>
                  <a:gd name="T4" fmla="*/ 0 w 57"/>
                  <a:gd name="T5" fmla="*/ 0 h 1"/>
                  <a:gd name="T6" fmla="*/ 0 w 57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" h="1">
                    <a:moveTo>
                      <a:pt x="0" y="0"/>
                    </a:moveTo>
                    <a:lnTo>
                      <a:pt x="57" y="0"/>
                    </a:lnTo>
                    <a:lnTo>
                      <a:pt x="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35"/>
              <p:cNvSpPr>
                <a:spLocks/>
              </p:cNvSpPr>
              <p:nvPr/>
            </p:nvSpPr>
            <p:spPr bwMode="auto">
              <a:xfrm>
                <a:off x="4131" y="4182"/>
                <a:ext cx="61" cy="2"/>
              </a:xfrm>
              <a:custGeom>
                <a:avLst/>
                <a:gdLst>
                  <a:gd name="T0" fmla="*/ 0 w 123"/>
                  <a:gd name="T1" fmla="*/ 0 h 4"/>
                  <a:gd name="T2" fmla="*/ 0 w 123"/>
                  <a:gd name="T3" fmla="*/ 0 h 4"/>
                  <a:gd name="T4" fmla="*/ 0 w 123"/>
                  <a:gd name="T5" fmla="*/ 1 h 4"/>
                  <a:gd name="T6" fmla="*/ 0 w 123"/>
                  <a:gd name="T7" fmla="*/ 0 h 4"/>
                  <a:gd name="T8" fmla="*/ 0 w 123"/>
                  <a:gd name="T9" fmla="*/ 0 h 4"/>
                  <a:gd name="T10" fmla="*/ 0 w 123"/>
                  <a:gd name="T11" fmla="*/ 1 h 4"/>
                  <a:gd name="T12" fmla="*/ 0 w 123"/>
                  <a:gd name="T13" fmla="*/ 1 h 4"/>
                  <a:gd name="T14" fmla="*/ 0 w 123"/>
                  <a:gd name="T15" fmla="*/ 0 h 4"/>
                  <a:gd name="T16" fmla="*/ 0 w 123"/>
                  <a:gd name="T17" fmla="*/ 1 h 4"/>
                  <a:gd name="T18" fmla="*/ 0 w 123"/>
                  <a:gd name="T19" fmla="*/ 1 h 4"/>
                  <a:gd name="T20" fmla="*/ 0 w 123"/>
                  <a:gd name="T21" fmla="*/ 0 h 4"/>
                  <a:gd name="T22" fmla="*/ 0 w 123"/>
                  <a:gd name="T23" fmla="*/ 1 h 4"/>
                  <a:gd name="T24" fmla="*/ 0 w 123"/>
                  <a:gd name="T25" fmla="*/ 1 h 4"/>
                  <a:gd name="T26" fmla="*/ 0 w 123"/>
                  <a:gd name="T27" fmla="*/ 0 h 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4">
                    <a:moveTo>
                      <a:pt x="0" y="0"/>
                    </a:moveTo>
                    <a:lnTo>
                      <a:pt x="59" y="0"/>
                    </a:lnTo>
                    <a:lnTo>
                      <a:pt x="61" y="4"/>
                    </a:lnTo>
                    <a:lnTo>
                      <a:pt x="66" y="0"/>
                    </a:lnTo>
                    <a:lnTo>
                      <a:pt x="123" y="0"/>
                    </a:lnTo>
                    <a:lnTo>
                      <a:pt x="123" y="4"/>
                    </a:lnTo>
                    <a:lnTo>
                      <a:pt x="87" y="4"/>
                    </a:lnTo>
                    <a:lnTo>
                      <a:pt x="87" y="0"/>
                    </a:lnTo>
                    <a:lnTo>
                      <a:pt x="83" y="4"/>
                    </a:lnTo>
                    <a:lnTo>
                      <a:pt x="40" y="4"/>
                    </a:ln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Rectangle 36"/>
              <p:cNvSpPr>
                <a:spLocks noChangeArrowheads="1"/>
              </p:cNvSpPr>
              <p:nvPr/>
            </p:nvSpPr>
            <p:spPr bwMode="auto">
              <a:xfrm>
                <a:off x="4131" y="4190"/>
                <a:ext cx="19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Rectangle 37"/>
              <p:cNvSpPr>
                <a:spLocks noChangeArrowheads="1"/>
              </p:cNvSpPr>
              <p:nvPr/>
            </p:nvSpPr>
            <p:spPr bwMode="auto">
              <a:xfrm>
                <a:off x="4131" y="4196"/>
                <a:ext cx="19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Rectangle 38"/>
              <p:cNvSpPr>
                <a:spLocks noChangeArrowheads="1"/>
              </p:cNvSpPr>
              <p:nvPr/>
            </p:nvSpPr>
            <p:spPr bwMode="auto">
              <a:xfrm>
                <a:off x="4124" y="4202"/>
                <a:ext cx="26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Rectangle 39"/>
              <p:cNvSpPr>
                <a:spLocks noChangeArrowheads="1"/>
              </p:cNvSpPr>
              <p:nvPr/>
            </p:nvSpPr>
            <p:spPr bwMode="auto">
              <a:xfrm>
                <a:off x="4124" y="4208"/>
                <a:ext cx="26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Rectangle 40"/>
              <p:cNvSpPr>
                <a:spLocks noChangeArrowheads="1"/>
              </p:cNvSpPr>
              <p:nvPr/>
            </p:nvSpPr>
            <p:spPr bwMode="auto">
              <a:xfrm>
                <a:off x="4175" y="4190"/>
                <a:ext cx="17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Rectangle 41"/>
              <p:cNvSpPr>
                <a:spLocks noChangeArrowheads="1"/>
              </p:cNvSpPr>
              <p:nvPr/>
            </p:nvSpPr>
            <p:spPr bwMode="auto">
              <a:xfrm>
                <a:off x="4175" y="4196"/>
                <a:ext cx="17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Rectangle 42"/>
              <p:cNvSpPr>
                <a:spLocks noChangeArrowheads="1"/>
              </p:cNvSpPr>
              <p:nvPr/>
            </p:nvSpPr>
            <p:spPr bwMode="auto">
              <a:xfrm>
                <a:off x="4175" y="4202"/>
                <a:ext cx="25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Rectangle 43"/>
              <p:cNvSpPr>
                <a:spLocks noChangeArrowheads="1"/>
              </p:cNvSpPr>
              <p:nvPr/>
            </p:nvSpPr>
            <p:spPr bwMode="auto">
              <a:xfrm>
                <a:off x="4175" y="4208"/>
                <a:ext cx="25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Freeform 44"/>
              <p:cNvSpPr>
                <a:spLocks/>
              </p:cNvSpPr>
              <p:nvPr/>
            </p:nvSpPr>
            <p:spPr bwMode="auto">
              <a:xfrm>
                <a:off x="4172" y="4165"/>
                <a:ext cx="28" cy="1"/>
              </a:xfrm>
              <a:custGeom>
                <a:avLst/>
                <a:gdLst>
                  <a:gd name="T0" fmla="*/ 1 w 56"/>
                  <a:gd name="T1" fmla="*/ 0 h 3"/>
                  <a:gd name="T2" fmla="*/ 0 w 56"/>
                  <a:gd name="T3" fmla="*/ 0 h 3"/>
                  <a:gd name="T4" fmla="*/ 1 w 56"/>
                  <a:gd name="T5" fmla="*/ 0 h 3"/>
                  <a:gd name="T6" fmla="*/ 1 w 56"/>
                  <a:gd name="T7" fmla="*/ 0 h 3"/>
                  <a:gd name="T8" fmla="*/ 1 w 5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3">
                    <a:moveTo>
                      <a:pt x="56" y="3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56" y="0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Freeform 45"/>
              <p:cNvSpPr>
                <a:spLocks/>
              </p:cNvSpPr>
              <p:nvPr/>
            </p:nvSpPr>
            <p:spPr bwMode="auto">
              <a:xfrm>
                <a:off x="4168" y="4169"/>
                <a:ext cx="32" cy="2"/>
              </a:xfrm>
              <a:custGeom>
                <a:avLst/>
                <a:gdLst>
                  <a:gd name="T0" fmla="*/ 1 w 64"/>
                  <a:gd name="T1" fmla="*/ 0 h 4"/>
                  <a:gd name="T2" fmla="*/ 1 w 64"/>
                  <a:gd name="T3" fmla="*/ 1 h 4"/>
                  <a:gd name="T4" fmla="*/ 0 w 64"/>
                  <a:gd name="T5" fmla="*/ 1 h 4"/>
                  <a:gd name="T6" fmla="*/ 1 w 64"/>
                  <a:gd name="T7" fmla="*/ 0 h 4"/>
                  <a:gd name="T8" fmla="*/ 1 w 6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">
                    <a:moveTo>
                      <a:pt x="64" y="0"/>
                    </a:moveTo>
                    <a:lnTo>
                      <a:pt x="64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Freeform 46"/>
              <p:cNvSpPr>
                <a:spLocks/>
              </p:cNvSpPr>
              <p:nvPr/>
            </p:nvSpPr>
            <p:spPr bwMode="auto">
              <a:xfrm>
                <a:off x="4165" y="4177"/>
                <a:ext cx="27" cy="1"/>
              </a:xfrm>
              <a:custGeom>
                <a:avLst/>
                <a:gdLst>
                  <a:gd name="T0" fmla="*/ 0 w 55"/>
                  <a:gd name="T1" fmla="*/ 0 h 1"/>
                  <a:gd name="T2" fmla="*/ 0 w 55"/>
                  <a:gd name="T3" fmla="*/ 0 h 1"/>
                  <a:gd name="T4" fmla="*/ 0 w 55"/>
                  <a:gd name="T5" fmla="*/ 0 h 1"/>
                  <a:gd name="T6" fmla="*/ 0 w 55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1">
                    <a:moveTo>
                      <a:pt x="55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Freeform 47"/>
              <p:cNvSpPr>
                <a:spLocks/>
              </p:cNvSpPr>
              <p:nvPr/>
            </p:nvSpPr>
            <p:spPr bwMode="auto">
              <a:xfrm>
                <a:off x="4153" y="4190"/>
                <a:ext cx="19" cy="1"/>
              </a:xfrm>
              <a:custGeom>
                <a:avLst/>
                <a:gdLst>
                  <a:gd name="T0" fmla="*/ 0 w 38"/>
                  <a:gd name="T1" fmla="*/ 0 h 1"/>
                  <a:gd name="T2" fmla="*/ 1 w 38"/>
                  <a:gd name="T3" fmla="*/ 0 h 1"/>
                  <a:gd name="T4" fmla="*/ 1 w 38"/>
                  <a:gd name="T5" fmla="*/ 1 h 1"/>
                  <a:gd name="T6" fmla="*/ 1 w 38"/>
                  <a:gd name="T7" fmla="*/ 1 h 1"/>
                  <a:gd name="T8" fmla="*/ 0 w 38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1">
                    <a:moveTo>
                      <a:pt x="0" y="0"/>
                    </a:moveTo>
                    <a:lnTo>
                      <a:pt x="38" y="0"/>
                    </a:lnTo>
                    <a:lnTo>
                      <a:pt x="33" y="1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Freeform 48"/>
              <p:cNvSpPr>
                <a:spLocks/>
              </p:cNvSpPr>
              <p:nvPr/>
            </p:nvSpPr>
            <p:spPr bwMode="auto">
              <a:xfrm>
                <a:off x="4156" y="4196"/>
                <a:ext cx="12" cy="2"/>
              </a:xfrm>
              <a:custGeom>
                <a:avLst/>
                <a:gdLst>
                  <a:gd name="T0" fmla="*/ 0 w 25"/>
                  <a:gd name="T1" fmla="*/ 0 h 5"/>
                  <a:gd name="T2" fmla="*/ 0 w 25"/>
                  <a:gd name="T3" fmla="*/ 0 h 5"/>
                  <a:gd name="T4" fmla="*/ 0 w 25"/>
                  <a:gd name="T5" fmla="*/ 0 h 5"/>
                  <a:gd name="T6" fmla="*/ 0 w 25"/>
                  <a:gd name="T7" fmla="*/ 0 h 5"/>
                  <a:gd name="T8" fmla="*/ 0 w 25"/>
                  <a:gd name="T9" fmla="*/ 0 h 5"/>
                  <a:gd name="T10" fmla="*/ 0 w 2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" h="5">
                    <a:moveTo>
                      <a:pt x="25" y="0"/>
                    </a:moveTo>
                    <a:lnTo>
                      <a:pt x="23" y="5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Freeform 49"/>
              <p:cNvSpPr>
                <a:spLocks/>
              </p:cNvSpPr>
              <p:nvPr/>
            </p:nvSpPr>
            <p:spPr bwMode="auto">
              <a:xfrm>
                <a:off x="4157" y="4202"/>
                <a:ext cx="9" cy="1"/>
              </a:xfrm>
              <a:custGeom>
                <a:avLst/>
                <a:gdLst>
                  <a:gd name="T0" fmla="*/ 1 w 18"/>
                  <a:gd name="T1" fmla="*/ 0 h 2"/>
                  <a:gd name="T2" fmla="*/ 1 w 18"/>
                  <a:gd name="T3" fmla="*/ 1 h 2"/>
                  <a:gd name="T4" fmla="*/ 1 w 18"/>
                  <a:gd name="T5" fmla="*/ 1 h 2"/>
                  <a:gd name="T6" fmla="*/ 0 w 18"/>
                  <a:gd name="T7" fmla="*/ 0 h 2"/>
                  <a:gd name="T8" fmla="*/ 1 w 18"/>
                  <a:gd name="T9" fmla="*/ 0 h 2"/>
                  <a:gd name="T10" fmla="*/ 1 w 18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18" y="0"/>
                    </a:moveTo>
                    <a:lnTo>
                      <a:pt x="15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Freeform 50"/>
              <p:cNvSpPr>
                <a:spLocks/>
              </p:cNvSpPr>
              <p:nvPr/>
            </p:nvSpPr>
            <p:spPr bwMode="auto">
              <a:xfrm>
                <a:off x="4161" y="4208"/>
                <a:ext cx="1" cy="1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Line 51"/>
              <p:cNvSpPr>
                <a:spLocks noChangeShapeType="1"/>
              </p:cNvSpPr>
              <p:nvPr/>
            </p:nvSpPr>
            <p:spPr bwMode="auto">
              <a:xfrm flipV="1">
                <a:off x="3580" y="3497"/>
                <a:ext cx="1" cy="68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Line 52"/>
              <p:cNvSpPr>
                <a:spLocks noChangeShapeType="1"/>
              </p:cNvSpPr>
              <p:nvPr/>
            </p:nvSpPr>
            <p:spPr bwMode="auto">
              <a:xfrm>
                <a:off x="3580" y="3497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Line 53"/>
              <p:cNvSpPr>
                <a:spLocks noChangeShapeType="1"/>
              </p:cNvSpPr>
              <p:nvPr/>
            </p:nvSpPr>
            <p:spPr bwMode="auto">
              <a:xfrm>
                <a:off x="3617" y="3497"/>
                <a:ext cx="1" cy="68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Line 54"/>
              <p:cNvSpPr>
                <a:spLocks noChangeShapeType="1"/>
              </p:cNvSpPr>
              <p:nvPr/>
            </p:nvSpPr>
            <p:spPr bwMode="auto">
              <a:xfrm flipH="1">
                <a:off x="3580" y="4180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Line 55"/>
              <p:cNvSpPr>
                <a:spLocks noChangeShapeType="1"/>
              </p:cNvSpPr>
              <p:nvPr/>
            </p:nvSpPr>
            <p:spPr bwMode="auto">
              <a:xfrm flipV="1">
                <a:off x="3625" y="3553"/>
                <a:ext cx="1" cy="62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Line 56"/>
              <p:cNvSpPr>
                <a:spLocks noChangeShapeType="1"/>
              </p:cNvSpPr>
              <p:nvPr/>
            </p:nvSpPr>
            <p:spPr bwMode="auto">
              <a:xfrm>
                <a:off x="3625" y="3553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Line 57"/>
              <p:cNvSpPr>
                <a:spLocks noChangeShapeType="1"/>
              </p:cNvSpPr>
              <p:nvPr/>
            </p:nvSpPr>
            <p:spPr bwMode="auto">
              <a:xfrm>
                <a:off x="3659" y="3553"/>
                <a:ext cx="1" cy="62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Line 58"/>
              <p:cNvSpPr>
                <a:spLocks noChangeShapeType="1"/>
              </p:cNvSpPr>
              <p:nvPr/>
            </p:nvSpPr>
            <p:spPr bwMode="auto">
              <a:xfrm flipH="1">
                <a:off x="3625" y="4173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Line 59"/>
              <p:cNvSpPr>
                <a:spLocks noChangeShapeType="1"/>
              </p:cNvSpPr>
              <p:nvPr/>
            </p:nvSpPr>
            <p:spPr bwMode="auto">
              <a:xfrm flipH="1" flipV="1">
                <a:off x="3665" y="3603"/>
                <a:ext cx="1" cy="5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Line 60"/>
              <p:cNvSpPr>
                <a:spLocks noChangeShapeType="1"/>
              </p:cNvSpPr>
              <p:nvPr/>
            </p:nvSpPr>
            <p:spPr bwMode="auto">
              <a:xfrm>
                <a:off x="3665" y="3603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Line 61"/>
              <p:cNvSpPr>
                <a:spLocks noChangeShapeType="1"/>
              </p:cNvSpPr>
              <p:nvPr/>
            </p:nvSpPr>
            <p:spPr bwMode="auto">
              <a:xfrm>
                <a:off x="3693" y="3603"/>
                <a:ext cx="1" cy="5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Line 62"/>
              <p:cNvSpPr>
                <a:spLocks noChangeShapeType="1"/>
              </p:cNvSpPr>
              <p:nvPr/>
            </p:nvSpPr>
            <p:spPr bwMode="auto">
              <a:xfrm flipH="1">
                <a:off x="3665" y="4168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Line 63"/>
              <p:cNvSpPr>
                <a:spLocks noChangeShapeType="1"/>
              </p:cNvSpPr>
              <p:nvPr/>
            </p:nvSpPr>
            <p:spPr bwMode="auto">
              <a:xfrm flipV="1">
                <a:off x="3698" y="3650"/>
                <a:ext cx="1" cy="51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Line 64"/>
              <p:cNvSpPr>
                <a:spLocks noChangeShapeType="1"/>
              </p:cNvSpPr>
              <p:nvPr/>
            </p:nvSpPr>
            <p:spPr bwMode="auto">
              <a:xfrm>
                <a:off x="3698" y="3650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Line 65"/>
              <p:cNvSpPr>
                <a:spLocks noChangeShapeType="1"/>
              </p:cNvSpPr>
              <p:nvPr/>
            </p:nvSpPr>
            <p:spPr bwMode="auto">
              <a:xfrm>
                <a:off x="3721" y="3650"/>
                <a:ext cx="1" cy="51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66"/>
              <p:cNvSpPr>
                <a:spLocks noChangeShapeType="1"/>
              </p:cNvSpPr>
              <p:nvPr/>
            </p:nvSpPr>
            <p:spPr bwMode="auto">
              <a:xfrm flipH="1">
                <a:off x="3698" y="4163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67"/>
              <p:cNvSpPr>
                <a:spLocks noChangeShapeType="1"/>
              </p:cNvSpPr>
              <p:nvPr/>
            </p:nvSpPr>
            <p:spPr bwMode="auto">
              <a:xfrm flipV="1">
                <a:off x="3725" y="3692"/>
                <a:ext cx="1" cy="4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Line 68"/>
              <p:cNvSpPr>
                <a:spLocks noChangeShapeType="1"/>
              </p:cNvSpPr>
              <p:nvPr/>
            </p:nvSpPr>
            <p:spPr bwMode="auto">
              <a:xfrm>
                <a:off x="3725" y="3692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Line 69"/>
              <p:cNvSpPr>
                <a:spLocks noChangeShapeType="1"/>
              </p:cNvSpPr>
              <p:nvPr/>
            </p:nvSpPr>
            <p:spPr bwMode="auto">
              <a:xfrm>
                <a:off x="3746" y="3692"/>
                <a:ext cx="1" cy="4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Line 70"/>
              <p:cNvSpPr>
                <a:spLocks noChangeShapeType="1"/>
              </p:cNvSpPr>
              <p:nvPr/>
            </p:nvSpPr>
            <p:spPr bwMode="auto">
              <a:xfrm flipH="1">
                <a:off x="3725" y="4157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Line 71"/>
              <p:cNvSpPr>
                <a:spLocks noChangeShapeType="1"/>
              </p:cNvSpPr>
              <p:nvPr/>
            </p:nvSpPr>
            <p:spPr bwMode="auto">
              <a:xfrm flipV="1">
                <a:off x="3749" y="3730"/>
                <a:ext cx="1" cy="42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Line 72"/>
              <p:cNvSpPr>
                <a:spLocks noChangeShapeType="1"/>
              </p:cNvSpPr>
              <p:nvPr/>
            </p:nvSpPr>
            <p:spPr bwMode="auto">
              <a:xfrm>
                <a:off x="3749" y="3730"/>
                <a:ext cx="1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Line 73"/>
              <p:cNvSpPr>
                <a:spLocks noChangeShapeType="1"/>
              </p:cNvSpPr>
              <p:nvPr/>
            </p:nvSpPr>
            <p:spPr bwMode="auto">
              <a:xfrm>
                <a:off x="3764" y="3730"/>
                <a:ext cx="1" cy="42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74"/>
              <p:cNvSpPr>
                <a:spLocks noChangeShapeType="1"/>
              </p:cNvSpPr>
              <p:nvPr/>
            </p:nvSpPr>
            <p:spPr bwMode="auto">
              <a:xfrm flipH="1">
                <a:off x="3749" y="4153"/>
                <a:ext cx="1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75"/>
              <p:cNvSpPr>
                <a:spLocks noChangeShapeType="1"/>
              </p:cNvSpPr>
              <p:nvPr/>
            </p:nvSpPr>
            <p:spPr bwMode="auto">
              <a:xfrm flipH="1" flipV="1">
                <a:off x="3767" y="3765"/>
                <a:ext cx="1" cy="38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76"/>
              <p:cNvSpPr>
                <a:spLocks noChangeShapeType="1"/>
              </p:cNvSpPr>
              <p:nvPr/>
            </p:nvSpPr>
            <p:spPr bwMode="auto">
              <a:xfrm>
                <a:off x="3767" y="3765"/>
                <a:ext cx="1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77"/>
              <p:cNvSpPr>
                <a:spLocks noChangeShapeType="1"/>
              </p:cNvSpPr>
              <p:nvPr/>
            </p:nvSpPr>
            <p:spPr bwMode="auto">
              <a:xfrm>
                <a:off x="3780" y="3765"/>
                <a:ext cx="1" cy="38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78"/>
              <p:cNvSpPr>
                <a:spLocks noChangeShapeType="1"/>
              </p:cNvSpPr>
              <p:nvPr/>
            </p:nvSpPr>
            <p:spPr bwMode="auto">
              <a:xfrm flipH="1">
                <a:off x="3768" y="4149"/>
                <a:ext cx="1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79"/>
              <p:cNvSpPr>
                <a:spLocks noChangeShapeType="1"/>
              </p:cNvSpPr>
              <p:nvPr/>
            </p:nvSpPr>
            <p:spPr bwMode="auto">
              <a:xfrm flipV="1">
                <a:off x="3784" y="3797"/>
                <a:ext cx="1" cy="34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Line 80"/>
              <p:cNvSpPr>
                <a:spLocks noChangeShapeType="1"/>
              </p:cNvSpPr>
              <p:nvPr/>
            </p:nvSpPr>
            <p:spPr bwMode="auto">
              <a:xfrm>
                <a:off x="3784" y="3797"/>
                <a:ext cx="1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Line 81"/>
              <p:cNvSpPr>
                <a:spLocks noChangeShapeType="1"/>
              </p:cNvSpPr>
              <p:nvPr/>
            </p:nvSpPr>
            <p:spPr bwMode="auto">
              <a:xfrm>
                <a:off x="3794" y="3797"/>
                <a:ext cx="1" cy="34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Line 82"/>
              <p:cNvSpPr>
                <a:spLocks noChangeShapeType="1"/>
              </p:cNvSpPr>
              <p:nvPr/>
            </p:nvSpPr>
            <p:spPr bwMode="auto">
              <a:xfrm flipH="1">
                <a:off x="3784" y="4146"/>
                <a:ext cx="1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Line 83"/>
              <p:cNvSpPr>
                <a:spLocks noChangeShapeType="1"/>
              </p:cNvSpPr>
              <p:nvPr/>
            </p:nvSpPr>
            <p:spPr bwMode="auto">
              <a:xfrm flipH="1" flipV="1">
                <a:off x="3795" y="3825"/>
                <a:ext cx="2" cy="3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Line 84"/>
              <p:cNvSpPr>
                <a:spLocks noChangeShapeType="1"/>
              </p:cNvSpPr>
              <p:nvPr/>
            </p:nvSpPr>
            <p:spPr bwMode="auto">
              <a:xfrm>
                <a:off x="3795" y="3825"/>
                <a:ext cx="1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Line 85"/>
              <p:cNvSpPr>
                <a:spLocks noChangeShapeType="1"/>
              </p:cNvSpPr>
              <p:nvPr/>
            </p:nvSpPr>
            <p:spPr bwMode="auto">
              <a:xfrm>
                <a:off x="3806" y="3825"/>
                <a:ext cx="1" cy="3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Line 86"/>
              <p:cNvSpPr>
                <a:spLocks noChangeShapeType="1"/>
              </p:cNvSpPr>
              <p:nvPr/>
            </p:nvSpPr>
            <p:spPr bwMode="auto">
              <a:xfrm flipH="1">
                <a:off x="3797" y="4143"/>
                <a:ext cx="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Line 87"/>
              <p:cNvSpPr>
                <a:spLocks noChangeShapeType="1"/>
              </p:cNvSpPr>
              <p:nvPr/>
            </p:nvSpPr>
            <p:spPr bwMode="auto">
              <a:xfrm flipV="1">
                <a:off x="3806" y="3851"/>
                <a:ext cx="1" cy="28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Line 88"/>
              <p:cNvSpPr>
                <a:spLocks noChangeShapeType="1"/>
              </p:cNvSpPr>
              <p:nvPr/>
            </p:nvSpPr>
            <p:spPr bwMode="auto">
              <a:xfrm>
                <a:off x="3806" y="3851"/>
                <a:ext cx="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Line 89"/>
              <p:cNvSpPr>
                <a:spLocks noChangeShapeType="1"/>
              </p:cNvSpPr>
              <p:nvPr/>
            </p:nvSpPr>
            <p:spPr bwMode="auto">
              <a:xfrm>
                <a:off x="3814" y="3851"/>
                <a:ext cx="1" cy="28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Line 90"/>
              <p:cNvSpPr>
                <a:spLocks noChangeShapeType="1"/>
              </p:cNvSpPr>
              <p:nvPr/>
            </p:nvSpPr>
            <p:spPr bwMode="auto">
              <a:xfrm flipH="1">
                <a:off x="3806" y="4140"/>
                <a:ext cx="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Line 91"/>
              <p:cNvSpPr>
                <a:spLocks noChangeShapeType="1"/>
              </p:cNvSpPr>
              <p:nvPr/>
            </p:nvSpPr>
            <p:spPr bwMode="auto">
              <a:xfrm flipV="1">
                <a:off x="3817" y="3874"/>
                <a:ext cx="1" cy="26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Line 92"/>
              <p:cNvSpPr>
                <a:spLocks noChangeShapeType="1"/>
              </p:cNvSpPr>
              <p:nvPr/>
            </p:nvSpPr>
            <p:spPr bwMode="auto">
              <a:xfrm>
                <a:off x="3817" y="3874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Line 93"/>
              <p:cNvSpPr>
                <a:spLocks noChangeShapeType="1"/>
              </p:cNvSpPr>
              <p:nvPr/>
            </p:nvSpPr>
            <p:spPr bwMode="auto">
              <a:xfrm>
                <a:off x="3822" y="3874"/>
                <a:ext cx="1" cy="26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Line 94"/>
              <p:cNvSpPr>
                <a:spLocks noChangeShapeType="1"/>
              </p:cNvSpPr>
              <p:nvPr/>
            </p:nvSpPr>
            <p:spPr bwMode="auto">
              <a:xfrm flipH="1">
                <a:off x="3817" y="4137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Line 95"/>
              <p:cNvSpPr>
                <a:spLocks noChangeShapeType="1"/>
              </p:cNvSpPr>
              <p:nvPr/>
            </p:nvSpPr>
            <p:spPr bwMode="auto">
              <a:xfrm flipV="1">
                <a:off x="3822" y="3897"/>
                <a:ext cx="1" cy="23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Line 96"/>
              <p:cNvSpPr>
                <a:spLocks noChangeShapeType="1"/>
              </p:cNvSpPr>
              <p:nvPr/>
            </p:nvSpPr>
            <p:spPr bwMode="auto">
              <a:xfrm>
                <a:off x="3822" y="3897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Line 97"/>
              <p:cNvSpPr>
                <a:spLocks noChangeShapeType="1"/>
              </p:cNvSpPr>
              <p:nvPr/>
            </p:nvSpPr>
            <p:spPr bwMode="auto">
              <a:xfrm>
                <a:off x="3827" y="3897"/>
                <a:ext cx="1" cy="23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Line 98"/>
              <p:cNvSpPr>
                <a:spLocks noChangeShapeType="1"/>
              </p:cNvSpPr>
              <p:nvPr/>
            </p:nvSpPr>
            <p:spPr bwMode="auto">
              <a:xfrm flipH="1">
                <a:off x="3822" y="4134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Line 99"/>
              <p:cNvSpPr>
                <a:spLocks noChangeShapeType="1"/>
              </p:cNvSpPr>
              <p:nvPr/>
            </p:nvSpPr>
            <p:spPr bwMode="auto">
              <a:xfrm flipV="1">
                <a:off x="3829" y="3915"/>
                <a:ext cx="1" cy="2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Line 100"/>
              <p:cNvSpPr>
                <a:spLocks noChangeShapeType="1"/>
              </p:cNvSpPr>
              <p:nvPr/>
            </p:nvSpPr>
            <p:spPr bwMode="auto">
              <a:xfrm>
                <a:off x="3829" y="391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Line 101"/>
              <p:cNvSpPr>
                <a:spLocks noChangeShapeType="1"/>
              </p:cNvSpPr>
              <p:nvPr/>
            </p:nvSpPr>
            <p:spPr bwMode="auto">
              <a:xfrm>
                <a:off x="3832" y="3915"/>
                <a:ext cx="1" cy="2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Line 102"/>
              <p:cNvSpPr>
                <a:spLocks noChangeShapeType="1"/>
              </p:cNvSpPr>
              <p:nvPr/>
            </p:nvSpPr>
            <p:spPr bwMode="auto">
              <a:xfrm flipH="1">
                <a:off x="3829" y="4133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Line 103"/>
              <p:cNvSpPr>
                <a:spLocks noChangeShapeType="1"/>
              </p:cNvSpPr>
              <p:nvPr/>
            </p:nvSpPr>
            <p:spPr bwMode="auto">
              <a:xfrm flipV="1">
                <a:off x="3833" y="3933"/>
                <a:ext cx="1" cy="19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Line 104"/>
              <p:cNvSpPr>
                <a:spLocks noChangeShapeType="1"/>
              </p:cNvSpPr>
              <p:nvPr/>
            </p:nvSpPr>
            <p:spPr bwMode="auto">
              <a:xfrm>
                <a:off x="3833" y="3933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Line 105"/>
              <p:cNvSpPr>
                <a:spLocks noChangeShapeType="1"/>
              </p:cNvSpPr>
              <p:nvPr/>
            </p:nvSpPr>
            <p:spPr bwMode="auto">
              <a:xfrm>
                <a:off x="3838" y="3933"/>
                <a:ext cx="1" cy="19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Line 106"/>
              <p:cNvSpPr>
                <a:spLocks noChangeShapeType="1"/>
              </p:cNvSpPr>
              <p:nvPr/>
            </p:nvSpPr>
            <p:spPr bwMode="auto">
              <a:xfrm flipH="1">
                <a:off x="3833" y="4130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Line 107"/>
              <p:cNvSpPr>
                <a:spLocks noChangeShapeType="1"/>
              </p:cNvSpPr>
              <p:nvPr/>
            </p:nvSpPr>
            <p:spPr bwMode="auto">
              <a:xfrm flipV="1">
                <a:off x="3838" y="3950"/>
                <a:ext cx="1" cy="17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Line 108"/>
              <p:cNvSpPr>
                <a:spLocks noChangeShapeType="1"/>
              </p:cNvSpPr>
              <p:nvPr/>
            </p:nvSpPr>
            <p:spPr bwMode="auto">
              <a:xfrm>
                <a:off x="3838" y="3950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Line 109"/>
              <p:cNvSpPr>
                <a:spLocks noChangeShapeType="1"/>
              </p:cNvSpPr>
              <p:nvPr/>
            </p:nvSpPr>
            <p:spPr bwMode="auto">
              <a:xfrm>
                <a:off x="3842" y="3950"/>
                <a:ext cx="1" cy="17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Line 110"/>
              <p:cNvSpPr>
                <a:spLocks noChangeShapeType="1"/>
              </p:cNvSpPr>
              <p:nvPr/>
            </p:nvSpPr>
            <p:spPr bwMode="auto">
              <a:xfrm flipH="1">
                <a:off x="3838" y="4128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Line 111"/>
              <p:cNvSpPr>
                <a:spLocks noChangeShapeType="1"/>
              </p:cNvSpPr>
              <p:nvPr/>
            </p:nvSpPr>
            <p:spPr bwMode="auto">
              <a:xfrm flipV="1">
                <a:off x="3841" y="3965"/>
                <a:ext cx="1" cy="16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Line 112"/>
              <p:cNvSpPr>
                <a:spLocks noChangeShapeType="1"/>
              </p:cNvSpPr>
              <p:nvPr/>
            </p:nvSpPr>
            <p:spPr bwMode="auto">
              <a:xfrm>
                <a:off x="3841" y="396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Line 113"/>
              <p:cNvSpPr>
                <a:spLocks noChangeShapeType="1"/>
              </p:cNvSpPr>
              <p:nvPr/>
            </p:nvSpPr>
            <p:spPr bwMode="auto">
              <a:xfrm>
                <a:off x="3844" y="3965"/>
                <a:ext cx="1" cy="16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Line 114"/>
              <p:cNvSpPr>
                <a:spLocks noChangeShapeType="1"/>
              </p:cNvSpPr>
              <p:nvPr/>
            </p:nvSpPr>
            <p:spPr bwMode="auto">
              <a:xfrm flipH="1">
                <a:off x="3841" y="412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Line 115"/>
              <p:cNvSpPr>
                <a:spLocks noChangeShapeType="1"/>
              </p:cNvSpPr>
              <p:nvPr/>
            </p:nvSpPr>
            <p:spPr bwMode="auto">
              <a:xfrm flipV="1">
                <a:off x="3849" y="4123"/>
                <a:ext cx="123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Line 116"/>
              <p:cNvSpPr>
                <a:spLocks noChangeShapeType="1"/>
              </p:cNvSpPr>
              <p:nvPr/>
            </p:nvSpPr>
            <p:spPr bwMode="auto">
              <a:xfrm>
                <a:off x="3972" y="4123"/>
                <a:ext cx="1" cy="1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Line 117"/>
              <p:cNvSpPr>
                <a:spLocks noChangeShapeType="1"/>
              </p:cNvSpPr>
              <p:nvPr/>
            </p:nvSpPr>
            <p:spPr bwMode="auto">
              <a:xfrm flipH="1">
                <a:off x="3963" y="4134"/>
                <a:ext cx="9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Line 118"/>
              <p:cNvSpPr>
                <a:spLocks noChangeShapeType="1"/>
              </p:cNvSpPr>
              <p:nvPr/>
            </p:nvSpPr>
            <p:spPr bwMode="auto">
              <a:xfrm flipH="1">
                <a:off x="3952" y="4139"/>
                <a:ext cx="11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Line 119"/>
              <p:cNvSpPr>
                <a:spLocks noChangeShapeType="1"/>
              </p:cNvSpPr>
              <p:nvPr/>
            </p:nvSpPr>
            <p:spPr bwMode="auto">
              <a:xfrm flipH="1">
                <a:off x="3940" y="4145"/>
                <a:ext cx="12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Line 120"/>
              <p:cNvSpPr>
                <a:spLocks noChangeShapeType="1"/>
              </p:cNvSpPr>
              <p:nvPr/>
            </p:nvSpPr>
            <p:spPr bwMode="auto">
              <a:xfrm flipH="1">
                <a:off x="3927" y="4151"/>
                <a:ext cx="13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Line 121"/>
              <p:cNvSpPr>
                <a:spLocks noChangeShapeType="1"/>
              </p:cNvSpPr>
              <p:nvPr/>
            </p:nvSpPr>
            <p:spPr bwMode="auto">
              <a:xfrm flipH="1">
                <a:off x="3913" y="4155"/>
                <a:ext cx="14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Line 122"/>
              <p:cNvSpPr>
                <a:spLocks noChangeShapeType="1"/>
              </p:cNvSpPr>
              <p:nvPr/>
            </p:nvSpPr>
            <p:spPr bwMode="auto">
              <a:xfrm flipH="1">
                <a:off x="3895" y="4160"/>
                <a:ext cx="18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Line 123"/>
              <p:cNvSpPr>
                <a:spLocks noChangeShapeType="1"/>
              </p:cNvSpPr>
              <p:nvPr/>
            </p:nvSpPr>
            <p:spPr bwMode="auto">
              <a:xfrm flipH="1">
                <a:off x="3876" y="4165"/>
                <a:ext cx="19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Line 124"/>
              <p:cNvSpPr>
                <a:spLocks noChangeShapeType="1"/>
              </p:cNvSpPr>
              <p:nvPr/>
            </p:nvSpPr>
            <p:spPr bwMode="auto">
              <a:xfrm flipH="1">
                <a:off x="3856" y="4168"/>
                <a:ext cx="20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Line 125"/>
              <p:cNvSpPr>
                <a:spLocks noChangeShapeType="1"/>
              </p:cNvSpPr>
              <p:nvPr/>
            </p:nvSpPr>
            <p:spPr bwMode="auto">
              <a:xfrm flipH="1">
                <a:off x="3834" y="4173"/>
                <a:ext cx="22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Line 126"/>
              <p:cNvSpPr>
                <a:spLocks noChangeShapeType="1"/>
              </p:cNvSpPr>
              <p:nvPr/>
            </p:nvSpPr>
            <p:spPr bwMode="auto">
              <a:xfrm flipH="1">
                <a:off x="3812" y="4177"/>
                <a:ext cx="22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Line 127"/>
              <p:cNvSpPr>
                <a:spLocks noChangeShapeType="1"/>
              </p:cNvSpPr>
              <p:nvPr/>
            </p:nvSpPr>
            <p:spPr bwMode="auto">
              <a:xfrm>
                <a:off x="3972" y="4134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Line 128"/>
              <p:cNvSpPr>
                <a:spLocks noChangeShapeType="1"/>
              </p:cNvSpPr>
              <p:nvPr/>
            </p:nvSpPr>
            <p:spPr bwMode="auto">
              <a:xfrm>
                <a:off x="4003" y="4134"/>
                <a:ext cx="1" cy="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Line 129"/>
              <p:cNvSpPr>
                <a:spLocks noChangeShapeType="1"/>
              </p:cNvSpPr>
              <p:nvPr/>
            </p:nvSpPr>
            <p:spPr bwMode="auto">
              <a:xfrm flipH="1">
                <a:off x="3997" y="4143"/>
                <a:ext cx="6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Line 130"/>
              <p:cNvSpPr>
                <a:spLocks noChangeShapeType="1"/>
              </p:cNvSpPr>
              <p:nvPr/>
            </p:nvSpPr>
            <p:spPr bwMode="auto">
              <a:xfrm flipH="1">
                <a:off x="3989" y="4148"/>
                <a:ext cx="8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Line 131"/>
              <p:cNvSpPr>
                <a:spLocks noChangeShapeType="1"/>
              </p:cNvSpPr>
              <p:nvPr/>
            </p:nvSpPr>
            <p:spPr bwMode="auto">
              <a:xfrm flipH="1">
                <a:off x="3981" y="4153"/>
                <a:ext cx="8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Line 132"/>
              <p:cNvSpPr>
                <a:spLocks noChangeShapeType="1"/>
              </p:cNvSpPr>
              <p:nvPr/>
            </p:nvSpPr>
            <p:spPr bwMode="auto">
              <a:xfrm flipH="1">
                <a:off x="3974" y="4159"/>
                <a:ext cx="7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Line 133"/>
              <p:cNvSpPr>
                <a:spLocks noChangeShapeType="1"/>
              </p:cNvSpPr>
              <p:nvPr/>
            </p:nvSpPr>
            <p:spPr bwMode="auto">
              <a:xfrm flipH="1">
                <a:off x="3964" y="4163"/>
                <a:ext cx="10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Line 134"/>
              <p:cNvSpPr>
                <a:spLocks noChangeShapeType="1"/>
              </p:cNvSpPr>
              <p:nvPr/>
            </p:nvSpPr>
            <p:spPr bwMode="auto">
              <a:xfrm flipH="1">
                <a:off x="3955" y="4166"/>
                <a:ext cx="9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Line 135"/>
              <p:cNvSpPr>
                <a:spLocks noChangeShapeType="1"/>
              </p:cNvSpPr>
              <p:nvPr/>
            </p:nvSpPr>
            <p:spPr bwMode="auto">
              <a:xfrm flipH="1">
                <a:off x="3944" y="4170"/>
                <a:ext cx="11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Line 136"/>
              <p:cNvSpPr>
                <a:spLocks noChangeShapeType="1"/>
              </p:cNvSpPr>
              <p:nvPr/>
            </p:nvSpPr>
            <p:spPr bwMode="auto">
              <a:xfrm flipH="1">
                <a:off x="3933" y="4173"/>
                <a:ext cx="11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Line 137"/>
              <p:cNvSpPr>
                <a:spLocks noChangeShapeType="1"/>
              </p:cNvSpPr>
              <p:nvPr/>
            </p:nvSpPr>
            <p:spPr bwMode="auto">
              <a:xfrm flipH="1">
                <a:off x="3921" y="4178"/>
                <a:ext cx="12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Line 138"/>
              <p:cNvSpPr>
                <a:spLocks noChangeShapeType="1"/>
              </p:cNvSpPr>
              <p:nvPr/>
            </p:nvSpPr>
            <p:spPr bwMode="auto">
              <a:xfrm flipH="1">
                <a:off x="3909" y="4182"/>
                <a:ext cx="12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139"/>
              <p:cNvSpPr>
                <a:spLocks noChangeShapeType="1"/>
              </p:cNvSpPr>
              <p:nvPr/>
            </p:nvSpPr>
            <p:spPr bwMode="auto">
              <a:xfrm flipH="1">
                <a:off x="3964" y="4123"/>
                <a:ext cx="8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140"/>
              <p:cNvSpPr>
                <a:spLocks noChangeShapeType="1"/>
              </p:cNvSpPr>
              <p:nvPr/>
            </p:nvSpPr>
            <p:spPr bwMode="auto">
              <a:xfrm flipH="1">
                <a:off x="3955" y="4127"/>
                <a:ext cx="9" cy="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141"/>
              <p:cNvSpPr>
                <a:spLocks noChangeShapeType="1"/>
              </p:cNvSpPr>
              <p:nvPr/>
            </p:nvSpPr>
            <p:spPr bwMode="auto">
              <a:xfrm flipH="1">
                <a:off x="3941" y="4134"/>
                <a:ext cx="14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142"/>
              <p:cNvSpPr>
                <a:spLocks noChangeShapeType="1"/>
              </p:cNvSpPr>
              <p:nvPr/>
            </p:nvSpPr>
            <p:spPr bwMode="auto">
              <a:xfrm flipH="1">
                <a:off x="3927" y="4139"/>
                <a:ext cx="14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143"/>
              <p:cNvSpPr>
                <a:spLocks noChangeShapeType="1"/>
              </p:cNvSpPr>
              <p:nvPr/>
            </p:nvSpPr>
            <p:spPr bwMode="auto">
              <a:xfrm flipH="1">
                <a:off x="3909" y="4145"/>
                <a:ext cx="18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144"/>
              <p:cNvSpPr>
                <a:spLocks noChangeShapeType="1"/>
              </p:cNvSpPr>
              <p:nvPr/>
            </p:nvSpPr>
            <p:spPr bwMode="auto">
              <a:xfrm flipH="1">
                <a:off x="3891" y="4151"/>
                <a:ext cx="18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145"/>
              <p:cNvSpPr>
                <a:spLocks noChangeShapeType="1"/>
              </p:cNvSpPr>
              <p:nvPr/>
            </p:nvSpPr>
            <p:spPr bwMode="auto">
              <a:xfrm flipH="1">
                <a:off x="3869" y="4155"/>
                <a:ext cx="22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146"/>
              <p:cNvSpPr>
                <a:spLocks noChangeShapeType="1"/>
              </p:cNvSpPr>
              <p:nvPr/>
            </p:nvSpPr>
            <p:spPr bwMode="auto">
              <a:xfrm flipH="1">
                <a:off x="3844" y="4160"/>
                <a:ext cx="25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147"/>
              <p:cNvSpPr>
                <a:spLocks noChangeShapeType="1"/>
              </p:cNvSpPr>
              <p:nvPr/>
            </p:nvSpPr>
            <p:spPr bwMode="auto">
              <a:xfrm flipH="1">
                <a:off x="3817" y="4166"/>
                <a:ext cx="27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148"/>
              <p:cNvSpPr>
                <a:spLocks noChangeShapeType="1"/>
              </p:cNvSpPr>
              <p:nvPr/>
            </p:nvSpPr>
            <p:spPr bwMode="auto">
              <a:xfrm flipH="1">
                <a:off x="3786" y="4171"/>
                <a:ext cx="31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149"/>
              <p:cNvSpPr>
                <a:spLocks noChangeShapeType="1"/>
              </p:cNvSpPr>
              <p:nvPr/>
            </p:nvSpPr>
            <p:spPr bwMode="auto">
              <a:xfrm flipH="1">
                <a:off x="4000" y="4134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150"/>
              <p:cNvSpPr>
                <a:spLocks noChangeShapeType="1"/>
              </p:cNvSpPr>
              <p:nvPr/>
            </p:nvSpPr>
            <p:spPr bwMode="auto">
              <a:xfrm flipH="1">
                <a:off x="4000" y="4134"/>
                <a:ext cx="1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151"/>
              <p:cNvSpPr>
                <a:spLocks noChangeShapeType="1"/>
              </p:cNvSpPr>
              <p:nvPr/>
            </p:nvSpPr>
            <p:spPr bwMode="auto">
              <a:xfrm flipH="1">
                <a:off x="3997" y="4137"/>
                <a:ext cx="3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152"/>
              <p:cNvSpPr>
                <a:spLocks noChangeShapeType="1"/>
              </p:cNvSpPr>
              <p:nvPr/>
            </p:nvSpPr>
            <p:spPr bwMode="auto">
              <a:xfrm flipH="1">
                <a:off x="3995" y="4139"/>
                <a:ext cx="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Line 153"/>
              <p:cNvSpPr>
                <a:spLocks noChangeShapeType="1"/>
              </p:cNvSpPr>
              <p:nvPr/>
            </p:nvSpPr>
            <p:spPr bwMode="auto">
              <a:xfrm flipH="1">
                <a:off x="3992" y="4139"/>
                <a:ext cx="3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Line 154"/>
              <p:cNvSpPr>
                <a:spLocks noChangeShapeType="1"/>
              </p:cNvSpPr>
              <p:nvPr/>
            </p:nvSpPr>
            <p:spPr bwMode="auto">
              <a:xfrm flipH="1">
                <a:off x="3990" y="4141"/>
                <a:ext cx="2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Line 155"/>
              <p:cNvSpPr>
                <a:spLocks noChangeShapeType="1"/>
              </p:cNvSpPr>
              <p:nvPr/>
            </p:nvSpPr>
            <p:spPr bwMode="auto">
              <a:xfrm flipH="1">
                <a:off x="3986" y="4143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Line 156"/>
              <p:cNvSpPr>
                <a:spLocks noChangeShapeType="1"/>
              </p:cNvSpPr>
              <p:nvPr/>
            </p:nvSpPr>
            <p:spPr bwMode="auto">
              <a:xfrm flipH="1">
                <a:off x="3984" y="4144"/>
                <a:ext cx="2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Line 157"/>
              <p:cNvSpPr>
                <a:spLocks noChangeShapeType="1"/>
              </p:cNvSpPr>
              <p:nvPr/>
            </p:nvSpPr>
            <p:spPr bwMode="auto">
              <a:xfrm flipH="1">
                <a:off x="3981" y="4146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Line 158"/>
              <p:cNvSpPr>
                <a:spLocks noChangeShapeType="1"/>
              </p:cNvSpPr>
              <p:nvPr/>
            </p:nvSpPr>
            <p:spPr bwMode="auto">
              <a:xfrm flipH="1">
                <a:off x="3978" y="4147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159"/>
              <p:cNvSpPr>
                <a:spLocks noChangeShapeType="1"/>
              </p:cNvSpPr>
              <p:nvPr/>
            </p:nvSpPr>
            <p:spPr bwMode="auto">
              <a:xfrm flipH="1">
                <a:off x="3974" y="4148"/>
                <a:ext cx="4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160"/>
              <p:cNvSpPr>
                <a:spLocks noChangeShapeType="1"/>
              </p:cNvSpPr>
              <p:nvPr/>
            </p:nvSpPr>
            <p:spPr bwMode="auto">
              <a:xfrm flipH="1">
                <a:off x="3972" y="4151"/>
                <a:ext cx="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Line 161"/>
              <p:cNvSpPr>
                <a:spLocks noChangeShapeType="1"/>
              </p:cNvSpPr>
              <p:nvPr/>
            </p:nvSpPr>
            <p:spPr bwMode="auto">
              <a:xfrm flipH="1">
                <a:off x="3968" y="4152"/>
                <a:ext cx="4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Line 162"/>
              <p:cNvSpPr>
                <a:spLocks noChangeShapeType="1"/>
              </p:cNvSpPr>
              <p:nvPr/>
            </p:nvSpPr>
            <p:spPr bwMode="auto">
              <a:xfrm flipH="1">
                <a:off x="3964" y="4155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163"/>
              <p:cNvSpPr>
                <a:spLocks noChangeShapeType="1"/>
              </p:cNvSpPr>
              <p:nvPr/>
            </p:nvSpPr>
            <p:spPr bwMode="auto">
              <a:xfrm flipH="1">
                <a:off x="3960" y="4155"/>
                <a:ext cx="4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164"/>
              <p:cNvSpPr>
                <a:spLocks noChangeShapeType="1"/>
              </p:cNvSpPr>
              <p:nvPr/>
            </p:nvSpPr>
            <p:spPr bwMode="auto">
              <a:xfrm flipH="1">
                <a:off x="3957" y="4157"/>
                <a:ext cx="3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165"/>
              <p:cNvSpPr>
                <a:spLocks noChangeShapeType="1"/>
              </p:cNvSpPr>
              <p:nvPr/>
            </p:nvSpPr>
            <p:spPr bwMode="auto">
              <a:xfrm flipH="1">
                <a:off x="3952" y="4159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166"/>
              <p:cNvSpPr>
                <a:spLocks noChangeShapeType="1"/>
              </p:cNvSpPr>
              <p:nvPr/>
            </p:nvSpPr>
            <p:spPr bwMode="auto">
              <a:xfrm flipH="1">
                <a:off x="3948" y="4160"/>
                <a:ext cx="4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167"/>
              <p:cNvSpPr>
                <a:spLocks noChangeShapeType="1"/>
              </p:cNvSpPr>
              <p:nvPr/>
            </p:nvSpPr>
            <p:spPr bwMode="auto">
              <a:xfrm flipH="1">
                <a:off x="3943" y="4163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168"/>
              <p:cNvSpPr>
                <a:spLocks noChangeShapeType="1"/>
              </p:cNvSpPr>
              <p:nvPr/>
            </p:nvSpPr>
            <p:spPr bwMode="auto">
              <a:xfrm flipH="1">
                <a:off x="3940" y="416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Line 169"/>
              <p:cNvSpPr>
                <a:spLocks noChangeShapeType="1"/>
              </p:cNvSpPr>
              <p:nvPr/>
            </p:nvSpPr>
            <p:spPr bwMode="auto">
              <a:xfrm flipH="1">
                <a:off x="3935" y="4165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Line 170"/>
              <p:cNvSpPr>
                <a:spLocks noChangeShapeType="1"/>
              </p:cNvSpPr>
              <p:nvPr/>
            </p:nvSpPr>
            <p:spPr bwMode="auto">
              <a:xfrm flipH="1">
                <a:off x="3930" y="4166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Line 171"/>
              <p:cNvSpPr>
                <a:spLocks noChangeShapeType="1"/>
              </p:cNvSpPr>
              <p:nvPr/>
            </p:nvSpPr>
            <p:spPr bwMode="auto">
              <a:xfrm flipH="1">
                <a:off x="3924" y="4168"/>
                <a:ext cx="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Line 172"/>
              <p:cNvSpPr>
                <a:spLocks noChangeShapeType="1"/>
              </p:cNvSpPr>
              <p:nvPr/>
            </p:nvSpPr>
            <p:spPr bwMode="auto">
              <a:xfrm flipH="1">
                <a:off x="3919" y="4169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Line 173"/>
              <p:cNvSpPr>
                <a:spLocks noChangeShapeType="1"/>
              </p:cNvSpPr>
              <p:nvPr/>
            </p:nvSpPr>
            <p:spPr bwMode="auto">
              <a:xfrm flipH="1">
                <a:off x="3914" y="4171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Line 174"/>
              <p:cNvSpPr>
                <a:spLocks noChangeShapeType="1"/>
              </p:cNvSpPr>
              <p:nvPr/>
            </p:nvSpPr>
            <p:spPr bwMode="auto">
              <a:xfrm flipH="1">
                <a:off x="3908" y="4173"/>
                <a:ext cx="6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Line 175"/>
              <p:cNvSpPr>
                <a:spLocks noChangeShapeType="1"/>
              </p:cNvSpPr>
              <p:nvPr/>
            </p:nvSpPr>
            <p:spPr bwMode="auto">
              <a:xfrm flipH="1">
                <a:off x="3903" y="4176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Line 176"/>
              <p:cNvSpPr>
                <a:spLocks noChangeShapeType="1"/>
              </p:cNvSpPr>
              <p:nvPr/>
            </p:nvSpPr>
            <p:spPr bwMode="auto">
              <a:xfrm flipH="1">
                <a:off x="3896" y="4177"/>
                <a:ext cx="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Line 177"/>
              <p:cNvSpPr>
                <a:spLocks noChangeShapeType="1"/>
              </p:cNvSpPr>
              <p:nvPr/>
            </p:nvSpPr>
            <p:spPr bwMode="auto">
              <a:xfrm flipH="1">
                <a:off x="3891" y="4178"/>
                <a:ext cx="5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Line 178"/>
              <p:cNvSpPr>
                <a:spLocks noChangeShapeType="1"/>
              </p:cNvSpPr>
              <p:nvPr/>
            </p:nvSpPr>
            <p:spPr bwMode="auto">
              <a:xfrm flipH="1">
                <a:off x="3886" y="4182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179"/>
              <p:cNvSpPr>
                <a:spLocks noChangeShapeType="1"/>
              </p:cNvSpPr>
              <p:nvPr/>
            </p:nvSpPr>
            <p:spPr bwMode="auto">
              <a:xfrm>
                <a:off x="4473" y="3979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Line 180"/>
              <p:cNvSpPr>
                <a:spLocks noChangeShapeType="1"/>
              </p:cNvSpPr>
              <p:nvPr/>
            </p:nvSpPr>
            <p:spPr bwMode="auto">
              <a:xfrm flipH="1">
                <a:off x="4467" y="3979"/>
                <a:ext cx="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Line 181"/>
              <p:cNvSpPr>
                <a:spLocks noChangeShapeType="1"/>
              </p:cNvSpPr>
              <p:nvPr/>
            </p:nvSpPr>
            <p:spPr bwMode="auto">
              <a:xfrm>
                <a:off x="4460" y="3979"/>
                <a:ext cx="1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Line 182"/>
              <p:cNvSpPr>
                <a:spLocks noChangeShapeType="1"/>
              </p:cNvSpPr>
              <p:nvPr/>
            </p:nvSpPr>
            <p:spPr bwMode="auto">
              <a:xfrm flipH="1">
                <a:off x="4453" y="3982"/>
                <a:ext cx="1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Line 183"/>
              <p:cNvSpPr>
                <a:spLocks noChangeShapeType="1"/>
              </p:cNvSpPr>
              <p:nvPr/>
            </p:nvSpPr>
            <p:spPr bwMode="auto">
              <a:xfrm>
                <a:off x="4448" y="3982"/>
                <a:ext cx="1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Line 184"/>
              <p:cNvSpPr>
                <a:spLocks noChangeShapeType="1"/>
              </p:cNvSpPr>
              <p:nvPr/>
            </p:nvSpPr>
            <p:spPr bwMode="auto">
              <a:xfrm flipH="1">
                <a:off x="4441" y="3982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Line 185"/>
              <p:cNvSpPr>
                <a:spLocks noChangeShapeType="1"/>
              </p:cNvSpPr>
              <p:nvPr/>
            </p:nvSpPr>
            <p:spPr bwMode="auto">
              <a:xfrm>
                <a:off x="4436" y="3983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Line 186"/>
              <p:cNvSpPr>
                <a:spLocks noChangeShapeType="1"/>
              </p:cNvSpPr>
              <p:nvPr/>
            </p:nvSpPr>
            <p:spPr bwMode="auto">
              <a:xfrm flipH="1">
                <a:off x="4429" y="3984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Line 187"/>
              <p:cNvSpPr>
                <a:spLocks noChangeShapeType="1"/>
              </p:cNvSpPr>
              <p:nvPr/>
            </p:nvSpPr>
            <p:spPr bwMode="auto">
              <a:xfrm>
                <a:off x="4422" y="3985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Line 188"/>
              <p:cNvSpPr>
                <a:spLocks noChangeShapeType="1"/>
              </p:cNvSpPr>
              <p:nvPr/>
            </p:nvSpPr>
            <p:spPr bwMode="auto">
              <a:xfrm flipH="1">
                <a:off x="4415" y="3985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Line 189"/>
              <p:cNvSpPr>
                <a:spLocks noChangeShapeType="1"/>
              </p:cNvSpPr>
              <p:nvPr/>
            </p:nvSpPr>
            <p:spPr bwMode="auto">
              <a:xfrm>
                <a:off x="4410" y="3985"/>
                <a:ext cx="4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Line 190"/>
              <p:cNvSpPr>
                <a:spLocks noChangeShapeType="1"/>
              </p:cNvSpPr>
              <p:nvPr/>
            </p:nvSpPr>
            <p:spPr bwMode="auto">
              <a:xfrm flipH="1">
                <a:off x="4403" y="398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Line 191"/>
              <p:cNvSpPr>
                <a:spLocks noChangeShapeType="1"/>
              </p:cNvSpPr>
              <p:nvPr/>
            </p:nvSpPr>
            <p:spPr bwMode="auto">
              <a:xfrm>
                <a:off x="4396" y="3987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Line 192"/>
              <p:cNvSpPr>
                <a:spLocks noChangeShapeType="1"/>
              </p:cNvSpPr>
              <p:nvPr/>
            </p:nvSpPr>
            <p:spPr bwMode="auto">
              <a:xfrm flipH="1">
                <a:off x="4391" y="3988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Line 193"/>
              <p:cNvSpPr>
                <a:spLocks noChangeShapeType="1"/>
              </p:cNvSpPr>
              <p:nvPr/>
            </p:nvSpPr>
            <p:spPr bwMode="auto">
              <a:xfrm>
                <a:off x="4384" y="3989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Line 194"/>
              <p:cNvSpPr>
                <a:spLocks noChangeShapeType="1"/>
              </p:cNvSpPr>
              <p:nvPr/>
            </p:nvSpPr>
            <p:spPr bwMode="auto">
              <a:xfrm flipH="1">
                <a:off x="4378" y="3990"/>
                <a:ext cx="5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Line 195"/>
              <p:cNvSpPr>
                <a:spLocks noChangeShapeType="1"/>
              </p:cNvSpPr>
              <p:nvPr/>
            </p:nvSpPr>
            <p:spPr bwMode="auto">
              <a:xfrm>
                <a:off x="4372" y="3990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Line 196"/>
              <p:cNvSpPr>
                <a:spLocks noChangeShapeType="1"/>
              </p:cNvSpPr>
              <p:nvPr/>
            </p:nvSpPr>
            <p:spPr bwMode="auto">
              <a:xfrm flipH="1">
                <a:off x="4366" y="3991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Line 197"/>
              <p:cNvSpPr>
                <a:spLocks noChangeShapeType="1"/>
              </p:cNvSpPr>
              <p:nvPr/>
            </p:nvSpPr>
            <p:spPr bwMode="auto">
              <a:xfrm>
                <a:off x="4360" y="3991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Line 198"/>
              <p:cNvSpPr>
                <a:spLocks noChangeShapeType="1"/>
              </p:cNvSpPr>
              <p:nvPr/>
            </p:nvSpPr>
            <p:spPr bwMode="auto">
              <a:xfrm flipH="1">
                <a:off x="4352" y="3992"/>
                <a:ext cx="7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Line 199"/>
              <p:cNvSpPr>
                <a:spLocks noChangeShapeType="1"/>
              </p:cNvSpPr>
              <p:nvPr/>
            </p:nvSpPr>
            <p:spPr bwMode="auto">
              <a:xfrm>
                <a:off x="4346" y="3994"/>
                <a:ext cx="7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Line 200"/>
              <p:cNvSpPr>
                <a:spLocks noChangeShapeType="1"/>
              </p:cNvSpPr>
              <p:nvPr/>
            </p:nvSpPr>
            <p:spPr bwMode="auto">
              <a:xfrm flipH="1">
                <a:off x="4340" y="3994"/>
                <a:ext cx="8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Line 201"/>
              <p:cNvSpPr>
                <a:spLocks noChangeShapeType="1"/>
              </p:cNvSpPr>
              <p:nvPr/>
            </p:nvSpPr>
            <p:spPr bwMode="auto">
              <a:xfrm>
                <a:off x="4334" y="3994"/>
                <a:ext cx="8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Line 202"/>
              <p:cNvSpPr>
                <a:spLocks noChangeShapeType="1"/>
              </p:cNvSpPr>
              <p:nvPr/>
            </p:nvSpPr>
            <p:spPr bwMode="auto">
              <a:xfrm flipH="1">
                <a:off x="4327" y="3994"/>
                <a:ext cx="8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Line 203"/>
              <p:cNvSpPr>
                <a:spLocks noChangeShapeType="1"/>
              </p:cNvSpPr>
              <p:nvPr/>
            </p:nvSpPr>
            <p:spPr bwMode="auto">
              <a:xfrm>
                <a:off x="4321" y="3996"/>
                <a:ext cx="9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Line 204"/>
              <p:cNvSpPr>
                <a:spLocks noChangeShapeType="1"/>
              </p:cNvSpPr>
              <p:nvPr/>
            </p:nvSpPr>
            <p:spPr bwMode="auto">
              <a:xfrm flipH="1">
                <a:off x="4315" y="3996"/>
                <a:ext cx="9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Line 205"/>
              <p:cNvSpPr>
                <a:spLocks noChangeShapeType="1"/>
              </p:cNvSpPr>
              <p:nvPr/>
            </p:nvSpPr>
            <p:spPr bwMode="auto">
              <a:xfrm>
                <a:off x="4308" y="3997"/>
                <a:ext cx="9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Line 206"/>
              <p:cNvSpPr>
                <a:spLocks noChangeShapeType="1"/>
              </p:cNvSpPr>
              <p:nvPr/>
            </p:nvSpPr>
            <p:spPr bwMode="auto">
              <a:xfrm flipH="1">
                <a:off x="4303" y="3998"/>
                <a:ext cx="10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07"/>
              <p:cNvSpPr>
                <a:spLocks noChangeShapeType="1"/>
              </p:cNvSpPr>
              <p:nvPr/>
            </p:nvSpPr>
            <p:spPr bwMode="auto">
              <a:xfrm>
                <a:off x="4296" y="3998"/>
                <a:ext cx="10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08"/>
              <p:cNvSpPr>
                <a:spLocks noChangeShapeType="1"/>
              </p:cNvSpPr>
              <p:nvPr/>
            </p:nvSpPr>
            <p:spPr bwMode="auto">
              <a:xfrm flipH="1">
                <a:off x="4289" y="3998"/>
                <a:ext cx="10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09"/>
              <p:cNvSpPr>
                <a:spLocks noChangeShapeType="1"/>
              </p:cNvSpPr>
              <p:nvPr/>
            </p:nvSpPr>
            <p:spPr bwMode="auto">
              <a:xfrm>
                <a:off x="4284" y="3999"/>
                <a:ext cx="11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10"/>
              <p:cNvSpPr>
                <a:spLocks noChangeShapeType="1"/>
              </p:cNvSpPr>
              <p:nvPr/>
            </p:nvSpPr>
            <p:spPr bwMode="auto">
              <a:xfrm flipH="1">
                <a:off x="4277" y="4000"/>
                <a:ext cx="11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11"/>
              <p:cNvSpPr>
                <a:spLocks noChangeShapeType="1"/>
              </p:cNvSpPr>
              <p:nvPr/>
            </p:nvSpPr>
            <p:spPr bwMode="auto">
              <a:xfrm>
                <a:off x="4270" y="4001"/>
                <a:ext cx="1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12"/>
              <p:cNvSpPr>
                <a:spLocks noChangeShapeType="1"/>
              </p:cNvSpPr>
              <p:nvPr/>
            </p:nvSpPr>
            <p:spPr bwMode="auto">
              <a:xfrm flipH="1">
                <a:off x="4265" y="4001"/>
                <a:ext cx="1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Line 213"/>
              <p:cNvSpPr>
                <a:spLocks noChangeShapeType="1"/>
              </p:cNvSpPr>
              <p:nvPr/>
            </p:nvSpPr>
            <p:spPr bwMode="auto">
              <a:xfrm>
                <a:off x="4258" y="4001"/>
                <a:ext cx="1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14"/>
            <p:cNvGrpSpPr>
              <a:grpSpLocks/>
            </p:cNvGrpSpPr>
            <p:nvPr/>
          </p:nvGrpSpPr>
          <p:grpSpPr bwMode="auto">
            <a:xfrm>
              <a:off x="3889" y="4003"/>
              <a:ext cx="493" cy="73"/>
              <a:chOff x="3889" y="4003"/>
              <a:chExt cx="493" cy="73"/>
            </a:xfrm>
          </p:grpSpPr>
          <p:sp>
            <p:nvSpPr>
              <p:cNvPr id="298" name="Line 215"/>
              <p:cNvSpPr>
                <a:spLocks noChangeShapeType="1"/>
              </p:cNvSpPr>
              <p:nvPr/>
            </p:nvSpPr>
            <p:spPr bwMode="auto">
              <a:xfrm flipH="1">
                <a:off x="4251" y="4003"/>
                <a:ext cx="1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Line 216"/>
              <p:cNvSpPr>
                <a:spLocks noChangeShapeType="1"/>
              </p:cNvSpPr>
              <p:nvPr/>
            </p:nvSpPr>
            <p:spPr bwMode="auto">
              <a:xfrm>
                <a:off x="4246" y="4003"/>
                <a:ext cx="1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217"/>
              <p:cNvSpPr>
                <a:spLocks noChangeShapeType="1"/>
              </p:cNvSpPr>
              <p:nvPr/>
            </p:nvSpPr>
            <p:spPr bwMode="auto">
              <a:xfrm flipH="1">
                <a:off x="4239" y="4004"/>
                <a:ext cx="1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Line 218"/>
              <p:cNvSpPr>
                <a:spLocks noChangeShapeType="1"/>
              </p:cNvSpPr>
              <p:nvPr/>
            </p:nvSpPr>
            <p:spPr bwMode="auto">
              <a:xfrm>
                <a:off x="4233" y="4006"/>
                <a:ext cx="1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219"/>
              <p:cNvSpPr>
                <a:spLocks noChangeShapeType="1"/>
              </p:cNvSpPr>
              <p:nvPr/>
            </p:nvSpPr>
            <p:spPr bwMode="auto">
              <a:xfrm flipH="1">
                <a:off x="4226" y="4006"/>
                <a:ext cx="1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220"/>
              <p:cNvSpPr>
                <a:spLocks noChangeShapeType="1"/>
              </p:cNvSpPr>
              <p:nvPr/>
            </p:nvSpPr>
            <p:spPr bwMode="auto">
              <a:xfrm>
                <a:off x="4220" y="4007"/>
                <a:ext cx="1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221"/>
              <p:cNvSpPr>
                <a:spLocks noChangeShapeType="1"/>
              </p:cNvSpPr>
              <p:nvPr/>
            </p:nvSpPr>
            <p:spPr bwMode="auto">
              <a:xfrm flipH="1">
                <a:off x="4214" y="4008"/>
                <a:ext cx="1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222"/>
              <p:cNvSpPr>
                <a:spLocks noChangeShapeType="1"/>
              </p:cNvSpPr>
              <p:nvPr/>
            </p:nvSpPr>
            <p:spPr bwMode="auto">
              <a:xfrm>
                <a:off x="4209" y="4008"/>
                <a:ext cx="1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223"/>
              <p:cNvSpPr>
                <a:spLocks noChangeShapeType="1"/>
              </p:cNvSpPr>
              <p:nvPr/>
            </p:nvSpPr>
            <p:spPr bwMode="auto">
              <a:xfrm flipH="1">
                <a:off x="4201" y="4009"/>
                <a:ext cx="1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224"/>
              <p:cNvSpPr>
                <a:spLocks noChangeShapeType="1"/>
              </p:cNvSpPr>
              <p:nvPr/>
            </p:nvSpPr>
            <p:spPr bwMode="auto">
              <a:xfrm>
                <a:off x="4195" y="4010"/>
                <a:ext cx="1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225"/>
              <p:cNvSpPr>
                <a:spLocks noChangeShapeType="1"/>
              </p:cNvSpPr>
              <p:nvPr/>
            </p:nvSpPr>
            <p:spPr bwMode="auto">
              <a:xfrm flipH="1">
                <a:off x="4189" y="4010"/>
                <a:ext cx="1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226"/>
              <p:cNvSpPr>
                <a:spLocks noChangeShapeType="1"/>
              </p:cNvSpPr>
              <p:nvPr/>
            </p:nvSpPr>
            <p:spPr bwMode="auto">
              <a:xfrm>
                <a:off x="4177" y="4010"/>
                <a:ext cx="1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227"/>
              <p:cNvSpPr>
                <a:spLocks noChangeShapeType="1"/>
              </p:cNvSpPr>
              <p:nvPr/>
            </p:nvSpPr>
            <p:spPr bwMode="auto">
              <a:xfrm flipH="1">
                <a:off x="4167" y="4012"/>
                <a:ext cx="1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228"/>
              <p:cNvSpPr>
                <a:spLocks noChangeShapeType="1"/>
              </p:cNvSpPr>
              <p:nvPr/>
            </p:nvSpPr>
            <p:spPr bwMode="auto">
              <a:xfrm>
                <a:off x="4156" y="4012"/>
                <a:ext cx="1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229"/>
              <p:cNvSpPr>
                <a:spLocks noChangeShapeType="1"/>
              </p:cNvSpPr>
              <p:nvPr/>
            </p:nvSpPr>
            <p:spPr bwMode="auto">
              <a:xfrm flipH="1">
                <a:off x="4145" y="4014"/>
                <a:ext cx="1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230"/>
              <p:cNvSpPr>
                <a:spLocks noChangeShapeType="1"/>
              </p:cNvSpPr>
              <p:nvPr/>
            </p:nvSpPr>
            <p:spPr bwMode="auto">
              <a:xfrm>
                <a:off x="4134" y="4014"/>
                <a:ext cx="1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231"/>
              <p:cNvSpPr>
                <a:spLocks noChangeShapeType="1"/>
              </p:cNvSpPr>
              <p:nvPr/>
            </p:nvSpPr>
            <p:spPr bwMode="auto">
              <a:xfrm flipH="1">
                <a:off x="4124" y="4014"/>
                <a:ext cx="1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232"/>
              <p:cNvSpPr>
                <a:spLocks noChangeShapeType="1"/>
              </p:cNvSpPr>
              <p:nvPr/>
            </p:nvSpPr>
            <p:spPr bwMode="auto">
              <a:xfrm>
                <a:off x="4112" y="4015"/>
                <a:ext cx="1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233"/>
              <p:cNvSpPr>
                <a:spLocks noChangeShapeType="1"/>
              </p:cNvSpPr>
              <p:nvPr/>
            </p:nvSpPr>
            <p:spPr bwMode="auto">
              <a:xfrm flipH="1">
                <a:off x="4104" y="4016"/>
                <a:ext cx="1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234"/>
              <p:cNvSpPr>
                <a:spLocks noChangeShapeType="1"/>
              </p:cNvSpPr>
              <p:nvPr/>
            </p:nvSpPr>
            <p:spPr bwMode="auto">
              <a:xfrm>
                <a:off x="4092" y="4016"/>
                <a:ext cx="1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235"/>
              <p:cNvSpPr>
                <a:spLocks noChangeShapeType="1"/>
              </p:cNvSpPr>
              <p:nvPr/>
            </p:nvSpPr>
            <p:spPr bwMode="auto">
              <a:xfrm flipH="1">
                <a:off x="4081" y="4016"/>
                <a:ext cx="14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236"/>
              <p:cNvSpPr>
                <a:spLocks noChangeShapeType="1"/>
              </p:cNvSpPr>
              <p:nvPr/>
            </p:nvSpPr>
            <p:spPr bwMode="auto">
              <a:xfrm>
                <a:off x="4070" y="4016"/>
                <a:ext cx="1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237"/>
              <p:cNvSpPr>
                <a:spLocks noChangeShapeType="1"/>
              </p:cNvSpPr>
              <p:nvPr/>
            </p:nvSpPr>
            <p:spPr bwMode="auto">
              <a:xfrm flipH="1">
                <a:off x="4060" y="4017"/>
                <a:ext cx="16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238"/>
              <p:cNvSpPr>
                <a:spLocks noChangeShapeType="1"/>
              </p:cNvSpPr>
              <p:nvPr/>
            </p:nvSpPr>
            <p:spPr bwMode="auto">
              <a:xfrm>
                <a:off x="4048" y="4018"/>
                <a:ext cx="11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239"/>
              <p:cNvSpPr>
                <a:spLocks noChangeShapeType="1"/>
              </p:cNvSpPr>
              <p:nvPr/>
            </p:nvSpPr>
            <p:spPr bwMode="auto">
              <a:xfrm>
                <a:off x="4168" y="4018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240"/>
              <p:cNvSpPr>
                <a:spLocks noChangeShapeType="1"/>
              </p:cNvSpPr>
              <p:nvPr/>
            </p:nvSpPr>
            <p:spPr bwMode="auto">
              <a:xfrm flipH="1">
                <a:off x="4168" y="4020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241"/>
              <p:cNvSpPr>
                <a:spLocks noChangeShapeType="1"/>
              </p:cNvSpPr>
              <p:nvPr/>
            </p:nvSpPr>
            <p:spPr bwMode="auto">
              <a:xfrm flipH="1">
                <a:off x="4039" y="4020"/>
                <a:ext cx="11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242"/>
              <p:cNvSpPr>
                <a:spLocks noChangeShapeType="1"/>
              </p:cNvSpPr>
              <p:nvPr/>
            </p:nvSpPr>
            <p:spPr bwMode="auto">
              <a:xfrm>
                <a:off x="4028" y="4020"/>
                <a:ext cx="10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243"/>
              <p:cNvSpPr>
                <a:spLocks noChangeShapeType="1"/>
              </p:cNvSpPr>
              <p:nvPr/>
            </p:nvSpPr>
            <p:spPr bwMode="auto">
              <a:xfrm>
                <a:off x="4168" y="4020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244"/>
              <p:cNvSpPr>
                <a:spLocks noChangeShapeType="1"/>
              </p:cNvSpPr>
              <p:nvPr/>
            </p:nvSpPr>
            <p:spPr bwMode="auto">
              <a:xfrm flipH="1">
                <a:off x="4169" y="4021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Line 245"/>
              <p:cNvSpPr>
                <a:spLocks noChangeShapeType="1"/>
              </p:cNvSpPr>
              <p:nvPr/>
            </p:nvSpPr>
            <p:spPr bwMode="auto">
              <a:xfrm flipH="1">
                <a:off x="4017" y="4021"/>
                <a:ext cx="10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Line 246"/>
              <p:cNvSpPr>
                <a:spLocks noChangeShapeType="1"/>
              </p:cNvSpPr>
              <p:nvPr/>
            </p:nvSpPr>
            <p:spPr bwMode="auto">
              <a:xfrm>
                <a:off x="4006" y="4022"/>
                <a:ext cx="11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Line 247"/>
              <p:cNvSpPr>
                <a:spLocks noChangeShapeType="1"/>
              </p:cNvSpPr>
              <p:nvPr/>
            </p:nvSpPr>
            <p:spPr bwMode="auto">
              <a:xfrm>
                <a:off x="4169" y="4022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248"/>
              <p:cNvSpPr>
                <a:spLocks noChangeShapeType="1"/>
              </p:cNvSpPr>
              <p:nvPr/>
            </p:nvSpPr>
            <p:spPr bwMode="auto">
              <a:xfrm flipH="1">
                <a:off x="4169" y="4022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249"/>
              <p:cNvSpPr>
                <a:spLocks noChangeShapeType="1"/>
              </p:cNvSpPr>
              <p:nvPr/>
            </p:nvSpPr>
            <p:spPr bwMode="auto">
              <a:xfrm flipH="1">
                <a:off x="3995" y="4022"/>
                <a:ext cx="1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250"/>
              <p:cNvSpPr>
                <a:spLocks noChangeShapeType="1"/>
              </p:cNvSpPr>
              <p:nvPr/>
            </p:nvSpPr>
            <p:spPr bwMode="auto">
              <a:xfrm>
                <a:off x="3985" y="4023"/>
                <a:ext cx="8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251"/>
              <p:cNvSpPr>
                <a:spLocks noChangeShapeType="1"/>
              </p:cNvSpPr>
              <p:nvPr/>
            </p:nvSpPr>
            <p:spPr bwMode="auto">
              <a:xfrm>
                <a:off x="4083" y="402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252"/>
              <p:cNvSpPr>
                <a:spLocks noChangeShapeType="1"/>
              </p:cNvSpPr>
              <p:nvPr/>
            </p:nvSpPr>
            <p:spPr bwMode="auto">
              <a:xfrm>
                <a:off x="4169" y="4023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253"/>
              <p:cNvSpPr>
                <a:spLocks noChangeShapeType="1"/>
              </p:cNvSpPr>
              <p:nvPr/>
            </p:nvSpPr>
            <p:spPr bwMode="auto">
              <a:xfrm flipH="1">
                <a:off x="4171" y="4023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254"/>
              <p:cNvSpPr>
                <a:spLocks noChangeShapeType="1"/>
              </p:cNvSpPr>
              <p:nvPr/>
            </p:nvSpPr>
            <p:spPr bwMode="auto">
              <a:xfrm flipH="1">
                <a:off x="4083" y="402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255"/>
              <p:cNvSpPr>
                <a:spLocks noChangeShapeType="1"/>
              </p:cNvSpPr>
              <p:nvPr/>
            </p:nvSpPr>
            <p:spPr bwMode="auto">
              <a:xfrm flipH="1">
                <a:off x="3974" y="4023"/>
                <a:ext cx="8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256"/>
              <p:cNvSpPr>
                <a:spLocks noChangeShapeType="1"/>
              </p:cNvSpPr>
              <p:nvPr/>
            </p:nvSpPr>
            <p:spPr bwMode="auto">
              <a:xfrm>
                <a:off x="3963" y="4024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257"/>
              <p:cNvSpPr>
                <a:spLocks noChangeShapeType="1"/>
              </p:cNvSpPr>
              <p:nvPr/>
            </p:nvSpPr>
            <p:spPr bwMode="auto">
              <a:xfrm>
                <a:off x="4083" y="4024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258"/>
              <p:cNvSpPr>
                <a:spLocks noChangeShapeType="1"/>
              </p:cNvSpPr>
              <p:nvPr/>
            </p:nvSpPr>
            <p:spPr bwMode="auto">
              <a:xfrm>
                <a:off x="4171" y="4024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259"/>
              <p:cNvSpPr>
                <a:spLocks noChangeShapeType="1"/>
              </p:cNvSpPr>
              <p:nvPr/>
            </p:nvSpPr>
            <p:spPr bwMode="auto">
              <a:xfrm flipH="1">
                <a:off x="4171" y="4024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260"/>
              <p:cNvSpPr>
                <a:spLocks noChangeShapeType="1"/>
              </p:cNvSpPr>
              <p:nvPr/>
            </p:nvSpPr>
            <p:spPr bwMode="auto">
              <a:xfrm flipH="1">
                <a:off x="4083" y="4024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261"/>
              <p:cNvSpPr>
                <a:spLocks noChangeShapeType="1"/>
              </p:cNvSpPr>
              <p:nvPr/>
            </p:nvSpPr>
            <p:spPr bwMode="auto">
              <a:xfrm flipH="1">
                <a:off x="3953" y="4024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262"/>
              <p:cNvSpPr>
                <a:spLocks noChangeShapeType="1"/>
              </p:cNvSpPr>
              <p:nvPr/>
            </p:nvSpPr>
            <p:spPr bwMode="auto">
              <a:xfrm>
                <a:off x="3942" y="4027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263"/>
              <p:cNvSpPr>
                <a:spLocks noChangeShapeType="1"/>
              </p:cNvSpPr>
              <p:nvPr/>
            </p:nvSpPr>
            <p:spPr bwMode="auto">
              <a:xfrm flipV="1">
                <a:off x="4083" y="4025"/>
                <a:ext cx="42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264"/>
              <p:cNvSpPr>
                <a:spLocks noChangeShapeType="1"/>
              </p:cNvSpPr>
              <p:nvPr/>
            </p:nvSpPr>
            <p:spPr bwMode="auto">
              <a:xfrm>
                <a:off x="4172" y="4025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265"/>
              <p:cNvSpPr>
                <a:spLocks noChangeShapeType="1"/>
              </p:cNvSpPr>
              <p:nvPr/>
            </p:nvSpPr>
            <p:spPr bwMode="auto">
              <a:xfrm flipH="1">
                <a:off x="4172" y="4027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266"/>
              <p:cNvSpPr>
                <a:spLocks noChangeShapeType="1"/>
              </p:cNvSpPr>
              <p:nvPr/>
            </p:nvSpPr>
            <p:spPr bwMode="auto">
              <a:xfrm flipH="1">
                <a:off x="4083" y="402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267"/>
              <p:cNvSpPr>
                <a:spLocks noChangeShapeType="1"/>
              </p:cNvSpPr>
              <p:nvPr/>
            </p:nvSpPr>
            <p:spPr bwMode="auto">
              <a:xfrm flipH="1">
                <a:off x="3933" y="4027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Line 268"/>
              <p:cNvSpPr>
                <a:spLocks noChangeShapeType="1"/>
              </p:cNvSpPr>
              <p:nvPr/>
            </p:nvSpPr>
            <p:spPr bwMode="auto">
              <a:xfrm>
                <a:off x="3921" y="4027"/>
                <a:ext cx="3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269"/>
              <p:cNvSpPr>
                <a:spLocks noChangeShapeType="1"/>
              </p:cNvSpPr>
              <p:nvPr/>
            </p:nvSpPr>
            <p:spPr bwMode="auto">
              <a:xfrm>
                <a:off x="4083" y="402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Line 270"/>
              <p:cNvSpPr>
                <a:spLocks noChangeShapeType="1"/>
              </p:cNvSpPr>
              <p:nvPr/>
            </p:nvSpPr>
            <p:spPr bwMode="auto">
              <a:xfrm>
                <a:off x="4172" y="4027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Line 271"/>
              <p:cNvSpPr>
                <a:spLocks noChangeShapeType="1"/>
              </p:cNvSpPr>
              <p:nvPr/>
            </p:nvSpPr>
            <p:spPr bwMode="auto">
              <a:xfrm flipH="1">
                <a:off x="4172" y="4029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Line 272"/>
              <p:cNvSpPr>
                <a:spLocks noChangeShapeType="1"/>
              </p:cNvSpPr>
              <p:nvPr/>
            </p:nvSpPr>
            <p:spPr bwMode="auto">
              <a:xfrm flipH="1">
                <a:off x="4083" y="402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273"/>
              <p:cNvSpPr>
                <a:spLocks noChangeShapeType="1"/>
              </p:cNvSpPr>
              <p:nvPr/>
            </p:nvSpPr>
            <p:spPr bwMode="auto">
              <a:xfrm flipH="1">
                <a:off x="3910" y="4029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Line 274"/>
              <p:cNvSpPr>
                <a:spLocks noChangeShapeType="1"/>
              </p:cNvSpPr>
              <p:nvPr/>
            </p:nvSpPr>
            <p:spPr bwMode="auto">
              <a:xfrm>
                <a:off x="3900" y="4029"/>
                <a:ext cx="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275"/>
              <p:cNvSpPr>
                <a:spLocks noChangeShapeType="1"/>
              </p:cNvSpPr>
              <p:nvPr/>
            </p:nvSpPr>
            <p:spPr bwMode="auto">
              <a:xfrm>
                <a:off x="4083" y="402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276"/>
              <p:cNvSpPr>
                <a:spLocks noChangeShapeType="1"/>
              </p:cNvSpPr>
              <p:nvPr/>
            </p:nvSpPr>
            <p:spPr bwMode="auto">
              <a:xfrm>
                <a:off x="4173" y="4029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277"/>
              <p:cNvSpPr>
                <a:spLocks noChangeShapeType="1"/>
              </p:cNvSpPr>
              <p:nvPr/>
            </p:nvSpPr>
            <p:spPr bwMode="auto">
              <a:xfrm flipH="1">
                <a:off x="4173" y="4029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278"/>
              <p:cNvSpPr>
                <a:spLocks noChangeShapeType="1"/>
              </p:cNvSpPr>
              <p:nvPr/>
            </p:nvSpPr>
            <p:spPr bwMode="auto">
              <a:xfrm flipH="1">
                <a:off x="4083" y="402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279"/>
              <p:cNvSpPr>
                <a:spLocks noChangeShapeType="1"/>
              </p:cNvSpPr>
              <p:nvPr/>
            </p:nvSpPr>
            <p:spPr bwMode="auto">
              <a:xfrm flipH="1">
                <a:off x="3889" y="4029"/>
                <a:ext cx="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280"/>
              <p:cNvSpPr>
                <a:spLocks noChangeShapeType="1"/>
              </p:cNvSpPr>
              <p:nvPr/>
            </p:nvSpPr>
            <p:spPr bwMode="auto">
              <a:xfrm>
                <a:off x="4083" y="403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281"/>
              <p:cNvSpPr>
                <a:spLocks noChangeShapeType="1"/>
              </p:cNvSpPr>
              <p:nvPr/>
            </p:nvSpPr>
            <p:spPr bwMode="auto">
              <a:xfrm>
                <a:off x="4173" y="4030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282"/>
              <p:cNvSpPr>
                <a:spLocks noChangeShapeType="1"/>
              </p:cNvSpPr>
              <p:nvPr/>
            </p:nvSpPr>
            <p:spPr bwMode="auto">
              <a:xfrm flipH="1">
                <a:off x="4173" y="403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283"/>
              <p:cNvSpPr>
                <a:spLocks noChangeShapeType="1"/>
              </p:cNvSpPr>
              <p:nvPr/>
            </p:nvSpPr>
            <p:spPr bwMode="auto">
              <a:xfrm flipH="1">
                <a:off x="4083" y="4031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284"/>
              <p:cNvSpPr>
                <a:spLocks noChangeShapeType="1"/>
              </p:cNvSpPr>
              <p:nvPr/>
            </p:nvSpPr>
            <p:spPr bwMode="auto">
              <a:xfrm>
                <a:off x="4083" y="4032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285"/>
              <p:cNvSpPr>
                <a:spLocks noChangeShapeType="1"/>
              </p:cNvSpPr>
              <p:nvPr/>
            </p:nvSpPr>
            <p:spPr bwMode="auto">
              <a:xfrm>
                <a:off x="4173" y="4032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286"/>
              <p:cNvSpPr>
                <a:spLocks noChangeShapeType="1"/>
              </p:cNvSpPr>
              <p:nvPr/>
            </p:nvSpPr>
            <p:spPr bwMode="auto">
              <a:xfrm flipH="1">
                <a:off x="4174" y="4033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287"/>
              <p:cNvSpPr>
                <a:spLocks noChangeShapeType="1"/>
              </p:cNvSpPr>
              <p:nvPr/>
            </p:nvSpPr>
            <p:spPr bwMode="auto">
              <a:xfrm flipH="1">
                <a:off x="4083" y="403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88"/>
              <p:cNvSpPr>
                <a:spLocks noChangeShapeType="1"/>
              </p:cNvSpPr>
              <p:nvPr/>
            </p:nvSpPr>
            <p:spPr bwMode="auto">
              <a:xfrm>
                <a:off x="4083" y="403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89"/>
              <p:cNvSpPr>
                <a:spLocks noChangeShapeType="1"/>
              </p:cNvSpPr>
              <p:nvPr/>
            </p:nvSpPr>
            <p:spPr bwMode="auto">
              <a:xfrm>
                <a:off x="4174" y="4033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290"/>
              <p:cNvSpPr>
                <a:spLocks noChangeShapeType="1"/>
              </p:cNvSpPr>
              <p:nvPr/>
            </p:nvSpPr>
            <p:spPr bwMode="auto">
              <a:xfrm flipH="1">
                <a:off x="4174" y="4033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291"/>
              <p:cNvSpPr>
                <a:spLocks noChangeShapeType="1"/>
              </p:cNvSpPr>
              <p:nvPr/>
            </p:nvSpPr>
            <p:spPr bwMode="auto">
              <a:xfrm flipH="1">
                <a:off x="4083" y="403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292"/>
              <p:cNvSpPr>
                <a:spLocks noChangeShapeType="1"/>
              </p:cNvSpPr>
              <p:nvPr/>
            </p:nvSpPr>
            <p:spPr bwMode="auto">
              <a:xfrm>
                <a:off x="4083" y="4034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293"/>
              <p:cNvSpPr>
                <a:spLocks noChangeShapeType="1"/>
              </p:cNvSpPr>
              <p:nvPr/>
            </p:nvSpPr>
            <p:spPr bwMode="auto">
              <a:xfrm>
                <a:off x="4174" y="4034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94"/>
              <p:cNvSpPr>
                <a:spLocks noChangeShapeType="1"/>
              </p:cNvSpPr>
              <p:nvPr/>
            </p:nvSpPr>
            <p:spPr bwMode="auto">
              <a:xfrm flipH="1">
                <a:off x="4175" y="4035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95"/>
              <p:cNvSpPr>
                <a:spLocks noChangeShapeType="1"/>
              </p:cNvSpPr>
              <p:nvPr/>
            </p:nvSpPr>
            <p:spPr bwMode="auto">
              <a:xfrm flipH="1">
                <a:off x="4083" y="4035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296"/>
              <p:cNvSpPr>
                <a:spLocks noChangeShapeType="1"/>
              </p:cNvSpPr>
              <p:nvPr/>
            </p:nvSpPr>
            <p:spPr bwMode="auto">
              <a:xfrm>
                <a:off x="4083" y="4036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297"/>
              <p:cNvSpPr>
                <a:spLocks noChangeShapeType="1"/>
              </p:cNvSpPr>
              <p:nvPr/>
            </p:nvSpPr>
            <p:spPr bwMode="auto">
              <a:xfrm>
                <a:off x="4175" y="4036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298"/>
              <p:cNvSpPr>
                <a:spLocks noChangeShapeType="1"/>
              </p:cNvSpPr>
              <p:nvPr/>
            </p:nvSpPr>
            <p:spPr bwMode="auto">
              <a:xfrm flipH="1">
                <a:off x="4175" y="4037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99"/>
              <p:cNvSpPr>
                <a:spLocks noChangeShapeType="1"/>
              </p:cNvSpPr>
              <p:nvPr/>
            </p:nvSpPr>
            <p:spPr bwMode="auto">
              <a:xfrm flipH="1">
                <a:off x="4083" y="403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300"/>
              <p:cNvSpPr>
                <a:spLocks noChangeShapeType="1"/>
              </p:cNvSpPr>
              <p:nvPr/>
            </p:nvSpPr>
            <p:spPr bwMode="auto">
              <a:xfrm flipV="1">
                <a:off x="4083" y="403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301"/>
              <p:cNvSpPr>
                <a:spLocks noChangeShapeType="1"/>
              </p:cNvSpPr>
              <p:nvPr/>
            </p:nvSpPr>
            <p:spPr bwMode="auto">
              <a:xfrm>
                <a:off x="4175" y="4037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302"/>
              <p:cNvSpPr>
                <a:spLocks noChangeShapeType="1"/>
              </p:cNvSpPr>
              <p:nvPr/>
            </p:nvSpPr>
            <p:spPr bwMode="auto">
              <a:xfrm flipH="1">
                <a:off x="4175" y="4037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Line 303"/>
              <p:cNvSpPr>
                <a:spLocks noChangeShapeType="1"/>
              </p:cNvSpPr>
              <p:nvPr/>
            </p:nvSpPr>
            <p:spPr bwMode="auto">
              <a:xfrm flipH="1">
                <a:off x="4083" y="403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304"/>
              <p:cNvSpPr>
                <a:spLocks noChangeShapeType="1"/>
              </p:cNvSpPr>
              <p:nvPr/>
            </p:nvSpPr>
            <p:spPr bwMode="auto">
              <a:xfrm>
                <a:off x="4083" y="4038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305"/>
              <p:cNvSpPr>
                <a:spLocks noChangeShapeType="1"/>
              </p:cNvSpPr>
              <p:nvPr/>
            </p:nvSpPr>
            <p:spPr bwMode="auto">
              <a:xfrm>
                <a:off x="4175" y="4038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306"/>
              <p:cNvSpPr>
                <a:spLocks noChangeShapeType="1"/>
              </p:cNvSpPr>
              <p:nvPr/>
            </p:nvSpPr>
            <p:spPr bwMode="auto">
              <a:xfrm flipH="1">
                <a:off x="4175" y="4039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307"/>
              <p:cNvSpPr>
                <a:spLocks noChangeShapeType="1"/>
              </p:cNvSpPr>
              <p:nvPr/>
            </p:nvSpPr>
            <p:spPr bwMode="auto">
              <a:xfrm flipH="1">
                <a:off x="4083" y="403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308"/>
              <p:cNvSpPr>
                <a:spLocks noChangeShapeType="1"/>
              </p:cNvSpPr>
              <p:nvPr/>
            </p:nvSpPr>
            <p:spPr bwMode="auto">
              <a:xfrm>
                <a:off x="4083" y="404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309"/>
              <p:cNvSpPr>
                <a:spLocks noChangeShapeType="1"/>
              </p:cNvSpPr>
              <p:nvPr/>
            </p:nvSpPr>
            <p:spPr bwMode="auto">
              <a:xfrm>
                <a:off x="4175" y="4040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310"/>
              <p:cNvSpPr>
                <a:spLocks noChangeShapeType="1"/>
              </p:cNvSpPr>
              <p:nvPr/>
            </p:nvSpPr>
            <p:spPr bwMode="auto">
              <a:xfrm flipH="1">
                <a:off x="4177" y="404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311"/>
              <p:cNvSpPr>
                <a:spLocks noChangeShapeType="1"/>
              </p:cNvSpPr>
              <p:nvPr/>
            </p:nvSpPr>
            <p:spPr bwMode="auto">
              <a:xfrm flipH="1">
                <a:off x="4083" y="4041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312"/>
              <p:cNvSpPr>
                <a:spLocks noChangeShapeType="1"/>
              </p:cNvSpPr>
              <p:nvPr/>
            </p:nvSpPr>
            <p:spPr bwMode="auto">
              <a:xfrm>
                <a:off x="4083" y="4041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Line 313"/>
              <p:cNvSpPr>
                <a:spLocks noChangeShapeType="1"/>
              </p:cNvSpPr>
              <p:nvPr/>
            </p:nvSpPr>
            <p:spPr bwMode="auto">
              <a:xfrm>
                <a:off x="4177" y="404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314"/>
              <p:cNvSpPr>
                <a:spLocks noChangeShapeType="1"/>
              </p:cNvSpPr>
              <p:nvPr/>
            </p:nvSpPr>
            <p:spPr bwMode="auto">
              <a:xfrm flipH="1">
                <a:off x="4177" y="404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315"/>
              <p:cNvSpPr>
                <a:spLocks noChangeShapeType="1"/>
              </p:cNvSpPr>
              <p:nvPr/>
            </p:nvSpPr>
            <p:spPr bwMode="auto">
              <a:xfrm flipH="1">
                <a:off x="4082" y="4041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Line 316"/>
              <p:cNvSpPr>
                <a:spLocks noChangeShapeType="1"/>
              </p:cNvSpPr>
              <p:nvPr/>
            </p:nvSpPr>
            <p:spPr bwMode="auto">
              <a:xfrm flipV="1">
                <a:off x="4082" y="4042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317"/>
              <p:cNvSpPr>
                <a:spLocks noChangeShapeType="1"/>
              </p:cNvSpPr>
              <p:nvPr/>
            </p:nvSpPr>
            <p:spPr bwMode="auto">
              <a:xfrm>
                <a:off x="4177" y="4042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318"/>
              <p:cNvSpPr>
                <a:spLocks noChangeShapeType="1"/>
              </p:cNvSpPr>
              <p:nvPr/>
            </p:nvSpPr>
            <p:spPr bwMode="auto">
              <a:xfrm flipH="1">
                <a:off x="4177" y="4043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Line 319"/>
              <p:cNvSpPr>
                <a:spLocks noChangeShapeType="1"/>
              </p:cNvSpPr>
              <p:nvPr/>
            </p:nvSpPr>
            <p:spPr bwMode="auto">
              <a:xfrm flipH="1">
                <a:off x="4081" y="4043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20"/>
              <p:cNvSpPr>
                <a:spLocks noChangeShapeType="1"/>
              </p:cNvSpPr>
              <p:nvPr/>
            </p:nvSpPr>
            <p:spPr bwMode="auto">
              <a:xfrm>
                <a:off x="4081" y="404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321"/>
              <p:cNvSpPr>
                <a:spLocks noChangeShapeType="1"/>
              </p:cNvSpPr>
              <p:nvPr/>
            </p:nvSpPr>
            <p:spPr bwMode="auto">
              <a:xfrm>
                <a:off x="4177" y="4044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322"/>
              <p:cNvSpPr>
                <a:spLocks noChangeShapeType="1"/>
              </p:cNvSpPr>
              <p:nvPr/>
            </p:nvSpPr>
            <p:spPr bwMode="auto">
              <a:xfrm flipH="1">
                <a:off x="4177" y="4044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323"/>
              <p:cNvSpPr>
                <a:spLocks noChangeShapeType="1"/>
              </p:cNvSpPr>
              <p:nvPr/>
            </p:nvSpPr>
            <p:spPr bwMode="auto">
              <a:xfrm flipH="1">
                <a:off x="4081" y="404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324"/>
              <p:cNvSpPr>
                <a:spLocks noChangeShapeType="1"/>
              </p:cNvSpPr>
              <p:nvPr/>
            </p:nvSpPr>
            <p:spPr bwMode="auto">
              <a:xfrm>
                <a:off x="4081" y="404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Line 325"/>
              <p:cNvSpPr>
                <a:spLocks noChangeShapeType="1"/>
              </p:cNvSpPr>
              <p:nvPr/>
            </p:nvSpPr>
            <p:spPr bwMode="auto">
              <a:xfrm>
                <a:off x="4177" y="4045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Line 326"/>
              <p:cNvSpPr>
                <a:spLocks noChangeShapeType="1"/>
              </p:cNvSpPr>
              <p:nvPr/>
            </p:nvSpPr>
            <p:spPr bwMode="auto">
              <a:xfrm flipH="1">
                <a:off x="4178" y="4046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327"/>
              <p:cNvSpPr>
                <a:spLocks noChangeShapeType="1"/>
              </p:cNvSpPr>
              <p:nvPr/>
            </p:nvSpPr>
            <p:spPr bwMode="auto">
              <a:xfrm flipH="1">
                <a:off x="4081" y="404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328"/>
              <p:cNvSpPr>
                <a:spLocks noChangeShapeType="1"/>
              </p:cNvSpPr>
              <p:nvPr/>
            </p:nvSpPr>
            <p:spPr bwMode="auto">
              <a:xfrm>
                <a:off x="4081" y="404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Line 329"/>
              <p:cNvSpPr>
                <a:spLocks noChangeShapeType="1"/>
              </p:cNvSpPr>
              <p:nvPr/>
            </p:nvSpPr>
            <p:spPr bwMode="auto">
              <a:xfrm>
                <a:off x="4179" y="4046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330"/>
              <p:cNvSpPr>
                <a:spLocks noChangeShapeType="1"/>
              </p:cNvSpPr>
              <p:nvPr/>
            </p:nvSpPr>
            <p:spPr bwMode="auto">
              <a:xfrm flipH="1">
                <a:off x="4179" y="4047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331"/>
              <p:cNvSpPr>
                <a:spLocks noChangeShapeType="1"/>
              </p:cNvSpPr>
              <p:nvPr/>
            </p:nvSpPr>
            <p:spPr bwMode="auto">
              <a:xfrm flipH="1">
                <a:off x="4081" y="4047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332"/>
              <p:cNvSpPr>
                <a:spLocks noChangeShapeType="1"/>
              </p:cNvSpPr>
              <p:nvPr/>
            </p:nvSpPr>
            <p:spPr bwMode="auto">
              <a:xfrm>
                <a:off x="4081" y="4048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333"/>
              <p:cNvSpPr>
                <a:spLocks noChangeShapeType="1"/>
              </p:cNvSpPr>
              <p:nvPr/>
            </p:nvSpPr>
            <p:spPr bwMode="auto">
              <a:xfrm>
                <a:off x="4179" y="4048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334"/>
              <p:cNvSpPr>
                <a:spLocks noChangeShapeType="1"/>
              </p:cNvSpPr>
              <p:nvPr/>
            </p:nvSpPr>
            <p:spPr bwMode="auto">
              <a:xfrm flipH="1">
                <a:off x="4180" y="4048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335"/>
              <p:cNvSpPr>
                <a:spLocks noChangeShapeType="1"/>
              </p:cNvSpPr>
              <p:nvPr/>
            </p:nvSpPr>
            <p:spPr bwMode="auto">
              <a:xfrm flipH="1">
                <a:off x="4081" y="4048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336"/>
              <p:cNvSpPr>
                <a:spLocks noChangeShapeType="1"/>
              </p:cNvSpPr>
              <p:nvPr/>
            </p:nvSpPr>
            <p:spPr bwMode="auto">
              <a:xfrm>
                <a:off x="4081" y="4049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337"/>
              <p:cNvSpPr>
                <a:spLocks noChangeShapeType="1"/>
              </p:cNvSpPr>
              <p:nvPr/>
            </p:nvSpPr>
            <p:spPr bwMode="auto">
              <a:xfrm>
                <a:off x="4180" y="4049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338"/>
              <p:cNvSpPr>
                <a:spLocks noChangeShapeType="1"/>
              </p:cNvSpPr>
              <p:nvPr/>
            </p:nvSpPr>
            <p:spPr bwMode="auto">
              <a:xfrm flipH="1">
                <a:off x="4180" y="4049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339"/>
              <p:cNvSpPr>
                <a:spLocks noChangeShapeType="1"/>
              </p:cNvSpPr>
              <p:nvPr/>
            </p:nvSpPr>
            <p:spPr bwMode="auto">
              <a:xfrm flipH="1">
                <a:off x="4081" y="4049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340"/>
              <p:cNvSpPr>
                <a:spLocks noChangeShapeType="1"/>
              </p:cNvSpPr>
              <p:nvPr/>
            </p:nvSpPr>
            <p:spPr bwMode="auto">
              <a:xfrm>
                <a:off x="4081" y="4051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341"/>
              <p:cNvSpPr>
                <a:spLocks noChangeShapeType="1"/>
              </p:cNvSpPr>
              <p:nvPr/>
            </p:nvSpPr>
            <p:spPr bwMode="auto">
              <a:xfrm>
                <a:off x="4180" y="4051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342"/>
              <p:cNvSpPr>
                <a:spLocks noChangeShapeType="1"/>
              </p:cNvSpPr>
              <p:nvPr/>
            </p:nvSpPr>
            <p:spPr bwMode="auto">
              <a:xfrm flipH="1">
                <a:off x="4180" y="4053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343"/>
              <p:cNvSpPr>
                <a:spLocks noChangeShapeType="1"/>
              </p:cNvSpPr>
              <p:nvPr/>
            </p:nvSpPr>
            <p:spPr bwMode="auto">
              <a:xfrm flipH="1">
                <a:off x="4081" y="4053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344"/>
              <p:cNvSpPr>
                <a:spLocks noChangeShapeType="1"/>
              </p:cNvSpPr>
              <p:nvPr/>
            </p:nvSpPr>
            <p:spPr bwMode="auto">
              <a:xfrm>
                <a:off x="4081" y="4053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345"/>
              <p:cNvSpPr>
                <a:spLocks noChangeShapeType="1"/>
              </p:cNvSpPr>
              <p:nvPr/>
            </p:nvSpPr>
            <p:spPr bwMode="auto">
              <a:xfrm>
                <a:off x="4182" y="4053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346"/>
              <p:cNvSpPr>
                <a:spLocks noChangeShapeType="1"/>
              </p:cNvSpPr>
              <p:nvPr/>
            </p:nvSpPr>
            <p:spPr bwMode="auto">
              <a:xfrm flipH="1">
                <a:off x="4182" y="4053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Line 347"/>
              <p:cNvSpPr>
                <a:spLocks noChangeShapeType="1"/>
              </p:cNvSpPr>
              <p:nvPr/>
            </p:nvSpPr>
            <p:spPr bwMode="auto">
              <a:xfrm flipH="1">
                <a:off x="4080" y="4053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Line 348"/>
              <p:cNvSpPr>
                <a:spLocks noChangeShapeType="1"/>
              </p:cNvSpPr>
              <p:nvPr/>
            </p:nvSpPr>
            <p:spPr bwMode="auto">
              <a:xfrm>
                <a:off x="4080" y="405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Line 349"/>
              <p:cNvSpPr>
                <a:spLocks noChangeShapeType="1"/>
              </p:cNvSpPr>
              <p:nvPr/>
            </p:nvSpPr>
            <p:spPr bwMode="auto">
              <a:xfrm>
                <a:off x="4182" y="4054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Line 350"/>
              <p:cNvSpPr>
                <a:spLocks noChangeShapeType="1"/>
              </p:cNvSpPr>
              <p:nvPr/>
            </p:nvSpPr>
            <p:spPr bwMode="auto">
              <a:xfrm flipH="1">
                <a:off x="4183" y="4054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Line 351"/>
              <p:cNvSpPr>
                <a:spLocks noChangeShapeType="1"/>
              </p:cNvSpPr>
              <p:nvPr/>
            </p:nvSpPr>
            <p:spPr bwMode="auto">
              <a:xfrm flipH="1">
                <a:off x="4080" y="405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Line 352"/>
              <p:cNvSpPr>
                <a:spLocks noChangeShapeType="1"/>
              </p:cNvSpPr>
              <p:nvPr/>
            </p:nvSpPr>
            <p:spPr bwMode="auto">
              <a:xfrm>
                <a:off x="4080" y="405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353"/>
              <p:cNvSpPr>
                <a:spLocks noChangeShapeType="1"/>
              </p:cNvSpPr>
              <p:nvPr/>
            </p:nvSpPr>
            <p:spPr bwMode="auto">
              <a:xfrm>
                <a:off x="4183" y="4056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Line 354"/>
              <p:cNvSpPr>
                <a:spLocks noChangeShapeType="1"/>
              </p:cNvSpPr>
              <p:nvPr/>
            </p:nvSpPr>
            <p:spPr bwMode="auto">
              <a:xfrm flipH="1">
                <a:off x="4183" y="4057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Line 355"/>
              <p:cNvSpPr>
                <a:spLocks noChangeShapeType="1"/>
              </p:cNvSpPr>
              <p:nvPr/>
            </p:nvSpPr>
            <p:spPr bwMode="auto">
              <a:xfrm flipH="1">
                <a:off x="4080" y="4057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356"/>
              <p:cNvSpPr>
                <a:spLocks noChangeShapeType="1"/>
              </p:cNvSpPr>
              <p:nvPr/>
            </p:nvSpPr>
            <p:spPr bwMode="auto">
              <a:xfrm>
                <a:off x="4080" y="4057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357"/>
              <p:cNvSpPr>
                <a:spLocks noChangeShapeType="1"/>
              </p:cNvSpPr>
              <p:nvPr/>
            </p:nvSpPr>
            <p:spPr bwMode="auto">
              <a:xfrm>
                <a:off x="4183" y="4057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358"/>
              <p:cNvSpPr>
                <a:spLocks noChangeShapeType="1"/>
              </p:cNvSpPr>
              <p:nvPr/>
            </p:nvSpPr>
            <p:spPr bwMode="auto">
              <a:xfrm flipH="1">
                <a:off x="4183" y="4058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Line 359"/>
              <p:cNvSpPr>
                <a:spLocks noChangeShapeType="1"/>
              </p:cNvSpPr>
              <p:nvPr/>
            </p:nvSpPr>
            <p:spPr bwMode="auto">
              <a:xfrm flipH="1">
                <a:off x="4080" y="405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360"/>
              <p:cNvSpPr>
                <a:spLocks noChangeShapeType="1"/>
              </p:cNvSpPr>
              <p:nvPr/>
            </p:nvSpPr>
            <p:spPr bwMode="auto">
              <a:xfrm>
                <a:off x="4080" y="405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Line 361"/>
              <p:cNvSpPr>
                <a:spLocks noChangeShapeType="1"/>
              </p:cNvSpPr>
              <p:nvPr/>
            </p:nvSpPr>
            <p:spPr bwMode="auto">
              <a:xfrm>
                <a:off x="4183" y="4058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362"/>
              <p:cNvSpPr>
                <a:spLocks noChangeShapeType="1"/>
              </p:cNvSpPr>
              <p:nvPr/>
            </p:nvSpPr>
            <p:spPr bwMode="auto">
              <a:xfrm flipH="1">
                <a:off x="4185" y="4058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363"/>
              <p:cNvSpPr>
                <a:spLocks noChangeShapeType="1"/>
              </p:cNvSpPr>
              <p:nvPr/>
            </p:nvSpPr>
            <p:spPr bwMode="auto">
              <a:xfrm flipH="1">
                <a:off x="4080" y="405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364"/>
              <p:cNvSpPr>
                <a:spLocks noChangeShapeType="1"/>
              </p:cNvSpPr>
              <p:nvPr/>
            </p:nvSpPr>
            <p:spPr bwMode="auto">
              <a:xfrm>
                <a:off x="4080" y="4059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365"/>
              <p:cNvSpPr>
                <a:spLocks noChangeShapeType="1"/>
              </p:cNvSpPr>
              <p:nvPr/>
            </p:nvSpPr>
            <p:spPr bwMode="auto">
              <a:xfrm>
                <a:off x="4185" y="4059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366"/>
              <p:cNvSpPr>
                <a:spLocks noChangeShapeType="1"/>
              </p:cNvSpPr>
              <p:nvPr/>
            </p:nvSpPr>
            <p:spPr bwMode="auto">
              <a:xfrm flipH="1">
                <a:off x="4185" y="4059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367"/>
              <p:cNvSpPr>
                <a:spLocks noChangeShapeType="1"/>
              </p:cNvSpPr>
              <p:nvPr/>
            </p:nvSpPr>
            <p:spPr bwMode="auto">
              <a:xfrm flipH="1">
                <a:off x="4080" y="4059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368"/>
              <p:cNvSpPr>
                <a:spLocks noChangeShapeType="1"/>
              </p:cNvSpPr>
              <p:nvPr/>
            </p:nvSpPr>
            <p:spPr bwMode="auto">
              <a:xfrm>
                <a:off x="4080" y="4060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369"/>
              <p:cNvSpPr>
                <a:spLocks noChangeShapeType="1"/>
              </p:cNvSpPr>
              <p:nvPr/>
            </p:nvSpPr>
            <p:spPr bwMode="auto">
              <a:xfrm>
                <a:off x="4185" y="4060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Line 370"/>
              <p:cNvSpPr>
                <a:spLocks noChangeShapeType="1"/>
              </p:cNvSpPr>
              <p:nvPr/>
            </p:nvSpPr>
            <p:spPr bwMode="auto">
              <a:xfrm flipH="1">
                <a:off x="4185" y="4060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Line 371"/>
              <p:cNvSpPr>
                <a:spLocks noChangeShapeType="1"/>
              </p:cNvSpPr>
              <p:nvPr/>
            </p:nvSpPr>
            <p:spPr bwMode="auto">
              <a:xfrm flipH="1">
                <a:off x="4080" y="4060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Line 372"/>
              <p:cNvSpPr>
                <a:spLocks noChangeShapeType="1"/>
              </p:cNvSpPr>
              <p:nvPr/>
            </p:nvSpPr>
            <p:spPr bwMode="auto">
              <a:xfrm>
                <a:off x="4078" y="4061"/>
                <a:ext cx="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Line 373"/>
              <p:cNvSpPr>
                <a:spLocks noChangeShapeType="1"/>
              </p:cNvSpPr>
              <p:nvPr/>
            </p:nvSpPr>
            <p:spPr bwMode="auto">
              <a:xfrm>
                <a:off x="4187" y="4061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Line 374"/>
              <p:cNvSpPr>
                <a:spLocks noChangeShapeType="1"/>
              </p:cNvSpPr>
              <p:nvPr/>
            </p:nvSpPr>
            <p:spPr bwMode="auto">
              <a:xfrm flipH="1">
                <a:off x="4188" y="4063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Line 375"/>
              <p:cNvSpPr>
                <a:spLocks noChangeShapeType="1"/>
              </p:cNvSpPr>
              <p:nvPr/>
            </p:nvSpPr>
            <p:spPr bwMode="auto">
              <a:xfrm flipH="1">
                <a:off x="4078" y="4063"/>
                <a:ext cx="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Line 376"/>
              <p:cNvSpPr>
                <a:spLocks noChangeShapeType="1"/>
              </p:cNvSpPr>
              <p:nvPr/>
            </p:nvSpPr>
            <p:spPr bwMode="auto">
              <a:xfrm>
                <a:off x="4077" y="4063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Line 377"/>
              <p:cNvSpPr>
                <a:spLocks noChangeShapeType="1"/>
              </p:cNvSpPr>
              <p:nvPr/>
            </p:nvSpPr>
            <p:spPr bwMode="auto">
              <a:xfrm>
                <a:off x="4188" y="4063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Line 378"/>
              <p:cNvSpPr>
                <a:spLocks noChangeShapeType="1"/>
              </p:cNvSpPr>
              <p:nvPr/>
            </p:nvSpPr>
            <p:spPr bwMode="auto">
              <a:xfrm flipH="1">
                <a:off x="4188" y="4064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Line 379"/>
              <p:cNvSpPr>
                <a:spLocks noChangeShapeType="1"/>
              </p:cNvSpPr>
              <p:nvPr/>
            </p:nvSpPr>
            <p:spPr bwMode="auto">
              <a:xfrm flipH="1">
                <a:off x="4077" y="4064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Line 380"/>
              <p:cNvSpPr>
                <a:spLocks noChangeShapeType="1"/>
              </p:cNvSpPr>
              <p:nvPr/>
            </p:nvSpPr>
            <p:spPr bwMode="auto">
              <a:xfrm>
                <a:off x="4077" y="4065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Line 381"/>
              <p:cNvSpPr>
                <a:spLocks noChangeShapeType="1"/>
              </p:cNvSpPr>
              <p:nvPr/>
            </p:nvSpPr>
            <p:spPr bwMode="auto">
              <a:xfrm>
                <a:off x="4189" y="4065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Line 382"/>
              <p:cNvSpPr>
                <a:spLocks noChangeShapeType="1"/>
              </p:cNvSpPr>
              <p:nvPr/>
            </p:nvSpPr>
            <p:spPr bwMode="auto">
              <a:xfrm flipH="1">
                <a:off x="4189" y="4065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Line 383"/>
              <p:cNvSpPr>
                <a:spLocks noChangeShapeType="1"/>
              </p:cNvSpPr>
              <p:nvPr/>
            </p:nvSpPr>
            <p:spPr bwMode="auto">
              <a:xfrm flipH="1">
                <a:off x="4076" y="4065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Line 384"/>
              <p:cNvSpPr>
                <a:spLocks noChangeShapeType="1"/>
              </p:cNvSpPr>
              <p:nvPr/>
            </p:nvSpPr>
            <p:spPr bwMode="auto">
              <a:xfrm>
                <a:off x="4076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Line 385"/>
              <p:cNvSpPr>
                <a:spLocks noChangeShapeType="1"/>
              </p:cNvSpPr>
              <p:nvPr/>
            </p:nvSpPr>
            <p:spPr bwMode="auto">
              <a:xfrm>
                <a:off x="4189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Line 386"/>
              <p:cNvSpPr>
                <a:spLocks noChangeShapeType="1"/>
              </p:cNvSpPr>
              <p:nvPr/>
            </p:nvSpPr>
            <p:spPr bwMode="auto">
              <a:xfrm flipH="1">
                <a:off x="4189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Line 387"/>
              <p:cNvSpPr>
                <a:spLocks noChangeShapeType="1"/>
              </p:cNvSpPr>
              <p:nvPr/>
            </p:nvSpPr>
            <p:spPr bwMode="auto">
              <a:xfrm flipH="1">
                <a:off x="4076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Line 388"/>
              <p:cNvSpPr>
                <a:spLocks noChangeShapeType="1"/>
              </p:cNvSpPr>
              <p:nvPr/>
            </p:nvSpPr>
            <p:spPr bwMode="auto">
              <a:xfrm>
                <a:off x="4076" y="4067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Line 389"/>
              <p:cNvSpPr>
                <a:spLocks noChangeShapeType="1"/>
              </p:cNvSpPr>
              <p:nvPr/>
            </p:nvSpPr>
            <p:spPr bwMode="auto">
              <a:xfrm>
                <a:off x="4190" y="4067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390"/>
              <p:cNvSpPr>
                <a:spLocks noChangeShapeType="1"/>
              </p:cNvSpPr>
              <p:nvPr/>
            </p:nvSpPr>
            <p:spPr bwMode="auto">
              <a:xfrm flipH="1">
                <a:off x="4190" y="4068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391"/>
              <p:cNvSpPr>
                <a:spLocks noChangeShapeType="1"/>
              </p:cNvSpPr>
              <p:nvPr/>
            </p:nvSpPr>
            <p:spPr bwMode="auto">
              <a:xfrm flipH="1">
                <a:off x="4076" y="4068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Line 392"/>
              <p:cNvSpPr>
                <a:spLocks noChangeShapeType="1"/>
              </p:cNvSpPr>
              <p:nvPr/>
            </p:nvSpPr>
            <p:spPr bwMode="auto">
              <a:xfrm>
                <a:off x="4076" y="4068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Line 393"/>
              <p:cNvSpPr>
                <a:spLocks noChangeShapeType="1"/>
              </p:cNvSpPr>
              <p:nvPr/>
            </p:nvSpPr>
            <p:spPr bwMode="auto">
              <a:xfrm>
                <a:off x="4192" y="4068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394"/>
              <p:cNvSpPr>
                <a:spLocks noChangeShapeType="1"/>
              </p:cNvSpPr>
              <p:nvPr/>
            </p:nvSpPr>
            <p:spPr bwMode="auto">
              <a:xfrm flipH="1">
                <a:off x="4192" y="4070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395"/>
              <p:cNvSpPr>
                <a:spLocks noChangeShapeType="1"/>
              </p:cNvSpPr>
              <p:nvPr/>
            </p:nvSpPr>
            <p:spPr bwMode="auto">
              <a:xfrm flipH="1">
                <a:off x="4076" y="4070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396"/>
              <p:cNvSpPr>
                <a:spLocks noChangeShapeType="1"/>
              </p:cNvSpPr>
              <p:nvPr/>
            </p:nvSpPr>
            <p:spPr bwMode="auto">
              <a:xfrm>
                <a:off x="4076" y="4070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397"/>
              <p:cNvSpPr>
                <a:spLocks noChangeShapeType="1"/>
              </p:cNvSpPr>
              <p:nvPr/>
            </p:nvSpPr>
            <p:spPr bwMode="auto">
              <a:xfrm>
                <a:off x="4192" y="4070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398"/>
              <p:cNvSpPr>
                <a:spLocks noChangeShapeType="1"/>
              </p:cNvSpPr>
              <p:nvPr/>
            </p:nvSpPr>
            <p:spPr bwMode="auto">
              <a:xfrm flipH="1">
                <a:off x="4192" y="4070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399"/>
              <p:cNvSpPr>
                <a:spLocks noChangeShapeType="1"/>
              </p:cNvSpPr>
              <p:nvPr/>
            </p:nvSpPr>
            <p:spPr bwMode="auto">
              <a:xfrm flipH="1">
                <a:off x="4075" y="4070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Line 400"/>
              <p:cNvSpPr>
                <a:spLocks noChangeShapeType="1"/>
              </p:cNvSpPr>
              <p:nvPr/>
            </p:nvSpPr>
            <p:spPr bwMode="auto">
              <a:xfrm>
                <a:off x="4075" y="4072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Line 401"/>
              <p:cNvSpPr>
                <a:spLocks noChangeShapeType="1"/>
              </p:cNvSpPr>
              <p:nvPr/>
            </p:nvSpPr>
            <p:spPr bwMode="auto">
              <a:xfrm>
                <a:off x="4192" y="4072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Line 402"/>
              <p:cNvSpPr>
                <a:spLocks noChangeShapeType="1"/>
              </p:cNvSpPr>
              <p:nvPr/>
            </p:nvSpPr>
            <p:spPr bwMode="auto">
              <a:xfrm flipH="1">
                <a:off x="4194" y="4072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Line 403"/>
              <p:cNvSpPr>
                <a:spLocks noChangeShapeType="1"/>
              </p:cNvSpPr>
              <p:nvPr/>
            </p:nvSpPr>
            <p:spPr bwMode="auto">
              <a:xfrm flipH="1">
                <a:off x="4075" y="4072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404"/>
              <p:cNvSpPr>
                <a:spLocks noChangeShapeType="1"/>
              </p:cNvSpPr>
              <p:nvPr/>
            </p:nvSpPr>
            <p:spPr bwMode="auto">
              <a:xfrm>
                <a:off x="4075" y="4073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Line 405"/>
              <p:cNvSpPr>
                <a:spLocks noChangeShapeType="1"/>
              </p:cNvSpPr>
              <p:nvPr/>
            </p:nvSpPr>
            <p:spPr bwMode="auto">
              <a:xfrm>
                <a:off x="4194" y="4073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Line 406"/>
              <p:cNvSpPr>
                <a:spLocks noChangeShapeType="1"/>
              </p:cNvSpPr>
              <p:nvPr/>
            </p:nvSpPr>
            <p:spPr bwMode="auto">
              <a:xfrm flipH="1">
                <a:off x="4195" y="407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Line 407"/>
              <p:cNvSpPr>
                <a:spLocks noChangeShapeType="1"/>
              </p:cNvSpPr>
              <p:nvPr/>
            </p:nvSpPr>
            <p:spPr bwMode="auto">
              <a:xfrm flipH="1">
                <a:off x="4074" y="4074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Line 408"/>
              <p:cNvSpPr>
                <a:spLocks noChangeShapeType="1"/>
              </p:cNvSpPr>
              <p:nvPr/>
            </p:nvSpPr>
            <p:spPr bwMode="auto">
              <a:xfrm>
                <a:off x="4074" y="4074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Line 409"/>
              <p:cNvSpPr>
                <a:spLocks noChangeShapeType="1"/>
              </p:cNvSpPr>
              <p:nvPr/>
            </p:nvSpPr>
            <p:spPr bwMode="auto">
              <a:xfrm>
                <a:off x="4195" y="407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Line 410"/>
              <p:cNvSpPr>
                <a:spLocks noChangeShapeType="1"/>
              </p:cNvSpPr>
              <p:nvPr/>
            </p:nvSpPr>
            <p:spPr bwMode="auto">
              <a:xfrm flipH="1">
                <a:off x="4195" y="407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411"/>
              <p:cNvSpPr>
                <a:spLocks noChangeShapeType="1"/>
              </p:cNvSpPr>
              <p:nvPr/>
            </p:nvSpPr>
            <p:spPr bwMode="auto">
              <a:xfrm flipH="1">
                <a:off x="4073" y="4075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Line 412"/>
              <p:cNvSpPr>
                <a:spLocks noChangeShapeType="1"/>
              </p:cNvSpPr>
              <p:nvPr/>
            </p:nvSpPr>
            <p:spPr bwMode="auto">
              <a:xfrm>
                <a:off x="4073" y="4075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413"/>
              <p:cNvSpPr>
                <a:spLocks noChangeShapeType="1"/>
              </p:cNvSpPr>
              <p:nvPr/>
            </p:nvSpPr>
            <p:spPr bwMode="auto">
              <a:xfrm>
                <a:off x="4195" y="407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Line 414"/>
              <p:cNvSpPr>
                <a:spLocks noChangeShapeType="1"/>
              </p:cNvSpPr>
              <p:nvPr/>
            </p:nvSpPr>
            <p:spPr bwMode="auto">
              <a:xfrm flipH="1">
                <a:off x="4195" y="407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415"/>
            <p:cNvGrpSpPr>
              <a:grpSpLocks/>
            </p:cNvGrpSpPr>
            <p:nvPr/>
          </p:nvGrpSpPr>
          <p:grpSpPr bwMode="auto">
            <a:xfrm>
              <a:off x="4003" y="4017"/>
              <a:ext cx="309" cy="125"/>
              <a:chOff x="4003" y="4017"/>
              <a:chExt cx="309" cy="125"/>
            </a:xfrm>
          </p:grpSpPr>
          <p:sp>
            <p:nvSpPr>
              <p:cNvPr id="98" name="Line 416"/>
              <p:cNvSpPr>
                <a:spLocks noChangeShapeType="1"/>
              </p:cNvSpPr>
              <p:nvPr/>
            </p:nvSpPr>
            <p:spPr bwMode="auto">
              <a:xfrm flipH="1">
                <a:off x="4073" y="4075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417"/>
              <p:cNvSpPr>
                <a:spLocks noChangeShapeType="1"/>
              </p:cNvSpPr>
              <p:nvPr/>
            </p:nvSpPr>
            <p:spPr bwMode="auto">
              <a:xfrm>
                <a:off x="4071" y="4076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18"/>
              <p:cNvSpPr>
                <a:spLocks noChangeShapeType="1"/>
              </p:cNvSpPr>
              <p:nvPr/>
            </p:nvSpPr>
            <p:spPr bwMode="auto">
              <a:xfrm>
                <a:off x="4197" y="4076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19"/>
              <p:cNvSpPr>
                <a:spLocks noChangeShapeType="1"/>
              </p:cNvSpPr>
              <p:nvPr/>
            </p:nvSpPr>
            <p:spPr bwMode="auto">
              <a:xfrm flipH="1">
                <a:off x="4197" y="4077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420"/>
              <p:cNvSpPr>
                <a:spLocks noChangeShapeType="1"/>
              </p:cNvSpPr>
              <p:nvPr/>
            </p:nvSpPr>
            <p:spPr bwMode="auto">
              <a:xfrm flipH="1">
                <a:off x="4071" y="4077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421"/>
              <p:cNvSpPr>
                <a:spLocks noChangeShapeType="1"/>
              </p:cNvSpPr>
              <p:nvPr/>
            </p:nvSpPr>
            <p:spPr bwMode="auto">
              <a:xfrm>
                <a:off x="4071" y="4078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422"/>
              <p:cNvSpPr>
                <a:spLocks noChangeShapeType="1"/>
              </p:cNvSpPr>
              <p:nvPr/>
            </p:nvSpPr>
            <p:spPr bwMode="auto">
              <a:xfrm>
                <a:off x="4197" y="407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423"/>
              <p:cNvSpPr>
                <a:spLocks noChangeShapeType="1"/>
              </p:cNvSpPr>
              <p:nvPr/>
            </p:nvSpPr>
            <p:spPr bwMode="auto">
              <a:xfrm flipH="1">
                <a:off x="4197" y="4079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424"/>
              <p:cNvSpPr>
                <a:spLocks noChangeShapeType="1"/>
              </p:cNvSpPr>
              <p:nvPr/>
            </p:nvSpPr>
            <p:spPr bwMode="auto">
              <a:xfrm flipH="1">
                <a:off x="4071" y="4079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5"/>
              <p:cNvSpPr>
                <a:spLocks noChangeShapeType="1"/>
              </p:cNvSpPr>
              <p:nvPr/>
            </p:nvSpPr>
            <p:spPr bwMode="auto">
              <a:xfrm>
                <a:off x="4071" y="4080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26"/>
              <p:cNvSpPr>
                <a:spLocks noChangeShapeType="1"/>
              </p:cNvSpPr>
              <p:nvPr/>
            </p:nvSpPr>
            <p:spPr bwMode="auto">
              <a:xfrm>
                <a:off x="4199" y="408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27"/>
              <p:cNvSpPr>
                <a:spLocks noChangeShapeType="1"/>
              </p:cNvSpPr>
              <p:nvPr/>
            </p:nvSpPr>
            <p:spPr bwMode="auto">
              <a:xfrm flipH="1">
                <a:off x="4199" y="408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28"/>
              <p:cNvSpPr>
                <a:spLocks noChangeShapeType="1"/>
              </p:cNvSpPr>
              <p:nvPr/>
            </p:nvSpPr>
            <p:spPr bwMode="auto">
              <a:xfrm flipH="1">
                <a:off x="4071" y="4080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29"/>
              <p:cNvSpPr>
                <a:spLocks noChangeShapeType="1"/>
              </p:cNvSpPr>
              <p:nvPr/>
            </p:nvSpPr>
            <p:spPr bwMode="auto">
              <a:xfrm>
                <a:off x="4070" y="4081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430"/>
              <p:cNvSpPr>
                <a:spLocks noChangeShapeType="1"/>
              </p:cNvSpPr>
              <p:nvPr/>
            </p:nvSpPr>
            <p:spPr bwMode="auto">
              <a:xfrm>
                <a:off x="4199" y="4081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431"/>
              <p:cNvSpPr>
                <a:spLocks noChangeShapeType="1"/>
              </p:cNvSpPr>
              <p:nvPr/>
            </p:nvSpPr>
            <p:spPr bwMode="auto">
              <a:xfrm flipH="1">
                <a:off x="4200" y="4082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432"/>
              <p:cNvSpPr>
                <a:spLocks noChangeShapeType="1"/>
              </p:cNvSpPr>
              <p:nvPr/>
            </p:nvSpPr>
            <p:spPr bwMode="auto">
              <a:xfrm flipH="1">
                <a:off x="4069" y="4082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433"/>
              <p:cNvSpPr>
                <a:spLocks noChangeShapeType="1"/>
              </p:cNvSpPr>
              <p:nvPr/>
            </p:nvSpPr>
            <p:spPr bwMode="auto">
              <a:xfrm>
                <a:off x="4069" y="4082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34"/>
              <p:cNvSpPr>
                <a:spLocks noChangeShapeType="1"/>
              </p:cNvSpPr>
              <p:nvPr/>
            </p:nvSpPr>
            <p:spPr bwMode="auto">
              <a:xfrm>
                <a:off x="4200" y="4082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435"/>
              <p:cNvSpPr>
                <a:spLocks noChangeShapeType="1"/>
              </p:cNvSpPr>
              <p:nvPr/>
            </p:nvSpPr>
            <p:spPr bwMode="auto">
              <a:xfrm flipH="1">
                <a:off x="4201" y="4083"/>
                <a:ext cx="4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436"/>
              <p:cNvSpPr>
                <a:spLocks noChangeShapeType="1"/>
              </p:cNvSpPr>
              <p:nvPr/>
            </p:nvSpPr>
            <p:spPr bwMode="auto">
              <a:xfrm flipH="1">
                <a:off x="4069" y="4083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437"/>
              <p:cNvSpPr>
                <a:spLocks noChangeShapeType="1"/>
              </p:cNvSpPr>
              <p:nvPr/>
            </p:nvSpPr>
            <p:spPr bwMode="auto">
              <a:xfrm>
                <a:off x="4067" y="4083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438"/>
              <p:cNvSpPr>
                <a:spLocks noChangeShapeType="1"/>
              </p:cNvSpPr>
              <p:nvPr/>
            </p:nvSpPr>
            <p:spPr bwMode="auto">
              <a:xfrm>
                <a:off x="4202" y="4083"/>
                <a:ext cx="4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439"/>
              <p:cNvSpPr>
                <a:spLocks noChangeShapeType="1"/>
              </p:cNvSpPr>
              <p:nvPr/>
            </p:nvSpPr>
            <p:spPr bwMode="auto">
              <a:xfrm flipH="1">
                <a:off x="4202" y="4084"/>
                <a:ext cx="4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440"/>
              <p:cNvSpPr>
                <a:spLocks noChangeShapeType="1"/>
              </p:cNvSpPr>
              <p:nvPr/>
            </p:nvSpPr>
            <p:spPr bwMode="auto">
              <a:xfrm flipH="1">
                <a:off x="4067" y="4084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441"/>
              <p:cNvSpPr>
                <a:spLocks noChangeShapeType="1"/>
              </p:cNvSpPr>
              <p:nvPr/>
            </p:nvSpPr>
            <p:spPr bwMode="auto">
              <a:xfrm flipV="1">
                <a:off x="4067" y="4084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442"/>
              <p:cNvSpPr>
                <a:spLocks noChangeShapeType="1"/>
              </p:cNvSpPr>
              <p:nvPr/>
            </p:nvSpPr>
            <p:spPr bwMode="auto">
              <a:xfrm>
                <a:off x="4203" y="4084"/>
                <a:ext cx="3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443"/>
              <p:cNvSpPr>
                <a:spLocks noChangeShapeType="1"/>
              </p:cNvSpPr>
              <p:nvPr/>
            </p:nvSpPr>
            <p:spPr bwMode="auto">
              <a:xfrm flipH="1">
                <a:off x="4204" y="4085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444"/>
              <p:cNvSpPr>
                <a:spLocks noChangeShapeType="1"/>
              </p:cNvSpPr>
              <p:nvPr/>
            </p:nvSpPr>
            <p:spPr bwMode="auto">
              <a:xfrm flipH="1">
                <a:off x="4066" y="4085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445"/>
              <p:cNvSpPr>
                <a:spLocks noChangeShapeType="1"/>
              </p:cNvSpPr>
              <p:nvPr/>
            </p:nvSpPr>
            <p:spPr bwMode="auto">
              <a:xfrm>
                <a:off x="4066" y="4087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446"/>
              <p:cNvSpPr>
                <a:spLocks noChangeShapeType="1"/>
              </p:cNvSpPr>
              <p:nvPr/>
            </p:nvSpPr>
            <p:spPr bwMode="auto">
              <a:xfrm>
                <a:off x="4204" y="4087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447"/>
              <p:cNvSpPr>
                <a:spLocks noChangeShapeType="1"/>
              </p:cNvSpPr>
              <p:nvPr/>
            </p:nvSpPr>
            <p:spPr bwMode="auto">
              <a:xfrm flipH="1">
                <a:off x="4205" y="4087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448"/>
              <p:cNvSpPr>
                <a:spLocks noChangeShapeType="1"/>
              </p:cNvSpPr>
              <p:nvPr/>
            </p:nvSpPr>
            <p:spPr bwMode="auto">
              <a:xfrm flipH="1">
                <a:off x="4066" y="4087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449"/>
              <p:cNvSpPr>
                <a:spLocks noChangeShapeType="1"/>
              </p:cNvSpPr>
              <p:nvPr/>
            </p:nvSpPr>
            <p:spPr bwMode="auto">
              <a:xfrm>
                <a:off x="4065" y="4088"/>
                <a:ext cx="5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450"/>
              <p:cNvSpPr>
                <a:spLocks noChangeShapeType="1"/>
              </p:cNvSpPr>
              <p:nvPr/>
            </p:nvSpPr>
            <p:spPr bwMode="auto">
              <a:xfrm>
                <a:off x="4205" y="4088"/>
                <a:ext cx="3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451"/>
              <p:cNvSpPr>
                <a:spLocks noChangeShapeType="1"/>
              </p:cNvSpPr>
              <p:nvPr/>
            </p:nvSpPr>
            <p:spPr bwMode="auto">
              <a:xfrm flipH="1">
                <a:off x="4206" y="4089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452"/>
              <p:cNvSpPr>
                <a:spLocks noChangeShapeType="1"/>
              </p:cNvSpPr>
              <p:nvPr/>
            </p:nvSpPr>
            <p:spPr bwMode="auto">
              <a:xfrm flipH="1">
                <a:off x="4064" y="4089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453"/>
              <p:cNvSpPr>
                <a:spLocks noChangeShapeType="1"/>
              </p:cNvSpPr>
              <p:nvPr/>
            </p:nvSpPr>
            <p:spPr bwMode="auto">
              <a:xfrm>
                <a:off x="4064" y="4090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454"/>
              <p:cNvSpPr>
                <a:spLocks noChangeShapeType="1"/>
              </p:cNvSpPr>
              <p:nvPr/>
            </p:nvSpPr>
            <p:spPr bwMode="auto">
              <a:xfrm>
                <a:off x="4206" y="4090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455"/>
              <p:cNvSpPr>
                <a:spLocks noChangeShapeType="1"/>
              </p:cNvSpPr>
              <p:nvPr/>
            </p:nvSpPr>
            <p:spPr bwMode="auto">
              <a:xfrm flipH="1">
                <a:off x="4209" y="4090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456"/>
              <p:cNvSpPr>
                <a:spLocks noChangeShapeType="1"/>
              </p:cNvSpPr>
              <p:nvPr/>
            </p:nvSpPr>
            <p:spPr bwMode="auto">
              <a:xfrm flipH="1">
                <a:off x="4062" y="4090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57"/>
              <p:cNvSpPr>
                <a:spLocks noChangeShapeType="1"/>
              </p:cNvSpPr>
              <p:nvPr/>
            </p:nvSpPr>
            <p:spPr bwMode="auto">
              <a:xfrm>
                <a:off x="4062" y="4091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458"/>
              <p:cNvSpPr>
                <a:spLocks noChangeShapeType="1"/>
              </p:cNvSpPr>
              <p:nvPr/>
            </p:nvSpPr>
            <p:spPr bwMode="auto">
              <a:xfrm>
                <a:off x="4209" y="4091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59"/>
              <p:cNvSpPr>
                <a:spLocks noChangeShapeType="1"/>
              </p:cNvSpPr>
              <p:nvPr/>
            </p:nvSpPr>
            <p:spPr bwMode="auto">
              <a:xfrm flipH="1">
                <a:off x="4209" y="4091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60"/>
              <p:cNvSpPr>
                <a:spLocks noChangeShapeType="1"/>
              </p:cNvSpPr>
              <p:nvPr/>
            </p:nvSpPr>
            <p:spPr bwMode="auto">
              <a:xfrm flipH="1">
                <a:off x="4062" y="4091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461"/>
              <p:cNvSpPr>
                <a:spLocks noChangeShapeType="1"/>
              </p:cNvSpPr>
              <p:nvPr/>
            </p:nvSpPr>
            <p:spPr bwMode="auto">
              <a:xfrm>
                <a:off x="4062" y="4091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62"/>
              <p:cNvSpPr>
                <a:spLocks noChangeShapeType="1"/>
              </p:cNvSpPr>
              <p:nvPr/>
            </p:nvSpPr>
            <p:spPr bwMode="auto">
              <a:xfrm>
                <a:off x="4210" y="4091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63"/>
              <p:cNvSpPr>
                <a:spLocks noChangeShapeType="1"/>
              </p:cNvSpPr>
              <p:nvPr/>
            </p:nvSpPr>
            <p:spPr bwMode="auto">
              <a:xfrm flipH="1">
                <a:off x="4211" y="4092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464"/>
              <p:cNvSpPr>
                <a:spLocks noChangeShapeType="1"/>
              </p:cNvSpPr>
              <p:nvPr/>
            </p:nvSpPr>
            <p:spPr bwMode="auto">
              <a:xfrm flipH="1">
                <a:off x="4060" y="4092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465"/>
              <p:cNvSpPr>
                <a:spLocks noChangeShapeType="1"/>
              </p:cNvSpPr>
              <p:nvPr/>
            </p:nvSpPr>
            <p:spPr bwMode="auto">
              <a:xfrm>
                <a:off x="4059" y="4094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466"/>
              <p:cNvSpPr>
                <a:spLocks noChangeShapeType="1"/>
              </p:cNvSpPr>
              <p:nvPr/>
            </p:nvSpPr>
            <p:spPr bwMode="auto">
              <a:xfrm>
                <a:off x="4211" y="4094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467"/>
              <p:cNvSpPr>
                <a:spLocks noChangeShapeType="1"/>
              </p:cNvSpPr>
              <p:nvPr/>
            </p:nvSpPr>
            <p:spPr bwMode="auto">
              <a:xfrm flipH="1">
                <a:off x="4212" y="4096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468"/>
              <p:cNvSpPr>
                <a:spLocks noChangeShapeType="1"/>
              </p:cNvSpPr>
              <p:nvPr/>
            </p:nvSpPr>
            <p:spPr bwMode="auto">
              <a:xfrm flipH="1">
                <a:off x="4059" y="4096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469"/>
              <p:cNvSpPr>
                <a:spLocks noChangeShapeType="1"/>
              </p:cNvSpPr>
              <p:nvPr/>
            </p:nvSpPr>
            <p:spPr bwMode="auto">
              <a:xfrm>
                <a:off x="4059" y="4096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470"/>
              <p:cNvSpPr>
                <a:spLocks noChangeShapeType="1"/>
              </p:cNvSpPr>
              <p:nvPr/>
            </p:nvSpPr>
            <p:spPr bwMode="auto">
              <a:xfrm>
                <a:off x="4213" y="4096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471"/>
              <p:cNvSpPr>
                <a:spLocks noChangeShapeType="1"/>
              </p:cNvSpPr>
              <p:nvPr/>
            </p:nvSpPr>
            <p:spPr bwMode="auto">
              <a:xfrm flipH="1">
                <a:off x="4214" y="4096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472"/>
              <p:cNvSpPr>
                <a:spLocks noChangeShapeType="1"/>
              </p:cNvSpPr>
              <p:nvPr/>
            </p:nvSpPr>
            <p:spPr bwMode="auto">
              <a:xfrm flipH="1">
                <a:off x="4056" y="4096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473"/>
              <p:cNvSpPr>
                <a:spLocks noChangeShapeType="1"/>
              </p:cNvSpPr>
              <p:nvPr/>
            </p:nvSpPr>
            <p:spPr bwMode="auto">
              <a:xfrm flipV="1">
                <a:off x="4056" y="4096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474"/>
              <p:cNvSpPr>
                <a:spLocks noChangeShapeType="1"/>
              </p:cNvSpPr>
              <p:nvPr/>
            </p:nvSpPr>
            <p:spPr bwMode="auto">
              <a:xfrm>
                <a:off x="4214" y="4096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475"/>
              <p:cNvSpPr>
                <a:spLocks noChangeShapeType="1"/>
              </p:cNvSpPr>
              <p:nvPr/>
            </p:nvSpPr>
            <p:spPr bwMode="auto">
              <a:xfrm flipH="1">
                <a:off x="4215" y="4097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76"/>
              <p:cNvSpPr>
                <a:spLocks noChangeShapeType="1"/>
              </p:cNvSpPr>
              <p:nvPr/>
            </p:nvSpPr>
            <p:spPr bwMode="auto">
              <a:xfrm flipH="1">
                <a:off x="4056" y="4097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477"/>
              <p:cNvSpPr>
                <a:spLocks noChangeShapeType="1"/>
              </p:cNvSpPr>
              <p:nvPr/>
            </p:nvSpPr>
            <p:spPr bwMode="auto">
              <a:xfrm flipV="1">
                <a:off x="4056" y="4097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478"/>
              <p:cNvSpPr>
                <a:spLocks noChangeShapeType="1"/>
              </p:cNvSpPr>
              <p:nvPr/>
            </p:nvSpPr>
            <p:spPr bwMode="auto">
              <a:xfrm>
                <a:off x="4216" y="4097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479"/>
              <p:cNvSpPr>
                <a:spLocks noChangeShapeType="1"/>
              </p:cNvSpPr>
              <p:nvPr/>
            </p:nvSpPr>
            <p:spPr bwMode="auto">
              <a:xfrm flipH="1">
                <a:off x="4216" y="4099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480"/>
              <p:cNvSpPr>
                <a:spLocks noChangeShapeType="1"/>
              </p:cNvSpPr>
              <p:nvPr/>
            </p:nvSpPr>
            <p:spPr bwMode="auto">
              <a:xfrm flipH="1">
                <a:off x="4054" y="4099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481"/>
              <p:cNvSpPr>
                <a:spLocks noChangeShapeType="1"/>
              </p:cNvSpPr>
              <p:nvPr/>
            </p:nvSpPr>
            <p:spPr bwMode="auto">
              <a:xfrm>
                <a:off x="4054" y="4100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482"/>
              <p:cNvSpPr>
                <a:spLocks noChangeShapeType="1"/>
              </p:cNvSpPr>
              <p:nvPr/>
            </p:nvSpPr>
            <p:spPr bwMode="auto">
              <a:xfrm>
                <a:off x="4216" y="4100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483"/>
              <p:cNvSpPr>
                <a:spLocks noChangeShapeType="1"/>
              </p:cNvSpPr>
              <p:nvPr/>
            </p:nvSpPr>
            <p:spPr bwMode="auto">
              <a:xfrm flipH="1">
                <a:off x="4217" y="4100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484"/>
              <p:cNvSpPr>
                <a:spLocks noChangeShapeType="1"/>
              </p:cNvSpPr>
              <p:nvPr/>
            </p:nvSpPr>
            <p:spPr bwMode="auto">
              <a:xfrm flipH="1">
                <a:off x="4054" y="4100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485"/>
              <p:cNvSpPr>
                <a:spLocks noChangeShapeType="1"/>
              </p:cNvSpPr>
              <p:nvPr/>
            </p:nvSpPr>
            <p:spPr bwMode="auto">
              <a:xfrm>
                <a:off x="4052" y="4101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86"/>
              <p:cNvSpPr>
                <a:spLocks noChangeShapeType="1"/>
              </p:cNvSpPr>
              <p:nvPr/>
            </p:nvSpPr>
            <p:spPr bwMode="auto">
              <a:xfrm>
                <a:off x="4219" y="4101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87"/>
              <p:cNvSpPr>
                <a:spLocks noChangeShapeType="1"/>
              </p:cNvSpPr>
              <p:nvPr/>
            </p:nvSpPr>
            <p:spPr bwMode="auto">
              <a:xfrm flipH="1">
                <a:off x="4220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488"/>
              <p:cNvSpPr>
                <a:spLocks noChangeShapeType="1"/>
              </p:cNvSpPr>
              <p:nvPr/>
            </p:nvSpPr>
            <p:spPr bwMode="auto">
              <a:xfrm flipH="1">
                <a:off x="4051" y="4102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489"/>
              <p:cNvSpPr>
                <a:spLocks noChangeShapeType="1"/>
              </p:cNvSpPr>
              <p:nvPr/>
            </p:nvSpPr>
            <p:spPr bwMode="auto">
              <a:xfrm>
                <a:off x="4051" y="4102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490"/>
              <p:cNvSpPr>
                <a:spLocks noChangeShapeType="1"/>
              </p:cNvSpPr>
              <p:nvPr/>
            </p:nvSpPr>
            <p:spPr bwMode="auto">
              <a:xfrm>
                <a:off x="4220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491"/>
              <p:cNvSpPr>
                <a:spLocks noChangeShapeType="1"/>
              </p:cNvSpPr>
              <p:nvPr/>
            </p:nvSpPr>
            <p:spPr bwMode="auto">
              <a:xfrm flipH="1">
                <a:off x="4220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492"/>
              <p:cNvSpPr>
                <a:spLocks noChangeShapeType="1"/>
              </p:cNvSpPr>
              <p:nvPr/>
            </p:nvSpPr>
            <p:spPr bwMode="auto">
              <a:xfrm flipH="1">
                <a:off x="4050" y="4102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493"/>
              <p:cNvSpPr>
                <a:spLocks noChangeShapeType="1"/>
              </p:cNvSpPr>
              <p:nvPr/>
            </p:nvSpPr>
            <p:spPr bwMode="auto">
              <a:xfrm flipV="1">
                <a:off x="4048" y="4102"/>
                <a:ext cx="70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494"/>
              <p:cNvSpPr>
                <a:spLocks noChangeShapeType="1"/>
              </p:cNvSpPr>
              <p:nvPr/>
            </p:nvSpPr>
            <p:spPr bwMode="auto">
              <a:xfrm>
                <a:off x="4221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495"/>
              <p:cNvSpPr>
                <a:spLocks noChangeShapeType="1"/>
              </p:cNvSpPr>
              <p:nvPr/>
            </p:nvSpPr>
            <p:spPr bwMode="auto">
              <a:xfrm flipH="1">
                <a:off x="4222" y="4104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496"/>
              <p:cNvSpPr>
                <a:spLocks noChangeShapeType="1"/>
              </p:cNvSpPr>
              <p:nvPr/>
            </p:nvSpPr>
            <p:spPr bwMode="auto">
              <a:xfrm flipH="1">
                <a:off x="4048" y="4104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497"/>
              <p:cNvSpPr>
                <a:spLocks noChangeShapeType="1"/>
              </p:cNvSpPr>
              <p:nvPr/>
            </p:nvSpPr>
            <p:spPr bwMode="auto">
              <a:xfrm>
                <a:off x="4048" y="4104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498"/>
              <p:cNvSpPr>
                <a:spLocks noChangeShapeType="1"/>
              </p:cNvSpPr>
              <p:nvPr/>
            </p:nvSpPr>
            <p:spPr bwMode="auto">
              <a:xfrm>
                <a:off x="4222" y="4104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499"/>
              <p:cNvSpPr>
                <a:spLocks noChangeShapeType="1"/>
              </p:cNvSpPr>
              <p:nvPr/>
            </p:nvSpPr>
            <p:spPr bwMode="auto">
              <a:xfrm flipH="1">
                <a:off x="4224" y="4104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500"/>
              <p:cNvSpPr>
                <a:spLocks noChangeShapeType="1"/>
              </p:cNvSpPr>
              <p:nvPr/>
            </p:nvSpPr>
            <p:spPr bwMode="auto">
              <a:xfrm flipH="1">
                <a:off x="4048" y="4104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01"/>
              <p:cNvSpPr>
                <a:spLocks noChangeShapeType="1"/>
              </p:cNvSpPr>
              <p:nvPr/>
            </p:nvSpPr>
            <p:spPr bwMode="auto">
              <a:xfrm>
                <a:off x="4047" y="4105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02"/>
              <p:cNvSpPr>
                <a:spLocks noChangeShapeType="1"/>
              </p:cNvSpPr>
              <p:nvPr/>
            </p:nvSpPr>
            <p:spPr bwMode="auto">
              <a:xfrm>
                <a:off x="4226" y="4105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03"/>
              <p:cNvSpPr>
                <a:spLocks noChangeShapeType="1"/>
              </p:cNvSpPr>
              <p:nvPr/>
            </p:nvSpPr>
            <p:spPr bwMode="auto">
              <a:xfrm flipH="1">
                <a:off x="4226" y="4106"/>
                <a:ext cx="2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504"/>
              <p:cNvSpPr>
                <a:spLocks noChangeShapeType="1"/>
              </p:cNvSpPr>
              <p:nvPr/>
            </p:nvSpPr>
            <p:spPr bwMode="auto">
              <a:xfrm flipH="1">
                <a:off x="4046" y="4106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505"/>
              <p:cNvSpPr>
                <a:spLocks noChangeShapeType="1"/>
              </p:cNvSpPr>
              <p:nvPr/>
            </p:nvSpPr>
            <p:spPr bwMode="auto">
              <a:xfrm flipV="1">
                <a:off x="4045" y="4106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506"/>
              <p:cNvSpPr>
                <a:spLocks noChangeShapeType="1"/>
              </p:cNvSpPr>
              <p:nvPr/>
            </p:nvSpPr>
            <p:spPr bwMode="auto">
              <a:xfrm>
                <a:off x="4226" y="4106"/>
                <a:ext cx="2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507"/>
              <p:cNvSpPr>
                <a:spLocks noChangeShapeType="1"/>
              </p:cNvSpPr>
              <p:nvPr/>
            </p:nvSpPr>
            <p:spPr bwMode="auto">
              <a:xfrm flipH="1">
                <a:off x="4228" y="4108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508"/>
              <p:cNvSpPr>
                <a:spLocks noChangeShapeType="1"/>
              </p:cNvSpPr>
              <p:nvPr/>
            </p:nvSpPr>
            <p:spPr bwMode="auto">
              <a:xfrm flipH="1">
                <a:off x="4045" y="4108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509"/>
              <p:cNvSpPr>
                <a:spLocks noChangeShapeType="1"/>
              </p:cNvSpPr>
              <p:nvPr/>
            </p:nvSpPr>
            <p:spPr bwMode="auto">
              <a:xfrm>
                <a:off x="4043" y="4108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510"/>
              <p:cNvSpPr>
                <a:spLocks noChangeShapeType="1"/>
              </p:cNvSpPr>
              <p:nvPr/>
            </p:nvSpPr>
            <p:spPr bwMode="auto">
              <a:xfrm>
                <a:off x="4230" y="4108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511"/>
              <p:cNvSpPr>
                <a:spLocks noChangeShapeType="1"/>
              </p:cNvSpPr>
              <p:nvPr/>
            </p:nvSpPr>
            <p:spPr bwMode="auto">
              <a:xfrm flipH="1">
                <a:off x="4230" y="4108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512"/>
              <p:cNvSpPr>
                <a:spLocks noChangeShapeType="1"/>
              </p:cNvSpPr>
              <p:nvPr/>
            </p:nvSpPr>
            <p:spPr bwMode="auto">
              <a:xfrm flipH="1">
                <a:off x="4043" y="4108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513"/>
              <p:cNvSpPr>
                <a:spLocks noChangeShapeType="1"/>
              </p:cNvSpPr>
              <p:nvPr/>
            </p:nvSpPr>
            <p:spPr bwMode="auto">
              <a:xfrm>
                <a:off x="4043" y="4109"/>
                <a:ext cx="6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514"/>
              <p:cNvSpPr>
                <a:spLocks noChangeShapeType="1"/>
              </p:cNvSpPr>
              <p:nvPr/>
            </p:nvSpPr>
            <p:spPr bwMode="auto">
              <a:xfrm>
                <a:off x="4231" y="4109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515"/>
              <p:cNvSpPr>
                <a:spLocks noChangeShapeType="1"/>
              </p:cNvSpPr>
              <p:nvPr/>
            </p:nvSpPr>
            <p:spPr bwMode="auto">
              <a:xfrm flipH="1">
                <a:off x="4232" y="4109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516"/>
              <p:cNvSpPr>
                <a:spLocks noChangeShapeType="1"/>
              </p:cNvSpPr>
              <p:nvPr/>
            </p:nvSpPr>
            <p:spPr bwMode="auto">
              <a:xfrm flipH="1">
                <a:off x="4042" y="4109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517"/>
              <p:cNvSpPr>
                <a:spLocks noChangeShapeType="1"/>
              </p:cNvSpPr>
              <p:nvPr/>
            </p:nvSpPr>
            <p:spPr bwMode="auto">
              <a:xfrm>
                <a:off x="4040" y="4111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518"/>
              <p:cNvSpPr>
                <a:spLocks noChangeShapeType="1"/>
              </p:cNvSpPr>
              <p:nvPr/>
            </p:nvSpPr>
            <p:spPr bwMode="auto">
              <a:xfrm>
                <a:off x="4232" y="4111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519"/>
              <p:cNvSpPr>
                <a:spLocks noChangeShapeType="1"/>
              </p:cNvSpPr>
              <p:nvPr/>
            </p:nvSpPr>
            <p:spPr bwMode="auto">
              <a:xfrm flipH="1">
                <a:off x="4233" y="4111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520"/>
              <p:cNvSpPr>
                <a:spLocks noChangeShapeType="1"/>
              </p:cNvSpPr>
              <p:nvPr/>
            </p:nvSpPr>
            <p:spPr bwMode="auto">
              <a:xfrm flipH="1">
                <a:off x="4040" y="4111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521"/>
              <p:cNvSpPr>
                <a:spLocks noChangeShapeType="1"/>
              </p:cNvSpPr>
              <p:nvPr/>
            </p:nvSpPr>
            <p:spPr bwMode="auto">
              <a:xfrm>
                <a:off x="4039" y="4113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522"/>
              <p:cNvSpPr>
                <a:spLocks noChangeShapeType="1"/>
              </p:cNvSpPr>
              <p:nvPr/>
            </p:nvSpPr>
            <p:spPr bwMode="auto">
              <a:xfrm>
                <a:off x="4233" y="4113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523"/>
              <p:cNvSpPr>
                <a:spLocks noChangeShapeType="1"/>
              </p:cNvSpPr>
              <p:nvPr/>
            </p:nvSpPr>
            <p:spPr bwMode="auto">
              <a:xfrm flipH="1">
                <a:off x="4234" y="4113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524"/>
              <p:cNvSpPr>
                <a:spLocks noChangeShapeType="1"/>
              </p:cNvSpPr>
              <p:nvPr/>
            </p:nvSpPr>
            <p:spPr bwMode="auto">
              <a:xfrm flipH="1">
                <a:off x="4038" y="4113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>
                <a:off x="4037" y="4114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>
                <a:off x="4237" y="4114"/>
                <a:ext cx="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H="1">
                <a:off x="4237" y="4115"/>
                <a:ext cx="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528"/>
              <p:cNvSpPr>
                <a:spLocks noChangeShapeType="1"/>
              </p:cNvSpPr>
              <p:nvPr/>
            </p:nvSpPr>
            <p:spPr bwMode="auto">
              <a:xfrm flipH="1">
                <a:off x="4036" y="4115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529"/>
              <p:cNvSpPr>
                <a:spLocks noChangeShapeType="1"/>
              </p:cNvSpPr>
              <p:nvPr/>
            </p:nvSpPr>
            <p:spPr bwMode="auto">
              <a:xfrm>
                <a:off x="4036" y="4116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530"/>
              <p:cNvSpPr>
                <a:spLocks noChangeShapeType="1"/>
              </p:cNvSpPr>
              <p:nvPr/>
            </p:nvSpPr>
            <p:spPr bwMode="auto">
              <a:xfrm>
                <a:off x="4237" y="4116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531"/>
              <p:cNvSpPr>
                <a:spLocks noChangeShapeType="1"/>
              </p:cNvSpPr>
              <p:nvPr/>
            </p:nvSpPr>
            <p:spPr bwMode="auto">
              <a:xfrm flipH="1">
                <a:off x="4239" y="4117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532"/>
              <p:cNvSpPr>
                <a:spLocks noChangeShapeType="1"/>
              </p:cNvSpPr>
              <p:nvPr/>
            </p:nvSpPr>
            <p:spPr bwMode="auto">
              <a:xfrm flipH="1">
                <a:off x="4035" y="4117"/>
                <a:ext cx="6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533"/>
              <p:cNvSpPr>
                <a:spLocks noChangeShapeType="1"/>
              </p:cNvSpPr>
              <p:nvPr/>
            </p:nvSpPr>
            <p:spPr bwMode="auto">
              <a:xfrm>
                <a:off x="4034" y="4117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534"/>
              <p:cNvSpPr>
                <a:spLocks noChangeShapeType="1"/>
              </p:cNvSpPr>
              <p:nvPr/>
            </p:nvSpPr>
            <p:spPr bwMode="auto">
              <a:xfrm>
                <a:off x="4239" y="4117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535"/>
              <p:cNvSpPr>
                <a:spLocks noChangeShapeType="1"/>
              </p:cNvSpPr>
              <p:nvPr/>
            </p:nvSpPr>
            <p:spPr bwMode="auto">
              <a:xfrm flipH="1">
                <a:off x="4241" y="4117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536"/>
              <p:cNvSpPr>
                <a:spLocks noChangeShapeType="1"/>
              </p:cNvSpPr>
              <p:nvPr/>
            </p:nvSpPr>
            <p:spPr bwMode="auto">
              <a:xfrm flipH="1">
                <a:off x="4032" y="4117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537"/>
              <p:cNvSpPr>
                <a:spLocks noChangeShapeType="1"/>
              </p:cNvSpPr>
              <p:nvPr/>
            </p:nvSpPr>
            <p:spPr bwMode="auto">
              <a:xfrm>
                <a:off x="4032" y="4117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538"/>
              <p:cNvSpPr>
                <a:spLocks noChangeShapeType="1"/>
              </p:cNvSpPr>
              <p:nvPr/>
            </p:nvSpPr>
            <p:spPr bwMode="auto">
              <a:xfrm>
                <a:off x="4242" y="4117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539"/>
              <p:cNvSpPr>
                <a:spLocks noChangeShapeType="1"/>
              </p:cNvSpPr>
              <p:nvPr/>
            </p:nvSpPr>
            <p:spPr bwMode="auto">
              <a:xfrm flipH="1">
                <a:off x="4242" y="4118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540"/>
              <p:cNvSpPr>
                <a:spLocks noChangeShapeType="1"/>
              </p:cNvSpPr>
              <p:nvPr/>
            </p:nvSpPr>
            <p:spPr bwMode="auto">
              <a:xfrm flipH="1">
                <a:off x="4031" y="4118"/>
                <a:ext cx="6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541"/>
              <p:cNvSpPr>
                <a:spLocks noChangeShapeType="1"/>
              </p:cNvSpPr>
              <p:nvPr/>
            </p:nvSpPr>
            <p:spPr bwMode="auto">
              <a:xfrm>
                <a:off x="4031" y="4118"/>
                <a:ext cx="6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542"/>
              <p:cNvSpPr>
                <a:spLocks noChangeShapeType="1"/>
              </p:cNvSpPr>
              <p:nvPr/>
            </p:nvSpPr>
            <p:spPr bwMode="auto">
              <a:xfrm>
                <a:off x="4244" y="4118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543"/>
              <p:cNvSpPr>
                <a:spLocks noChangeShapeType="1"/>
              </p:cNvSpPr>
              <p:nvPr/>
            </p:nvSpPr>
            <p:spPr bwMode="auto">
              <a:xfrm flipH="1">
                <a:off x="4246" y="4119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544"/>
              <p:cNvSpPr>
                <a:spLocks noChangeShapeType="1"/>
              </p:cNvSpPr>
              <p:nvPr/>
            </p:nvSpPr>
            <p:spPr bwMode="auto">
              <a:xfrm flipH="1">
                <a:off x="4031" y="4119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545"/>
              <p:cNvSpPr>
                <a:spLocks noChangeShapeType="1"/>
              </p:cNvSpPr>
              <p:nvPr/>
            </p:nvSpPr>
            <p:spPr bwMode="auto">
              <a:xfrm>
                <a:off x="4030" y="4121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546"/>
              <p:cNvSpPr>
                <a:spLocks noChangeShapeType="1"/>
              </p:cNvSpPr>
              <p:nvPr/>
            </p:nvSpPr>
            <p:spPr bwMode="auto">
              <a:xfrm>
                <a:off x="4247" y="4121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47"/>
              <p:cNvSpPr>
                <a:spLocks noChangeShapeType="1"/>
              </p:cNvSpPr>
              <p:nvPr/>
            </p:nvSpPr>
            <p:spPr bwMode="auto">
              <a:xfrm flipH="1">
                <a:off x="4247" y="4121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48"/>
              <p:cNvSpPr>
                <a:spLocks noChangeShapeType="1"/>
              </p:cNvSpPr>
              <p:nvPr/>
            </p:nvSpPr>
            <p:spPr bwMode="auto">
              <a:xfrm flipH="1">
                <a:off x="4028" y="4121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549"/>
              <p:cNvSpPr>
                <a:spLocks noChangeShapeType="1"/>
              </p:cNvSpPr>
              <p:nvPr/>
            </p:nvSpPr>
            <p:spPr bwMode="auto">
              <a:xfrm>
                <a:off x="4028" y="4121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550"/>
              <p:cNvSpPr>
                <a:spLocks noChangeShapeType="1"/>
              </p:cNvSpPr>
              <p:nvPr/>
            </p:nvSpPr>
            <p:spPr bwMode="auto">
              <a:xfrm>
                <a:off x="4249" y="4121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551"/>
              <p:cNvSpPr>
                <a:spLocks noChangeShapeType="1"/>
              </p:cNvSpPr>
              <p:nvPr/>
            </p:nvSpPr>
            <p:spPr bwMode="auto">
              <a:xfrm flipH="1">
                <a:off x="4250" y="4123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Line 552"/>
              <p:cNvSpPr>
                <a:spLocks noChangeShapeType="1"/>
              </p:cNvSpPr>
              <p:nvPr/>
            </p:nvSpPr>
            <p:spPr bwMode="auto">
              <a:xfrm flipH="1">
                <a:off x="4026" y="4123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553"/>
              <p:cNvSpPr>
                <a:spLocks noChangeShapeType="1"/>
              </p:cNvSpPr>
              <p:nvPr/>
            </p:nvSpPr>
            <p:spPr bwMode="auto">
              <a:xfrm>
                <a:off x="4026" y="4123"/>
                <a:ext cx="5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554"/>
              <p:cNvSpPr>
                <a:spLocks noChangeShapeType="1"/>
              </p:cNvSpPr>
              <p:nvPr/>
            </p:nvSpPr>
            <p:spPr bwMode="auto">
              <a:xfrm>
                <a:off x="4251" y="4123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555"/>
              <p:cNvSpPr>
                <a:spLocks noChangeShapeType="1"/>
              </p:cNvSpPr>
              <p:nvPr/>
            </p:nvSpPr>
            <p:spPr bwMode="auto">
              <a:xfrm flipH="1">
                <a:off x="4252" y="4124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556"/>
              <p:cNvSpPr>
                <a:spLocks noChangeShapeType="1"/>
              </p:cNvSpPr>
              <p:nvPr/>
            </p:nvSpPr>
            <p:spPr bwMode="auto">
              <a:xfrm flipH="1">
                <a:off x="4025" y="4124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557"/>
              <p:cNvSpPr>
                <a:spLocks noChangeShapeType="1"/>
              </p:cNvSpPr>
              <p:nvPr/>
            </p:nvSpPr>
            <p:spPr bwMode="auto">
              <a:xfrm>
                <a:off x="4025" y="4125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558"/>
              <p:cNvSpPr>
                <a:spLocks noChangeShapeType="1"/>
              </p:cNvSpPr>
              <p:nvPr/>
            </p:nvSpPr>
            <p:spPr bwMode="auto">
              <a:xfrm>
                <a:off x="4253" y="4125"/>
                <a:ext cx="2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559"/>
              <p:cNvSpPr>
                <a:spLocks noChangeShapeType="1"/>
              </p:cNvSpPr>
              <p:nvPr/>
            </p:nvSpPr>
            <p:spPr bwMode="auto">
              <a:xfrm flipH="1">
                <a:off x="4254" y="4125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560"/>
              <p:cNvSpPr>
                <a:spLocks noChangeShapeType="1"/>
              </p:cNvSpPr>
              <p:nvPr/>
            </p:nvSpPr>
            <p:spPr bwMode="auto">
              <a:xfrm flipH="1">
                <a:off x="4024" y="4125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561"/>
              <p:cNvSpPr>
                <a:spLocks noChangeShapeType="1"/>
              </p:cNvSpPr>
              <p:nvPr/>
            </p:nvSpPr>
            <p:spPr bwMode="auto">
              <a:xfrm>
                <a:off x="4023" y="4125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562"/>
              <p:cNvSpPr>
                <a:spLocks noChangeShapeType="1"/>
              </p:cNvSpPr>
              <p:nvPr/>
            </p:nvSpPr>
            <p:spPr bwMode="auto">
              <a:xfrm>
                <a:off x="4256" y="4125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563"/>
              <p:cNvSpPr>
                <a:spLocks noChangeShapeType="1"/>
              </p:cNvSpPr>
              <p:nvPr/>
            </p:nvSpPr>
            <p:spPr bwMode="auto">
              <a:xfrm flipH="1">
                <a:off x="4256" y="4126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564"/>
              <p:cNvSpPr>
                <a:spLocks noChangeShapeType="1"/>
              </p:cNvSpPr>
              <p:nvPr/>
            </p:nvSpPr>
            <p:spPr bwMode="auto">
              <a:xfrm flipH="1">
                <a:off x="4022" y="4127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565"/>
              <p:cNvSpPr>
                <a:spLocks noChangeShapeType="1"/>
              </p:cNvSpPr>
              <p:nvPr/>
            </p:nvSpPr>
            <p:spPr bwMode="auto">
              <a:xfrm>
                <a:off x="4021" y="4127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566"/>
              <p:cNvSpPr>
                <a:spLocks noChangeShapeType="1"/>
              </p:cNvSpPr>
              <p:nvPr/>
            </p:nvSpPr>
            <p:spPr bwMode="auto">
              <a:xfrm>
                <a:off x="4257" y="4127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567"/>
              <p:cNvSpPr>
                <a:spLocks noChangeShapeType="1"/>
              </p:cNvSpPr>
              <p:nvPr/>
            </p:nvSpPr>
            <p:spPr bwMode="auto">
              <a:xfrm flipH="1">
                <a:off x="4259" y="4127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568"/>
              <p:cNvSpPr>
                <a:spLocks noChangeShapeType="1"/>
              </p:cNvSpPr>
              <p:nvPr/>
            </p:nvSpPr>
            <p:spPr bwMode="auto">
              <a:xfrm flipH="1">
                <a:off x="4020" y="4127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569"/>
              <p:cNvSpPr>
                <a:spLocks noChangeShapeType="1"/>
              </p:cNvSpPr>
              <p:nvPr/>
            </p:nvSpPr>
            <p:spPr bwMode="auto">
              <a:xfrm>
                <a:off x="4019" y="4128"/>
                <a:ext cx="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570"/>
              <p:cNvSpPr>
                <a:spLocks noChangeShapeType="1"/>
              </p:cNvSpPr>
              <p:nvPr/>
            </p:nvSpPr>
            <p:spPr bwMode="auto">
              <a:xfrm>
                <a:off x="4261" y="4128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571"/>
              <p:cNvSpPr>
                <a:spLocks noChangeShapeType="1"/>
              </p:cNvSpPr>
              <p:nvPr/>
            </p:nvSpPr>
            <p:spPr bwMode="auto">
              <a:xfrm flipH="1">
                <a:off x="4263" y="4128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572"/>
              <p:cNvSpPr>
                <a:spLocks noChangeShapeType="1"/>
              </p:cNvSpPr>
              <p:nvPr/>
            </p:nvSpPr>
            <p:spPr bwMode="auto">
              <a:xfrm flipH="1">
                <a:off x="4018" y="412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573"/>
              <p:cNvSpPr>
                <a:spLocks noChangeShapeType="1"/>
              </p:cNvSpPr>
              <p:nvPr/>
            </p:nvSpPr>
            <p:spPr bwMode="auto">
              <a:xfrm>
                <a:off x="4017" y="4130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574"/>
              <p:cNvSpPr>
                <a:spLocks noChangeShapeType="1"/>
              </p:cNvSpPr>
              <p:nvPr/>
            </p:nvSpPr>
            <p:spPr bwMode="auto">
              <a:xfrm>
                <a:off x="4263" y="4130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575"/>
              <p:cNvSpPr>
                <a:spLocks noChangeShapeType="1"/>
              </p:cNvSpPr>
              <p:nvPr/>
            </p:nvSpPr>
            <p:spPr bwMode="auto">
              <a:xfrm flipH="1">
                <a:off x="4265" y="4130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576"/>
              <p:cNvSpPr>
                <a:spLocks noChangeShapeType="1"/>
              </p:cNvSpPr>
              <p:nvPr/>
            </p:nvSpPr>
            <p:spPr bwMode="auto">
              <a:xfrm flipH="1">
                <a:off x="4015" y="4130"/>
                <a:ext cx="4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577"/>
              <p:cNvSpPr>
                <a:spLocks noChangeShapeType="1"/>
              </p:cNvSpPr>
              <p:nvPr/>
            </p:nvSpPr>
            <p:spPr bwMode="auto">
              <a:xfrm>
                <a:off x="4015" y="4132"/>
                <a:ext cx="3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578"/>
              <p:cNvSpPr>
                <a:spLocks noChangeShapeType="1"/>
              </p:cNvSpPr>
              <p:nvPr/>
            </p:nvSpPr>
            <p:spPr bwMode="auto">
              <a:xfrm>
                <a:off x="4265" y="4132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579"/>
              <p:cNvSpPr>
                <a:spLocks noChangeShapeType="1"/>
              </p:cNvSpPr>
              <p:nvPr/>
            </p:nvSpPr>
            <p:spPr bwMode="auto">
              <a:xfrm flipH="1">
                <a:off x="4268" y="4133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580"/>
              <p:cNvSpPr>
                <a:spLocks noChangeShapeType="1"/>
              </p:cNvSpPr>
              <p:nvPr/>
            </p:nvSpPr>
            <p:spPr bwMode="auto">
              <a:xfrm flipH="1">
                <a:off x="4015" y="4133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581"/>
              <p:cNvSpPr>
                <a:spLocks noChangeShapeType="1"/>
              </p:cNvSpPr>
              <p:nvPr/>
            </p:nvSpPr>
            <p:spPr bwMode="auto">
              <a:xfrm>
                <a:off x="4014" y="4133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582"/>
              <p:cNvSpPr>
                <a:spLocks noChangeShapeType="1"/>
              </p:cNvSpPr>
              <p:nvPr/>
            </p:nvSpPr>
            <p:spPr bwMode="auto">
              <a:xfrm>
                <a:off x="4269" y="4133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583"/>
              <p:cNvSpPr>
                <a:spLocks noChangeShapeType="1"/>
              </p:cNvSpPr>
              <p:nvPr/>
            </p:nvSpPr>
            <p:spPr bwMode="auto">
              <a:xfrm flipH="1">
                <a:off x="4270" y="4134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584"/>
              <p:cNvSpPr>
                <a:spLocks noChangeShapeType="1"/>
              </p:cNvSpPr>
              <p:nvPr/>
            </p:nvSpPr>
            <p:spPr bwMode="auto">
              <a:xfrm flipH="1">
                <a:off x="4012" y="4134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585"/>
              <p:cNvSpPr>
                <a:spLocks noChangeShapeType="1"/>
              </p:cNvSpPr>
              <p:nvPr/>
            </p:nvSpPr>
            <p:spPr bwMode="auto">
              <a:xfrm>
                <a:off x="4012" y="4134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586"/>
              <p:cNvSpPr>
                <a:spLocks noChangeShapeType="1"/>
              </p:cNvSpPr>
              <p:nvPr/>
            </p:nvSpPr>
            <p:spPr bwMode="auto">
              <a:xfrm>
                <a:off x="4271" y="4134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587"/>
              <p:cNvSpPr>
                <a:spLocks noChangeShapeType="1"/>
              </p:cNvSpPr>
              <p:nvPr/>
            </p:nvSpPr>
            <p:spPr bwMode="auto">
              <a:xfrm flipH="1">
                <a:off x="4273" y="4134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588"/>
              <p:cNvSpPr>
                <a:spLocks noChangeShapeType="1"/>
              </p:cNvSpPr>
              <p:nvPr/>
            </p:nvSpPr>
            <p:spPr bwMode="auto">
              <a:xfrm flipH="1">
                <a:off x="4011" y="4134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589"/>
              <p:cNvSpPr>
                <a:spLocks noChangeShapeType="1"/>
              </p:cNvSpPr>
              <p:nvPr/>
            </p:nvSpPr>
            <p:spPr bwMode="auto">
              <a:xfrm>
                <a:off x="4010" y="4135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590"/>
              <p:cNvSpPr>
                <a:spLocks noChangeShapeType="1"/>
              </p:cNvSpPr>
              <p:nvPr/>
            </p:nvSpPr>
            <p:spPr bwMode="auto">
              <a:xfrm>
                <a:off x="4274" y="4135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591"/>
              <p:cNvSpPr>
                <a:spLocks noChangeShapeType="1"/>
              </p:cNvSpPr>
              <p:nvPr/>
            </p:nvSpPr>
            <p:spPr bwMode="auto">
              <a:xfrm flipH="1">
                <a:off x="4275" y="4137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592"/>
              <p:cNvSpPr>
                <a:spLocks noChangeShapeType="1"/>
              </p:cNvSpPr>
              <p:nvPr/>
            </p:nvSpPr>
            <p:spPr bwMode="auto">
              <a:xfrm flipH="1">
                <a:off x="4009" y="4137"/>
                <a:ext cx="2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593"/>
              <p:cNvSpPr>
                <a:spLocks noChangeShapeType="1"/>
              </p:cNvSpPr>
              <p:nvPr/>
            </p:nvSpPr>
            <p:spPr bwMode="auto">
              <a:xfrm>
                <a:off x="4009" y="4137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594"/>
              <p:cNvSpPr>
                <a:spLocks noChangeShapeType="1"/>
              </p:cNvSpPr>
              <p:nvPr/>
            </p:nvSpPr>
            <p:spPr bwMode="auto">
              <a:xfrm>
                <a:off x="4277" y="4137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595"/>
              <p:cNvSpPr>
                <a:spLocks noChangeShapeType="1"/>
              </p:cNvSpPr>
              <p:nvPr/>
            </p:nvSpPr>
            <p:spPr bwMode="auto">
              <a:xfrm flipH="1">
                <a:off x="4278" y="4137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596"/>
              <p:cNvSpPr>
                <a:spLocks noChangeShapeType="1"/>
              </p:cNvSpPr>
              <p:nvPr/>
            </p:nvSpPr>
            <p:spPr bwMode="auto">
              <a:xfrm flipH="1">
                <a:off x="4007" y="4139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597"/>
              <p:cNvSpPr>
                <a:spLocks noChangeShapeType="1"/>
              </p:cNvSpPr>
              <p:nvPr/>
            </p:nvSpPr>
            <p:spPr bwMode="auto">
              <a:xfrm>
                <a:off x="4006" y="4139"/>
                <a:ext cx="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598"/>
              <p:cNvSpPr>
                <a:spLocks noChangeShapeType="1"/>
              </p:cNvSpPr>
              <p:nvPr/>
            </p:nvSpPr>
            <p:spPr bwMode="auto">
              <a:xfrm flipH="1">
                <a:off x="4005" y="4139"/>
                <a:ext cx="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599"/>
              <p:cNvSpPr>
                <a:spLocks noChangeShapeType="1"/>
              </p:cNvSpPr>
              <p:nvPr/>
            </p:nvSpPr>
            <p:spPr bwMode="auto">
              <a:xfrm>
                <a:off x="4005" y="4140"/>
                <a:ext cx="1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600"/>
              <p:cNvSpPr>
                <a:spLocks noChangeShapeType="1"/>
              </p:cNvSpPr>
              <p:nvPr/>
            </p:nvSpPr>
            <p:spPr bwMode="auto">
              <a:xfrm flipH="1">
                <a:off x="4003" y="4141"/>
                <a:ext cx="1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601"/>
              <p:cNvSpPr>
                <a:spLocks noChangeShapeType="1"/>
              </p:cNvSpPr>
              <p:nvPr/>
            </p:nvSpPr>
            <p:spPr bwMode="auto">
              <a:xfrm>
                <a:off x="4003" y="4141"/>
                <a:ext cx="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602"/>
              <p:cNvSpPr>
                <a:spLocks noChangeShapeType="1"/>
              </p:cNvSpPr>
              <p:nvPr/>
            </p:nvSpPr>
            <p:spPr bwMode="auto">
              <a:xfrm flipH="1" flipV="1">
                <a:off x="4257" y="4127"/>
                <a:ext cx="23" cy="1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603"/>
              <p:cNvSpPr>
                <a:spLocks noChangeShapeType="1"/>
              </p:cNvSpPr>
              <p:nvPr/>
            </p:nvSpPr>
            <p:spPr bwMode="auto">
              <a:xfrm flipH="1" flipV="1">
                <a:off x="4237" y="4115"/>
                <a:ext cx="20" cy="1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604"/>
              <p:cNvSpPr>
                <a:spLocks noChangeShapeType="1"/>
              </p:cNvSpPr>
              <p:nvPr/>
            </p:nvSpPr>
            <p:spPr bwMode="auto">
              <a:xfrm flipH="1" flipV="1">
                <a:off x="4220" y="4102"/>
                <a:ext cx="17" cy="1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605"/>
              <p:cNvSpPr>
                <a:spLocks noChangeShapeType="1"/>
              </p:cNvSpPr>
              <p:nvPr/>
            </p:nvSpPr>
            <p:spPr bwMode="auto">
              <a:xfrm flipH="1" flipV="1">
                <a:off x="4205" y="4087"/>
                <a:ext cx="15" cy="1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606"/>
              <p:cNvSpPr>
                <a:spLocks noChangeShapeType="1"/>
              </p:cNvSpPr>
              <p:nvPr/>
            </p:nvSpPr>
            <p:spPr bwMode="auto">
              <a:xfrm flipH="1" flipV="1">
                <a:off x="4194" y="4072"/>
                <a:ext cx="11" cy="1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607"/>
              <p:cNvSpPr>
                <a:spLocks noChangeShapeType="1"/>
              </p:cNvSpPr>
              <p:nvPr/>
            </p:nvSpPr>
            <p:spPr bwMode="auto">
              <a:xfrm flipH="1" flipV="1">
                <a:off x="4183" y="4056"/>
                <a:ext cx="11" cy="1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608"/>
              <p:cNvSpPr>
                <a:spLocks noChangeShapeType="1"/>
              </p:cNvSpPr>
              <p:nvPr/>
            </p:nvSpPr>
            <p:spPr bwMode="auto">
              <a:xfrm flipH="1" flipV="1">
                <a:off x="4175" y="4037"/>
                <a:ext cx="8" cy="1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609"/>
              <p:cNvSpPr>
                <a:spLocks noChangeShapeType="1"/>
              </p:cNvSpPr>
              <p:nvPr/>
            </p:nvSpPr>
            <p:spPr bwMode="auto">
              <a:xfrm flipH="1" flipV="1">
                <a:off x="4168" y="4017"/>
                <a:ext cx="7" cy="2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610"/>
              <p:cNvSpPr>
                <a:spLocks noChangeShapeType="1"/>
              </p:cNvSpPr>
              <p:nvPr/>
            </p:nvSpPr>
            <p:spPr bwMode="auto">
              <a:xfrm flipH="1">
                <a:off x="4125" y="4017"/>
                <a:ext cx="43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611"/>
              <p:cNvSpPr>
                <a:spLocks noChangeShapeType="1"/>
              </p:cNvSpPr>
              <p:nvPr/>
            </p:nvSpPr>
            <p:spPr bwMode="auto">
              <a:xfrm>
                <a:off x="4125" y="4021"/>
                <a:ext cx="1" cy="1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612"/>
              <p:cNvSpPr>
                <a:spLocks noChangeShapeType="1"/>
              </p:cNvSpPr>
              <p:nvPr/>
            </p:nvSpPr>
            <p:spPr bwMode="auto">
              <a:xfrm flipH="1">
                <a:off x="4124" y="4035"/>
                <a:ext cx="1" cy="1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613"/>
              <p:cNvSpPr>
                <a:spLocks noChangeShapeType="1"/>
              </p:cNvSpPr>
              <p:nvPr/>
            </p:nvSpPr>
            <p:spPr bwMode="auto">
              <a:xfrm>
                <a:off x="4124" y="4051"/>
                <a:ext cx="1" cy="1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614"/>
              <p:cNvSpPr>
                <a:spLocks noChangeShapeType="1"/>
              </p:cNvSpPr>
              <p:nvPr/>
            </p:nvSpPr>
            <p:spPr bwMode="auto">
              <a:xfrm>
                <a:off x="4124" y="4065"/>
                <a:ext cx="1" cy="1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615"/>
              <p:cNvSpPr>
                <a:spLocks noChangeShapeType="1"/>
              </p:cNvSpPr>
              <p:nvPr/>
            </p:nvSpPr>
            <p:spPr bwMode="auto">
              <a:xfrm flipH="1">
                <a:off x="4123" y="4075"/>
                <a:ext cx="1" cy="1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Line 616"/>
            <p:cNvSpPr>
              <a:spLocks noChangeShapeType="1"/>
            </p:cNvSpPr>
            <p:nvPr/>
          </p:nvSpPr>
          <p:spPr bwMode="auto">
            <a:xfrm flipH="1">
              <a:off x="4121" y="4085"/>
              <a:ext cx="2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17"/>
            <p:cNvSpPr>
              <a:spLocks noChangeShapeType="1"/>
            </p:cNvSpPr>
            <p:nvPr/>
          </p:nvSpPr>
          <p:spPr bwMode="auto">
            <a:xfrm flipH="1">
              <a:off x="4119" y="4094"/>
              <a:ext cx="2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18"/>
            <p:cNvSpPr>
              <a:spLocks noChangeShapeType="1"/>
            </p:cNvSpPr>
            <p:nvPr/>
          </p:nvSpPr>
          <p:spPr bwMode="auto">
            <a:xfrm flipH="1">
              <a:off x="4118" y="4102"/>
              <a:ext cx="1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19"/>
            <p:cNvSpPr>
              <a:spLocks noChangeShapeType="1"/>
            </p:cNvSpPr>
            <p:nvPr/>
          </p:nvSpPr>
          <p:spPr bwMode="auto">
            <a:xfrm flipH="1">
              <a:off x="4114" y="4104"/>
              <a:ext cx="4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20"/>
            <p:cNvSpPr>
              <a:spLocks noChangeShapeType="1"/>
            </p:cNvSpPr>
            <p:nvPr/>
          </p:nvSpPr>
          <p:spPr bwMode="auto">
            <a:xfrm flipH="1">
              <a:off x="4108" y="4109"/>
              <a:ext cx="6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21"/>
            <p:cNvSpPr>
              <a:spLocks noChangeShapeType="1"/>
            </p:cNvSpPr>
            <p:nvPr/>
          </p:nvSpPr>
          <p:spPr bwMode="auto">
            <a:xfrm flipH="1">
              <a:off x="4099" y="4114"/>
              <a:ext cx="9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22"/>
            <p:cNvSpPr>
              <a:spLocks noChangeShapeType="1"/>
            </p:cNvSpPr>
            <p:nvPr/>
          </p:nvSpPr>
          <p:spPr bwMode="auto">
            <a:xfrm flipH="1">
              <a:off x="4087" y="4117"/>
              <a:ext cx="12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23"/>
            <p:cNvSpPr>
              <a:spLocks noChangeShapeType="1"/>
            </p:cNvSpPr>
            <p:nvPr/>
          </p:nvSpPr>
          <p:spPr bwMode="auto">
            <a:xfrm flipH="1">
              <a:off x="4073" y="4121"/>
              <a:ext cx="14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24"/>
            <p:cNvSpPr>
              <a:spLocks noChangeShapeType="1"/>
            </p:cNvSpPr>
            <p:nvPr/>
          </p:nvSpPr>
          <p:spPr bwMode="auto">
            <a:xfrm flipH="1">
              <a:off x="4056" y="4126"/>
              <a:ext cx="17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25"/>
            <p:cNvSpPr>
              <a:spLocks noChangeShapeType="1"/>
            </p:cNvSpPr>
            <p:nvPr/>
          </p:nvSpPr>
          <p:spPr bwMode="auto">
            <a:xfrm flipH="1">
              <a:off x="4036" y="4132"/>
              <a:ext cx="20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26"/>
            <p:cNvSpPr>
              <a:spLocks noChangeShapeType="1"/>
            </p:cNvSpPr>
            <p:nvPr/>
          </p:nvSpPr>
          <p:spPr bwMode="auto">
            <a:xfrm flipH="1">
              <a:off x="4012" y="4137"/>
              <a:ext cx="24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27"/>
            <p:cNvSpPr>
              <a:spLocks noChangeShapeType="1"/>
            </p:cNvSpPr>
            <p:nvPr/>
          </p:nvSpPr>
          <p:spPr bwMode="auto">
            <a:xfrm flipH="1">
              <a:off x="4002" y="4141"/>
              <a:ext cx="10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28"/>
            <p:cNvSpPr>
              <a:spLocks noChangeShapeType="1"/>
            </p:cNvSpPr>
            <p:nvPr/>
          </p:nvSpPr>
          <p:spPr bwMode="auto">
            <a:xfrm flipV="1">
              <a:off x="4002" y="4132"/>
              <a:ext cx="13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29"/>
            <p:cNvSpPr>
              <a:spLocks noChangeShapeType="1"/>
            </p:cNvSpPr>
            <p:nvPr/>
          </p:nvSpPr>
          <p:spPr bwMode="auto">
            <a:xfrm flipV="1">
              <a:off x="4015" y="4123"/>
              <a:ext cx="12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30"/>
            <p:cNvSpPr>
              <a:spLocks noChangeShapeType="1"/>
            </p:cNvSpPr>
            <p:nvPr/>
          </p:nvSpPr>
          <p:spPr bwMode="auto">
            <a:xfrm flipV="1">
              <a:off x="4027" y="4114"/>
              <a:ext cx="1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31"/>
            <p:cNvSpPr>
              <a:spLocks noChangeShapeType="1"/>
            </p:cNvSpPr>
            <p:nvPr/>
          </p:nvSpPr>
          <p:spPr bwMode="auto">
            <a:xfrm flipV="1">
              <a:off x="4038" y="4105"/>
              <a:ext cx="9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32"/>
            <p:cNvSpPr>
              <a:spLocks noChangeShapeType="1"/>
            </p:cNvSpPr>
            <p:nvPr/>
          </p:nvSpPr>
          <p:spPr bwMode="auto">
            <a:xfrm flipV="1">
              <a:off x="4047" y="4098"/>
              <a:ext cx="7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33"/>
            <p:cNvSpPr>
              <a:spLocks noChangeShapeType="1"/>
            </p:cNvSpPr>
            <p:nvPr/>
          </p:nvSpPr>
          <p:spPr bwMode="auto">
            <a:xfrm flipV="1">
              <a:off x="4054" y="4091"/>
              <a:ext cx="8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34"/>
            <p:cNvSpPr>
              <a:spLocks noChangeShapeType="1"/>
            </p:cNvSpPr>
            <p:nvPr/>
          </p:nvSpPr>
          <p:spPr bwMode="auto">
            <a:xfrm flipV="1">
              <a:off x="4062" y="4085"/>
              <a:ext cx="5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35"/>
            <p:cNvSpPr>
              <a:spLocks noChangeShapeType="1"/>
            </p:cNvSpPr>
            <p:nvPr/>
          </p:nvSpPr>
          <p:spPr bwMode="auto">
            <a:xfrm flipV="1">
              <a:off x="4067" y="4080"/>
              <a:ext cx="4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636"/>
            <p:cNvSpPr>
              <a:spLocks noChangeShapeType="1"/>
            </p:cNvSpPr>
            <p:nvPr/>
          </p:nvSpPr>
          <p:spPr bwMode="auto">
            <a:xfrm flipV="1">
              <a:off x="4071" y="4075"/>
              <a:ext cx="2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37"/>
            <p:cNvSpPr>
              <a:spLocks noChangeShapeType="1"/>
            </p:cNvSpPr>
            <p:nvPr/>
          </p:nvSpPr>
          <p:spPr bwMode="auto">
            <a:xfrm flipV="1">
              <a:off x="4073" y="4070"/>
              <a:ext cx="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38"/>
            <p:cNvSpPr>
              <a:spLocks noChangeShapeType="1"/>
            </p:cNvSpPr>
            <p:nvPr/>
          </p:nvSpPr>
          <p:spPr bwMode="auto">
            <a:xfrm flipV="1">
              <a:off x="4076" y="4063"/>
              <a:ext cx="1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39"/>
            <p:cNvSpPr>
              <a:spLocks noChangeShapeType="1"/>
            </p:cNvSpPr>
            <p:nvPr/>
          </p:nvSpPr>
          <p:spPr bwMode="auto">
            <a:xfrm flipV="1">
              <a:off x="4077" y="4057"/>
              <a:ext cx="3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640"/>
            <p:cNvSpPr>
              <a:spLocks noChangeShapeType="1"/>
            </p:cNvSpPr>
            <p:nvPr/>
          </p:nvSpPr>
          <p:spPr bwMode="auto">
            <a:xfrm flipV="1">
              <a:off x="4080" y="4048"/>
              <a:ext cx="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41"/>
            <p:cNvSpPr>
              <a:spLocks noChangeShapeType="1"/>
            </p:cNvSpPr>
            <p:nvPr/>
          </p:nvSpPr>
          <p:spPr bwMode="auto">
            <a:xfrm flipV="1">
              <a:off x="4081" y="4041"/>
              <a:ext cx="2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642"/>
            <p:cNvSpPr>
              <a:spLocks noChangeShapeType="1"/>
            </p:cNvSpPr>
            <p:nvPr/>
          </p:nvSpPr>
          <p:spPr bwMode="auto">
            <a:xfrm flipV="1">
              <a:off x="4083" y="4032"/>
              <a:ext cx="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43"/>
            <p:cNvSpPr>
              <a:spLocks noChangeShapeType="1"/>
            </p:cNvSpPr>
            <p:nvPr/>
          </p:nvSpPr>
          <p:spPr bwMode="auto">
            <a:xfrm flipV="1">
              <a:off x="4083" y="4023"/>
              <a:ext cx="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44"/>
            <p:cNvSpPr>
              <a:spLocks noChangeShapeType="1"/>
            </p:cNvSpPr>
            <p:nvPr/>
          </p:nvSpPr>
          <p:spPr bwMode="auto">
            <a:xfrm flipH="1">
              <a:off x="3879" y="4023"/>
              <a:ext cx="204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45"/>
            <p:cNvSpPr>
              <a:spLocks noChangeShapeType="1"/>
            </p:cNvSpPr>
            <p:nvPr/>
          </p:nvSpPr>
          <p:spPr bwMode="auto">
            <a:xfrm flipV="1">
              <a:off x="3879" y="4010"/>
              <a:ext cx="310" cy="2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46"/>
            <p:cNvSpPr>
              <a:spLocks noChangeShapeType="1"/>
            </p:cNvSpPr>
            <p:nvPr/>
          </p:nvSpPr>
          <p:spPr bwMode="auto">
            <a:xfrm flipV="1">
              <a:off x="4189" y="3979"/>
              <a:ext cx="290" cy="3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47"/>
            <p:cNvSpPr>
              <a:spLocks noChangeShapeType="1"/>
            </p:cNvSpPr>
            <p:nvPr/>
          </p:nvSpPr>
          <p:spPr bwMode="auto">
            <a:xfrm flipH="1">
              <a:off x="4369" y="3979"/>
              <a:ext cx="110" cy="2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48"/>
            <p:cNvSpPr>
              <a:spLocks noChangeShapeType="1"/>
            </p:cNvSpPr>
            <p:nvPr/>
          </p:nvSpPr>
          <p:spPr bwMode="auto">
            <a:xfrm flipH="1">
              <a:off x="4222" y="4007"/>
              <a:ext cx="147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649"/>
            <p:cNvSpPr>
              <a:spLocks noChangeShapeType="1"/>
            </p:cNvSpPr>
            <p:nvPr/>
          </p:nvSpPr>
          <p:spPr bwMode="auto">
            <a:xfrm>
              <a:off x="4222" y="4015"/>
              <a:ext cx="8" cy="2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50"/>
            <p:cNvSpPr>
              <a:spLocks noChangeShapeType="1"/>
            </p:cNvSpPr>
            <p:nvPr/>
          </p:nvSpPr>
          <p:spPr bwMode="auto">
            <a:xfrm>
              <a:off x="4230" y="4037"/>
              <a:ext cx="3" cy="2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51"/>
            <p:cNvSpPr>
              <a:spLocks noChangeShapeType="1"/>
            </p:cNvSpPr>
            <p:nvPr/>
          </p:nvSpPr>
          <p:spPr bwMode="auto">
            <a:xfrm>
              <a:off x="4233" y="4057"/>
              <a:ext cx="6" cy="1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52"/>
            <p:cNvSpPr>
              <a:spLocks noChangeShapeType="1"/>
            </p:cNvSpPr>
            <p:nvPr/>
          </p:nvSpPr>
          <p:spPr bwMode="auto">
            <a:xfrm>
              <a:off x="4239" y="4072"/>
              <a:ext cx="3" cy="1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53"/>
            <p:cNvSpPr>
              <a:spLocks noChangeShapeType="1"/>
            </p:cNvSpPr>
            <p:nvPr/>
          </p:nvSpPr>
          <p:spPr bwMode="auto">
            <a:xfrm>
              <a:off x="4242" y="4085"/>
              <a:ext cx="5" cy="1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54"/>
            <p:cNvSpPr>
              <a:spLocks noChangeShapeType="1"/>
            </p:cNvSpPr>
            <p:nvPr/>
          </p:nvSpPr>
          <p:spPr bwMode="auto">
            <a:xfrm>
              <a:off x="4247" y="4096"/>
              <a:ext cx="3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55"/>
            <p:cNvSpPr>
              <a:spLocks noChangeShapeType="1"/>
            </p:cNvSpPr>
            <p:nvPr/>
          </p:nvSpPr>
          <p:spPr bwMode="auto">
            <a:xfrm>
              <a:off x="4250" y="4104"/>
              <a:ext cx="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56"/>
            <p:cNvSpPr>
              <a:spLocks noChangeShapeType="1"/>
            </p:cNvSpPr>
            <p:nvPr/>
          </p:nvSpPr>
          <p:spPr bwMode="auto">
            <a:xfrm>
              <a:off x="4253" y="4109"/>
              <a:ext cx="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57"/>
            <p:cNvSpPr>
              <a:spLocks noChangeShapeType="1"/>
            </p:cNvSpPr>
            <p:nvPr/>
          </p:nvSpPr>
          <p:spPr bwMode="auto">
            <a:xfrm>
              <a:off x="4256" y="4114"/>
              <a:ext cx="3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58"/>
            <p:cNvSpPr>
              <a:spLocks noChangeShapeType="1"/>
            </p:cNvSpPr>
            <p:nvPr/>
          </p:nvSpPr>
          <p:spPr bwMode="auto">
            <a:xfrm>
              <a:off x="4259" y="4116"/>
              <a:ext cx="4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59"/>
            <p:cNvSpPr>
              <a:spLocks noChangeShapeType="1"/>
            </p:cNvSpPr>
            <p:nvPr/>
          </p:nvSpPr>
          <p:spPr bwMode="auto">
            <a:xfrm>
              <a:off x="4263" y="4117"/>
              <a:ext cx="6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60"/>
            <p:cNvSpPr>
              <a:spLocks noChangeShapeType="1"/>
            </p:cNvSpPr>
            <p:nvPr/>
          </p:nvSpPr>
          <p:spPr bwMode="auto">
            <a:xfrm>
              <a:off x="4269" y="4120"/>
              <a:ext cx="6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61"/>
            <p:cNvSpPr>
              <a:spLocks noChangeShapeType="1"/>
            </p:cNvSpPr>
            <p:nvPr/>
          </p:nvSpPr>
          <p:spPr bwMode="auto">
            <a:xfrm>
              <a:off x="4275" y="4123"/>
              <a:ext cx="9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62"/>
            <p:cNvSpPr>
              <a:spLocks noChangeShapeType="1"/>
            </p:cNvSpPr>
            <p:nvPr/>
          </p:nvSpPr>
          <p:spPr bwMode="auto">
            <a:xfrm>
              <a:off x="4284" y="4126"/>
              <a:ext cx="8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63"/>
            <p:cNvSpPr>
              <a:spLocks noChangeShapeType="1"/>
            </p:cNvSpPr>
            <p:nvPr/>
          </p:nvSpPr>
          <p:spPr bwMode="auto">
            <a:xfrm>
              <a:off x="4292" y="4130"/>
              <a:ext cx="10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64"/>
            <p:cNvSpPr>
              <a:spLocks noChangeShapeType="1"/>
            </p:cNvSpPr>
            <p:nvPr/>
          </p:nvSpPr>
          <p:spPr bwMode="auto">
            <a:xfrm>
              <a:off x="4302" y="4134"/>
              <a:ext cx="1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65"/>
            <p:cNvSpPr>
              <a:spLocks noChangeShapeType="1"/>
            </p:cNvSpPr>
            <p:nvPr/>
          </p:nvSpPr>
          <p:spPr bwMode="auto">
            <a:xfrm flipH="1">
              <a:off x="4280" y="4139"/>
              <a:ext cx="35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66"/>
            <p:cNvSpPr>
              <a:spLocks noChangeShapeType="1"/>
            </p:cNvSpPr>
            <p:nvPr/>
          </p:nvSpPr>
          <p:spPr bwMode="auto">
            <a:xfrm flipH="1">
              <a:off x="4280" y="4139"/>
              <a:ext cx="40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67"/>
            <p:cNvSpPr>
              <a:spLocks noChangeShapeType="1"/>
            </p:cNvSpPr>
            <p:nvPr/>
          </p:nvSpPr>
          <p:spPr bwMode="auto">
            <a:xfrm flipH="1">
              <a:off x="4274" y="4139"/>
              <a:ext cx="6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68"/>
            <p:cNvSpPr>
              <a:spLocks noChangeShapeType="1"/>
            </p:cNvSpPr>
            <p:nvPr/>
          </p:nvSpPr>
          <p:spPr bwMode="auto">
            <a:xfrm flipH="1">
              <a:off x="4250" y="4140"/>
              <a:ext cx="24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9"/>
            <p:cNvSpPr>
              <a:spLocks noChangeShapeType="1"/>
            </p:cNvSpPr>
            <p:nvPr/>
          </p:nvSpPr>
          <p:spPr bwMode="auto">
            <a:xfrm flipH="1">
              <a:off x="4230" y="4140"/>
              <a:ext cx="20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70"/>
            <p:cNvSpPr>
              <a:spLocks noChangeShapeType="1"/>
            </p:cNvSpPr>
            <p:nvPr/>
          </p:nvSpPr>
          <p:spPr bwMode="auto">
            <a:xfrm flipH="1" flipV="1">
              <a:off x="4195" y="4139"/>
              <a:ext cx="35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71"/>
            <p:cNvSpPr>
              <a:spLocks noChangeShapeType="1"/>
            </p:cNvSpPr>
            <p:nvPr/>
          </p:nvSpPr>
          <p:spPr bwMode="auto">
            <a:xfrm flipH="1">
              <a:off x="4171" y="4139"/>
              <a:ext cx="24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72"/>
            <p:cNvSpPr>
              <a:spLocks noChangeShapeType="1"/>
            </p:cNvSpPr>
            <p:nvPr/>
          </p:nvSpPr>
          <p:spPr bwMode="auto">
            <a:xfrm flipH="1" flipV="1">
              <a:off x="4130" y="4139"/>
              <a:ext cx="41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73"/>
            <p:cNvSpPr>
              <a:spLocks noChangeShapeType="1"/>
            </p:cNvSpPr>
            <p:nvPr/>
          </p:nvSpPr>
          <p:spPr bwMode="auto">
            <a:xfrm flipH="1">
              <a:off x="4125" y="4139"/>
              <a:ext cx="5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74"/>
            <p:cNvSpPr>
              <a:spLocks noChangeShapeType="1"/>
            </p:cNvSpPr>
            <p:nvPr/>
          </p:nvSpPr>
          <p:spPr bwMode="auto">
            <a:xfrm flipH="1" flipV="1">
              <a:off x="4104" y="4139"/>
              <a:ext cx="21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5"/>
            <p:cNvSpPr>
              <a:spLocks noChangeShapeType="1"/>
            </p:cNvSpPr>
            <p:nvPr/>
          </p:nvSpPr>
          <p:spPr bwMode="auto">
            <a:xfrm flipH="1" flipV="1">
              <a:off x="4093" y="4137"/>
              <a:ext cx="11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76"/>
            <p:cNvSpPr>
              <a:spLocks noChangeShapeType="1"/>
            </p:cNvSpPr>
            <p:nvPr/>
          </p:nvSpPr>
          <p:spPr bwMode="auto">
            <a:xfrm flipH="1">
              <a:off x="4069" y="4137"/>
              <a:ext cx="24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77"/>
            <p:cNvSpPr>
              <a:spLocks noChangeShapeType="1"/>
            </p:cNvSpPr>
            <p:nvPr/>
          </p:nvSpPr>
          <p:spPr bwMode="auto">
            <a:xfrm flipH="1" flipV="1">
              <a:off x="4056" y="4139"/>
              <a:ext cx="13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78"/>
            <p:cNvSpPr>
              <a:spLocks noChangeShapeType="1"/>
            </p:cNvSpPr>
            <p:nvPr/>
          </p:nvSpPr>
          <p:spPr bwMode="auto">
            <a:xfrm flipH="1">
              <a:off x="4015" y="4139"/>
              <a:ext cx="41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79"/>
            <p:cNvSpPr>
              <a:spLocks noChangeShapeType="1"/>
            </p:cNvSpPr>
            <p:nvPr/>
          </p:nvSpPr>
          <p:spPr bwMode="auto">
            <a:xfrm flipH="1">
              <a:off x="4003" y="4142"/>
              <a:ext cx="12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80"/>
            <p:cNvSpPr>
              <a:spLocks noChangeShapeType="1"/>
            </p:cNvSpPr>
            <p:nvPr/>
          </p:nvSpPr>
          <p:spPr bwMode="auto">
            <a:xfrm flipV="1">
              <a:off x="4003" y="4133"/>
              <a:ext cx="14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81"/>
            <p:cNvSpPr>
              <a:spLocks noChangeShapeType="1"/>
            </p:cNvSpPr>
            <p:nvPr/>
          </p:nvSpPr>
          <p:spPr bwMode="auto">
            <a:xfrm flipV="1">
              <a:off x="4017" y="4123"/>
              <a:ext cx="11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82"/>
            <p:cNvSpPr>
              <a:spLocks noChangeShapeType="1"/>
            </p:cNvSpPr>
            <p:nvPr/>
          </p:nvSpPr>
          <p:spPr bwMode="auto">
            <a:xfrm flipV="1">
              <a:off x="4028" y="4114"/>
              <a:ext cx="12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83"/>
            <p:cNvSpPr>
              <a:spLocks noChangeShapeType="1"/>
            </p:cNvSpPr>
            <p:nvPr/>
          </p:nvSpPr>
          <p:spPr bwMode="auto">
            <a:xfrm flipV="1">
              <a:off x="4040" y="4106"/>
              <a:ext cx="8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84"/>
            <p:cNvSpPr>
              <a:spLocks noChangeShapeType="1"/>
            </p:cNvSpPr>
            <p:nvPr/>
          </p:nvSpPr>
          <p:spPr bwMode="auto">
            <a:xfrm flipV="1">
              <a:off x="4048" y="4099"/>
              <a:ext cx="8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85"/>
            <p:cNvSpPr>
              <a:spLocks noChangeShapeType="1"/>
            </p:cNvSpPr>
            <p:nvPr/>
          </p:nvSpPr>
          <p:spPr bwMode="auto">
            <a:xfrm flipV="1">
              <a:off x="4056" y="4091"/>
              <a:ext cx="6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86"/>
            <p:cNvSpPr>
              <a:spLocks noChangeShapeType="1"/>
            </p:cNvSpPr>
            <p:nvPr/>
          </p:nvSpPr>
          <p:spPr bwMode="auto">
            <a:xfrm flipV="1">
              <a:off x="4062" y="4085"/>
              <a:ext cx="7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87"/>
            <p:cNvSpPr>
              <a:spLocks noChangeShapeType="1"/>
            </p:cNvSpPr>
            <p:nvPr/>
          </p:nvSpPr>
          <p:spPr bwMode="auto">
            <a:xfrm flipV="1">
              <a:off x="4069" y="4081"/>
              <a:ext cx="2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88"/>
            <p:cNvSpPr>
              <a:spLocks noChangeShapeType="1"/>
            </p:cNvSpPr>
            <p:nvPr/>
          </p:nvSpPr>
          <p:spPr bwMode="auto">
            <a:xfrm flipV="1">
              <a:off x="4071" y="4075"/>
              <a:ext cx="4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689"/>
            <p:cNvSpPr>
              <a:spLocks noChangeShapeType="1"/>
            </p:cNvSpPr>
            <p:nvPr/>
          </p:nvSpPr>
          <p:spPr bwMode="auto">
            <a:xfrm flipV="1">
              <a:off x="4075" y="4070"/>
              <a:ext cx="2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690"/>
            <p:cNvSpPr>
              <a:spLocks noChangeShapeType="1"/>
            </p:cNvSpPr>
            <p:nvPr/>
          </p:nvSpPr>
          <p:spPr bwMode="auto">
            <a:xfrm flipV="1">
              <a:off x="4077" y="4064"/>
              <a:ext cx="3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691"/>
            <p:cNvSpPr>
              <a:spLocks noChangeShapeType="1"/>
            </p:cNvSpPr>
            <p:nvPr/>
          </p:nvSpPr>
          <p:spPr bwMode="auto">
            <a:xfrm flipV="1">
              <a:off x="4080" y="4057"/>
              <a:ext cx="1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692"/>
            <p:cNvSpPr>
              <a:spLocks noChangeShapeType="1"/>
            </p:cNvSpPr>
            <p:nvPr/>
          </p:nvSpPr>
          <p:spPr bwMode="auto">
            <a:xfrm flipV="1">
              <a:off x="4081" y="4049"/>
              <a:ext cx="2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693"/>
            <p:cNvSpPr>
              <a:spLocks noChangeShapeType="1"/>
            </p:cNvSpPr>
            <p:nvPr/>
          </p:nvSpPr>
          <p:spPr bwMode="auto">
            <a:xfrm flipV="1">
              <a:off x="4083" y="4041"/>
              <a:ext cx="1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694"/>
            <p:cNvSpPr>
              <a:spLocks noChangeShapeType="1"/>
            </p:cNvSpPr>
            <p:nvPr/>
          </p:nvSpPr>
          <p:spPr bwMode="auto">
            <a:xfrm flipV="1">
              <a:off x="4084" y="4033"/>
              <a:ext cx="1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695"/>
            <p:cNvSpPr>
              <a:spLocks noChangeShapeType="1"/>
            </p:cNvSpPr>
            <p:nvPr/>
          </p:nvSpPr>
          <p:spPr bwMode="auto">
            <a:xfrm flipV="1">
              <a:off x="4084" y="4023"/>
              <a:ext cx="1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696"/>
            <p:cNvSpPr>
              <a:spLocks noChangeShapeType="1"/>
            </p:cNvSpPr>
            <p:nvPr/>
          </p:nvSpPr>
          <p:spPr bwMode="auto">
            <a:xfrm flipV="1">
              <a:off x="4085" y="4022"/>
              <a:ext cx="42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697"/>
            <p:cNvSpPr>
              <a:spLocks noChangeShapeType="1"/>
            </p:cNvSpPr>
            <p:nvPr/>
          </p:nvSpPr>
          <p:spPr bwMode="auto">
            <a:xfrm>
              <a:off x="4127" y="4022"/>
              <a:ext cx="1" cy="1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493963"/>
            <a:ext cx="7954963" cy="1470025"/>
          </a:xfrm>
          <a:prstGeom prst="rect">
            <a:avLst/>
          </a:prstGeom>
        </p:spPr>
        <p:txBody>
          <a:bodyPr anchor="t"/>
          <a:lstStyle>
            <a:lvl1pPr algn="l">
              <a:defRPr sz="2500" b="1">
                <a:solidFill>
                  <a:schemeClr val="accent5">
                    <a:lumMod val="25000"/>
                  </a:schemeClr>
                </a:solidFill>
                <a:latin typeface="IBM Plex Sans SemiBold" panose="020B0703050203000203" pitchFamily="34" charset="0"/>
              </a:defRPr>
            </a:lvl1pPr>
          </a:lstStyle>
          <a:p>
            <a:pPr lvl="0"/>
            <a:r>
              <a:rPr lang="en-US" altLang="en-US" noProof="0" dirty="0"/>
              <a:t>Presentation Title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12064" y="4106863"/>
            <a:ext cx="7838186" cy="998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 altLang="en-US" noProof="0" dirty="0"/>
              <a:t>Presentation Subtitle</a:t>
            </a:r>
            <a:br>
              <a:rPr lang="en-US" altLang="en-US" noProof="0" dirty="0"/>
            </a:br>
            <a:r>
              <a:rPr lang="en-US" altLang="en-US" noProof="0" dirty="0" err="1"/>
              <a:t>Subtitle</a:t>
            </a:r>
            <a:r>
              <a:rPr lang="en-US" altLang="en-US" noProof="0" dirty="0"/>
              <a:t> Second Line</a:t>
            </a:r>
          </a:p>
        </p:txBody>
      </p:sp>
      <p:grpSp>
        <p:nvGrpSpPr>
          <p:cNvPr id="698" name="Group 697"/>
          <p:cNvGrpSpPr/>
          <p:nvPr userDrawn="1"/>
        </p:nvGrpSpPr>
        <p:grpSpPr>
          <a:xfrm>
            <a:off x="-20320" y="6321535"/>
            <a:ext cx="9051608" cy="361877"/>
            <a:chOff x="-20320" y="200747"/>
            <a:chExt cx="9051608" cy="361877"/>
          </a:xfrm>
        </p:grpSpPr>
        <p:sp>
          <p:nvSpPr>
            <p:cNvPr id="699" name="Rounded Rectangle 698"/>
            <p:cNvSpPr/>
            <p:nvPr userDrawn="1"/>
          </p:nvSpPr>
          <p:spPr bwMode="auto">
            <a:xfrm>
              <a:off x="818292" y="200747"/>
              <a:ext cx="8212996" cy="359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chemeClr val="bg1">
                    <a:lumMod val="9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12700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3000">
                    <a:schemeClr val="bg1">
                      <a:lumMod val="95000"/>
                    </a:schemeClr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00" name="Flowchart: Delay 699"/>
            <p:cNvSpPr/>
            <p:nvPr userDrawn="1"/>
          </p:nvSpPr>
          <p:spPr bwMode="auto">
            <a:xfrm>
              <a:off x="-20320" y="200748"/>
              <a:ext cx="356384" cy="361876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gradFill flip="none" rotWithShape="1">
                <a:gsLst>
                  <a:gs pos="10000">
                    <a:schemeClr val="bg1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01" name="Oval 700"/>
            <p:cNvSpPr/>
            <p:nvPr userDrawn="1"/>
          </p:nvSpPr>
          <p:spPr bwMode="auto">
            <a:xfrm>
              <a:off x="396240" y="200747"/>
              <a:ext cx="361876" cy="361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02" name="Rectangle 12"/>
          <p:cNvSpPr>
            <a:spLocks noChangeArrowheads="1"/>
          </p:cNvSpPr>
          <p:nvPr userDrawn="1"/>
        </p:nvSpPr>
        <p:spPr bwMode="black">
          <a:xfrm>
            <a:off x="6709558" y="6410007"/>
            <a:ext cx="232173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 b="0" i="0" dirty="0">
                <a:solidFill>
                  <a:schemeClr val="tx1"/>
                </a:solidFill>
                <a:latin typeface="IBM Plex Sans Light" panose="020B0403050203000203" pitchFamily="34" charset="0"/>
              </a:rPr>
              <a:t>© 2018 IBM Corporation</a:t>
            </a:r>
          </a:p>
        </p:txBody>
      </p:sp>
      <p:pic>
        <p:nvPicPr>
          <p:cNvPr id="703" name="Picture 7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7840" y="147638"/>
            <a:ext cx="1026160" cy="492251"/>
          </a:xfrm>
          <a:prstGeom prst="rect">
            <a:avLst/>
          </a:prstGeom>
        </p:spPr>
      </p:pic>
      <p:sp>
        <p:nvSpPr>
          <p:cNvPr id="2" name="Oval 1"/>
          <p:cNvSpPr/>
          <p:nvPr userDrawn="1"/>
        </p:nvSpPr>
        <p:spPr bwMode="auto">
          <a:xfrm>
            <a:off x="1115473" y="-148312"/>
            <a:ext cx="655485" cy="655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ounded Rectangle 2"/>
          <p:cNvSpPr/>
          <p:nvPr userDrawn="1"/>
        </p:nvSpPr>
        <p:spPr bwMode="auto">
          <a:xfrm rot="1800000">
            <a:off x="1650145" y="543364"/>
            <a:ext cx="1718437" cy="5880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6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4" name="Rounded Rectangle 703"/>
          <p:cNvSpPr/>
          <p:nvPr userDrawn="1"/>
        </p:nvSpPr>
        <p:spPr bwMode="auto">
          <a:xfrm rot="1800000">
            <a:off x="-634832" y="552561"/>
            <a:ext cx="3628608" cy="588083"/>
          </a:xfrm>
          <a:prstGeom prst="roundRect">
            <a:avLst>
              <a:gd name="adj" fmla="val 50000"/>
            </a:avLst>
          </a:prstGeom>
          <a:gradFill>
            <a:gsLst>
              <a:gs pos="46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5" name="Oval 704"/>
          <p:cNvSpPr/>
          <p:nvPr userDrawn="1"/>
        </p:nvSpPr>
        <p:spPr bwMode="auto">
          <a:xfrm>
            <a:off x="839351" y="1323991"/>
            <a:ext cx="655485" cy="655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6" name="Rounded Rectangle 705"/>
          <p:cNvSpPr/>
          <p:nvPr userDrawn="1"/>
        </p:nvSpPr>
        <p:spPr bwMode="auto">
          <a:xfrm rot="1800000">
            <a:off x="-496225" y="-695926"/>
            <a:ext cx="1718437" cy="58808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7" name="Rounded Rectangle 706"/>
          <p:cNvSpPr/>
          <p:nvPr userDrawn="1"/>
        </p:nvSpPr>
        <p:spPr bwMode="auto">
          <a:xfrm rot="1800000">
            <a:off x="1650145" y="-217885"/>
            <a:ext cx="1718437" cy="588083"/>
          </a:xfrm>
          <a:prstGeom prst="roundRect">
            <a:avLst>
              <a:gd name="adj" fmla="val 50000"/>
            </a:avLst>
          </a:prstGeom>
          <a:gradFill>
            <a:gsLst>
              <a:gs pos="46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8" name="Rounded Rectangle 707"/>
          <p:cNvSpPr/>
          <p:nvPr userDrawn="1"/>
        </p:nvSpPr>
        <p:spPr bwMode="auto">
          <a:xfrm rot="1800000">
            <a:off x="-756822" y="717848"/>
            <a:ext cx="1718437" cy="588083"/>
          </a:xfrm>
          <a:prstGeom prst="roundRect">
            <a:avLst>
              <a:gd name="adj" fmla="val 50000"/>
            </a:avLst>
          </a:prstGeom>
          <a:gradFill>
            <a:gsLst>
              <a:gs pos="46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9" name="Oval 708"/>
          <p:cNvSpPr/>
          <p:nvPr userDrawn="1"/>
        </p:nvSpPr>
        <p:spPr bwMode="auto">
          <a:xfrm>
            <a:off x="-348063" y="1480075"/>
            <a:ext cx="655485" cy="655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0" name="Oval 709"/>
          <p:cNvSpPr/>
          <p:nvPr userDrawn="1"/>
        </p:nvSpPr>
        <p:spPr bwMode="auto">
          <a:xfrm>
            <a:off x="3255976" y="436331"/>
            <a:ext cx="410271" cy="4102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1" name="Oval 710"/>
          <p:cNvSpPr/>
          <p:nvPr userDrawn="1"/>
        </p:nvSpPr>
        <p:spPr bwMode="auto">
          <a:xfrm>
            <a:off x="3315423" y="-221013"/>
            <a:ext cx="410271" cy="4102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2" name="Rectangle 711"/>
          <p:cNvSpPr>
            <a:spLocks noChangeArrowheads="1"/>
          </p:cNvSpPr>
          <p:nvPr userDrawn="1"/>
        </p:nvSpPr>
        <p:spPr bwMode="black">
          <a:xfrm>
            <a:off x="904054" y="6379207"/>
            <a:ext cx="232173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 b="0" i="0" dirty="0">
                <a:solidFill>
                  <a:schemeClr val="tx1"/>
                </a:solidFill>
                <a:latin typeface="IBM Plex Sans Light" panose="020B0403050203000203" pitchFamily="34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322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431"/>
            <a:ext cx="9144000" cy="49847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5">
                    <a:lumMod val="25000"/>
                  </a:schemeClr>
                </a:solidFill>
                <a:latin typeface="IBM Plex Sans SemiBold" panose="020B07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77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3276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IBM Plex Sans Light" panose="020B0403050203000203" pitchFamily="34" charset="0"/>
              </a:defRPr>
            </a:lvl1pPr>
            <a:lvl2pPr>
              <a:defRPr sz="1400">
                <a:latin typeface="IBM Plex Sans Light" panose="020B0403050203000203" pitchFamily="34" charset="0"/>
              </a:defRPr>
            </a:lvl2pPr>
            <a:lvl3pPr>
              <a:defRPr sz="1400">
                <a:latin typeface="IBM Plex Sans Light" panose="020B0403050203000203" pitchFamily="34" charset="0"/>
              </a:defRPr>
            </a:lvl3pPr>
            <a:lvl4pPr>
              <a:defRPr sz="1400">
                <a:latin typeface="IBM Plex Sans Light" panose="020B0403050203000203" pitchFamily="34" charset="0"/>
              </a:defRPr>
            </a:lvl4pPr>
            <a:lvl5pPr>
              <a:defRPr sz="1400">
                <a:latin typeface="IBM Plex Sans Light" panose="020B040305020300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3276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IBM Plex Sans Light" panose="020B0403050203000203" pitchFamily="34" charset="0"/>
              </a:defRPr>
            </a:lvl1pPr>
            <a:lvl2pPr>
              <a:defRPr sz="1400">
                <a:latin typeface="IBM Plex Sans Light" panose="020B0403050203000203" pitchFamily="34" charset="0"/>
              </a:defRPr>
            </a:lvl2pPr>
            <a:lvl3pPr>
              <a:defRPr sz="1400">
                <a:latin typeface="IBM Plex Sans Light" panose="020B0403050203000203" pitchFamily="34" charset="0"/>
              </a:defRPr>
            </a:lvl3pPr>
            <a:lvl4pPr>
              <a:defRPr sz="1400">
                <a:latin typeface="IBM Plex Sans Light" panose="020B0403050203000203" pitchFamily="34" charset="0"/>
              </a:defRPr>
            </a:lvl4pPr>
            <a:lvl5pPr>
              <a:defRPr sz="1400">
                <a:latin typeface="IBM Plex Sans Light" panose="020B040305020300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95431"/>
            <a:ext cx="9144000" cy="49847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5">
                    <a:lumMod val="25000"/>
                  </a:schemeClr>
                </a:solidFill>
                <a:latin typeface="IBM Plex Sans SemiBold" panose="020B07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71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20320" y="6321535"/>
            <a:ext cx="9051608" cy="361877"/>
            <a:chOff x="-20320" y="200747"/>
            <a:chExt cx="9051608" cy="361877"/>
          </a:xfrm>
        </p:grpSpPr>
        <p:sp>
          <p:nvSpPr>
            <p:cNvPr id="6" name="Rounded Rectangle 5"/>
            <p:cNvSpPr/>
            <p:nvPr userDrawn="1"/>
          </p:nvSpPr>
          <p:spPr bwMode="auto">
            <a:xfrm>
              <a:off x="818292" y="200747"/>
              <a:ext cx="8212996" cy="359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chemeClr val="bg1">
                    <a:lumMod val="9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12700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3000">
                    <a:schemeClr val="bg1">
                      <a:lumMod val="95000"/>
                    </a:schemeClr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Flowchart: Delay 6"/>
            <p:cNvSpPr/>
            <p:nvPr userDrawn="1"/>
          </p:nvSpPr>
          <p:spPr bwMode="auto">
            <a:xfrm>
              <a:off x="-20320" y="200748"/>
              <a:ext cx="356384" cy="361876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gradFill flip="none" rotWithShape="1">
                <a:gsLst>
                  <a:gs pos="10000">
                    <a:schemeClr val="bg1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 bwMode="auto">
            <a:xfrm>
              <a:off x="396240" y="200747"/>
              <a:ext cx="361876" cy="361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030" name="Line 7"/>
          <p:cNvSpPr>
            <a:spLocks noChangeShapeType="1"/>
          </p:cNvSpPr>
          <p:nvPr/>
        </p:nvSpPr>
        <p:spPr bwMode="black">
          <a:xfrm>
            <a:off x="1438275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2290763" y="6889750"/>
            <a:ext cx="1587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 flipV="1">
            <a:off x="7613650" y="6889750"/>
            <a:ext cx="1588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black">
          <a:xfrm>
            <a:off x="6709558" y="6410007"/>
            <a:ext cx="232173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 b="0" i="0" dirty="0">
                <a:solidFill>
                  <a:schemeClr val="tx1"/>
                </a:solidFill>
                <a:latin typeface="IBM Plex Sans Light" panose="020B0403050203000203" pitchFamily="34" charset="0"/>
              </a:rPr>
              <a:t>© 2018 IBM Corporation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310478" y="6347458"/>
            <a:ext cx="533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3765555A-E8E4-4B9D-998B-A008583BB61B}" type="slidenum">
              <a:rPr lang="en-US" sz="1400" b="0" smtClean="0">
                <a:solidFill>
                  <a:schemeClr val="tx1"/>
                </a:solidFill>
                <a:latin typeface="IBM Plex Sans Light" panose="020B0403050203000203" pitchFamily="34" charset="0"/>
              </a:rPr>
              <a:pPr eaLnBrk="1" hangingPunct="1"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36560" y="117158"/>
            <a:ext cx="1026160" cy="492251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0" y="802640"/>
            <a:ext cx="8788400" cy="0"/>
          </a:xfrm>
          <a:prstGeom prst="line">
            <a:avLst/>
          </a:prstGeom>
          <a:solidFill>
            <a:schemeClr val="accent1"/>
          </a:solidFill>
          <a:ln w="31750" cap="rnd" cmpd="sng" algn="ctr">
            <a:gradFill flip="none" rotWithShape="1">
              <a:gsLst>
                <a:gs pos="0">
                  <a:schemeClr val="bg1">
                    <a:alpha val="0"/>
                  </a:schemeClr>
                </a:gs>
                <a:gs pos="21000">
                  <a:schemeClr val="bg1">
                    <a:lumMod val="95000"/>
                  </a:schemeClr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>
            <a:spLocks noChangeArrowheads="1"/>
          </p:cNvSpPr>
          <p:nvPr userDrawn="1"/>
        </p:nvSpPr>
        <p:spPr bwMode="black">
          <a:xfrm>
            <a:off x="904054" y="6379207"/>
            <a:ext cx="232173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 b="0" i="0" dirty="0">
                <a:solidFill>
                  <a:schemeClr val="tx1"/>
                </a:solidFill>
                <a:latin typeface="IBM Plex Sans Light" panose="020B0403050203000203" pitchFamily="34" charset="0"/>
              </a:rPr>
              <a:t>IBM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5" r:id="rId2"/>
    <p:sldLayoutId id="2147483776" r:id="rId3"/>
    <p:sldLayoutId id="2147483777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400">
          <a:solidFill>
            <a:schemeClr val="tx1"/>
          </a:solidFill>
          <a:latin typeface="+mn-lt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14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Immunobump</a:t>
            </a:r>
            <a:r>
              <a:rPr lang="en-US" dirty="0"/>
              <a:t> Mock-up Trial</a:t>
            </a:r>
            <a:br>
              <a:rPr lang="en-US" dirty="0"/>
            </a:br>
            <a:r>
              <a:rPr lang="en-US" dirty="0"/>
              <a:t>Proof-of-Concept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H. Wunsch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2018, November 1</a:t>
            </a:r>
          </a:p>
          <a:p>
            <a:r>
              <a:rPr lang="en-US" dirty="0"/>
              <a:t>Nanobiotechnology Group, HCLS</a:t>
            </a:r>
          </a:p>
          <a:p>
            <a:r>
              <a:rPr lang="en-US" dirty="0"/>
              <a:t>T.J. Watson Research Center, IBM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323D-C57D-460F-83E0-20403761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E177-2B0E-4C56-88D1-CCB872836AB1}"/>
              </a:ext>
            </a:extLst>
          </p:cNvPr>
          <p:cNvSpPr txBox="1"/>
          <p:nvPr/>
        </p:nvSpPr>
        <p:spPr>
          <a:xfrm>
            <a:off x="258618" y="893906"/>
            <a:ext cx="8478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400" i="0" dirty="0">
                <a:latin typeface="IBM Plex Sans Light" panose="020B0403050203000203" pitchFamily="34" charset="0"/>
              </a:rPr>
              <a:t>Observe changes in lateral displacement of coupled biotinylated and streptavidin-coated beads.  </a:t>
            </a:r>
          </a:p>
          <a:p>
            <a:pPr algn="l">
              <a:spcBef>
                <a:spcPts val="0"/>
              </a:spcBef>
            </a:pPr>
            <a:endParaRPr lang="en-US" sz="1400" b="0" i="0" dirty="0">
              <a:latin typeface="IBM Plex Sans Light" panose="020B040305020300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400" i="0" dirty="0">
                <a:latin typeface="IBM Plex Sans Light" panose="020B0403050203000203" pitchFamily="34" charset="0"/>
              </a:rPr>
              <a:t>Materials</a:t>
            </a:r>
            <a:r>
              <a:rPr lang="en-US" sz="1400" b="0" i="0" dirty="0">
                <a:latin typeface="IBM Plex Sans Light" panose="020B0403050203000203" pitchFamily="34" charset="0"/>
              </a:rPr>
              <a:t>: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 &lt;</a:t>
            </a:r>
            <a:r>
              <a:rPr lang="en-US" sz="1400" b="0" i="0" dirty="0" err="1">
                <a:latin typeface="IBM Plex Sans Light" panose="020B0403050203000203" pitchFamily="34" charset="0"/>
              </a:rPr>
              <a:t>d</a:t>
            </a:r>
            <a:r>
              <a:rPr lang="en-US" sz="1400" b="0" i="0" baseline="-25000" dirty="0" err="1">
                <a:latin typeface="IBM Plex Sans Light" panose="020B0403050203000203" pitchFamily="34" charset="0"/>
              </a:rPr>
              <a:t>p</a:t>
            </a:r>
            <a:r>
              <a:rPr lang="en-US" sz="1400" b="0" i="0" dirty="0">
                <a:latin typeface="IBM Plex Sans Light" panose="020B0403050203000203" pitchFamily="34" charset="0"/>
              </a:rPr>
              <a:t>&gt; = 40nm, biotin coated polystyrene bead, 470/510 ex/</a:t>
            </a:r>
            <a:r>
              <a:rPr lang="en-US" sz="1400" b="0" i="0" dirty="0" err="1">
                <a:latin typeface="IBM Plex Sans Light" panose="020B0403050203000203" pitchFamily="34" charset="0"/>
              </a:rPr>
              <a:t>em</a:t>
            </a:r>
            <a:r>
              <a:rPr lang="en-US" sz="1400" b="0" i="0" dirty="0">
                <a:latin typeface="IBM Plex Sans Light" panose="020B0403050203000203" pitchFamily="34" charset="0"/>
              </a:rPr>
              <a:t> fluorescence (</a:t>
            </a:r>
            <a:r>
              <a:rPr lang="en-US" sz="1400" b="0" i="0" dirty="0" err="1">
                <a:latin typeface="IBM Plex Sans Light" panose="020B0403050203000203" pitchFamily="34" charset="0"/>
              </a:rPr>
              <a:t>Thermo</a:t>
            </a:r>
            <a:r>
              <a:rPr lang="en-US" sz="1400" b="0" i="0" dirty="0">
                <a:latin typeface="IBM Plex Sans Light" panose="020B0403050203000203" pitchFamily="34" charset="0"/>
              </a:rPr>
              <a:t> Fisher)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 &lt;</a:t>
            </a:r>
            <a:r>
              <a:rPr lang="en-US" sz="1400" b="0" i="0" dirty="0" err="1">
                <a:latin typeface="IBM Plex Sans Light" panose="020B0403050203000203" pitchFamily="34" charset="0"/>
              </a:rPr>
              <a:t>d</a:t>
            </a:r>
            <a:r>
              <a:rPr lang="en-US" sz="1400" b="0" i="0" baseline="-25000" dirty="0" err="1">
                <a:latin typeface="IBM Plex Sans Light" panose="020B0403050203000203" pitchFamily="34" charset="0"/>
              </a:rPr>
              <a:t>p</a:t>
            </a:r>
            <a:r>
              <a:rPr lang="en-US" sz="1400" b="0" i="0" dirty="0">
                <a:latin typeface="IBM Plex Sans Light" panose="020B0403050203000203" pitchFamily="34" charset="0"/>
              </a:rPr>
              <a:t>&gt; = 40nm, neutravidin (streptavidin mutant) coated polystyrene bead, 560/610 ex/</a:t>
            </a:r>
            <a:r>
              <a:rPr lang="en-US" sz="1400" b="0" i="0" dirty="0" err="1">
                <a:latin typeface="IBM Plex Sans Light" panose="020B0403050203000203" pitchFamily="34" charset="0"/>
              </a:rPr>
              <a:t>em</a:t>
            </a:r>
            <a:r>
              <a:rPr lang="en-US" sz="1400" b="0" i="0" dirty="0">
                <a:latin typeface="IBM Plex Sans Light" panose="020B0403050203000203" pitchFamily="34" charset="0"/>
              </a:rPr>
              <a:t> fluorescence (</a:t>
            </a:r>
            <a:r>
              <a:rPr lang="en-US" sz="1400" b="0" i="0" dirty="0" err="1">
                <a:latin typeface="IBM Plex Sans Light" panose="020B0403050203000203" pitchFamily="34" charset="0"/>
              </a:rPr>
              <a:t>Thermo</a:t>
            </a:r>
            <a:r>
              <a:rPr lang="en-US" sz="1400" b="0" i="0" dirty="0">
                <a:latin typeface="IBM Plex Sans Light" panose="020B0403050203000203" pitchFamily="34" charset="0"/>
              </a:rPr>
              <a:t> Fisher)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PUZZEL1.W5 – C10 pattern: </a:t>
            </a:r>
            <a:r>
              <a:rPr lang="en-US" sz="1400" b="0" i="0" dirty="0" err="1">
                <a:latin typeface="IBM Plex Sans Light" panose="020B0403050203000203" pitchFamily="34" charset="0"/>
              </a:rPr>
              <a:t>monoloader</a:t>
            </a:r>
            <a:r>
              <a:rPr lang="en-US" sz="1400" b="0" i="0" dirty="0">
                <a:latin typeface="IBM Plex Sans Light" panose="020B0403050203000203" pitchFamily="34" charset="0"/>
              </a:rPr>
              <a:t>, condenser + </a:t>
            </a:r>
            <a:r>
              <a:rPr lang="en-US" sz="1400" b="0" i="0" dirty="0" err="1">
                <a:latin typeface="IBM Plex Sans Light" panose="020B0403050203000203" pitchFamily="34" charset="0"/>
              </a:rPr>
              <a:t>nanoDLD</a:t>
            </a:r>
            <a:r>
              <a:rPr lang="en-US" sz="1400" b="0" i="0" dirty="0">
                <a:latin typeface="IBM Plex Sans Light" panose="020B0403050203000203" pitchFamily="34" charset="0"/>
              </a:rPr>
              <a:t>, P400G150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latin typeface="IBM Plex Sans Light" panose="020B040305020300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400" i="0" dirty="0">
                <a:latin typeface="IBM Plex Sans Light" panose="020B0403050203000203" pitchFamily="34" charset="0"/>
              </a:rPr>
              <a:t>Protocol</a:t>
            </a:r>
            <a:r>
              <a:rPr lang="en-US" sz="1400" b="0" i="0" dirty="0">
                <a:latin typeface="IBM Plex Sans Light" panose="020B0403050203000203" pitchFamily="34" charset="0"/>
              </a:rPr>
              <a:t>: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Sonicate 500 µL, 1:10 v:v PBS dilutions of each bead, 30 min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Mix beads at 1:1 and 1:10 biotin : neutravidin stock volumes, vortex 60 min at T</a:t>
            </a:r>
            <a:r>
              <a:rPr lang="en-US" sz="1400" b="0" i="0" baseline="-25000" dirty="0">
                <a:latin typeface="IBM Plex Sans Light" panose="020B0403050203000203" pitchFamily="34" charset="0"/>
              </a:rPr>
              <a:t>R</a:t>
            </a:r>
            <a:endParaRPr lang="en-US" sz="1400" b="0" i="0" dirty="0">
              <a:latin typeface="IBM Plex Sans Light" panose="020B0403050203000203" pitchFamily="34" charset="0"/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Dilute to 1:100 v:v with 5% w/v BSA in PBS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Filter 0.1 µm, Whatman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Pre-coat chip with 5% w/v BSA in PBS for 5 min, 2 bar injection pressure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Test individual beads and mixtures in chips at 8 bar injection pressure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latin typeface="IBM Plex Sans Light" panose="020B040305020300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400" i="0" dirty="0">
                <a:latin typeface="IBM Plex Sans Light" panose="020B0403050203000203" pitchFamily="34" charset="0"/>
              </a:rPr>
              <a:t>Results</a:t>
            </a:r>
            <a:r>
              <a:rPr lang="en-US" sz="1400" b="0" i="0" dirty="0">
                <a:latin typeface="IBM Plex Sans Light" panose="020B0403050203000203" pitchFamily="34" charset="0"/>
              </a:rPr>
              <a:t>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Both beads show displacement spectra: one partial bump mode at </a:t>
            </a:r>
            <a:r>
              <a:rPr lang="el-GR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US" sz="1400" b="0" i="0" dirty="0">
                <a:latin typeface="IBM Plex Sans Light" panose="020B0403050203000203" pitchFamily="34" charset="0"/>
                <a:cs typeface="Arial" panose="020B0604020202020204" pitchFamily="34" charset="0"/>
              </a:rPr>
              <a:t> ~ 0.5, and a full bump mode </a:t>
            </a:r>
            <a:r>
              <a:rPr lang="el-GR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US" sz="1400" b="0" i="0" dirty="0">
                <a:latin typeface="IBM Plex Sans Light" panose="020B0403050203000203" pitchFamily="34" charset="0"/>
                <a:cs typeface="Arial" panose="020B0604020202020204" pitchFamily="34" charset="0"/>
              </a:rPr>
              <a:t> ~ 1.0.  Very polydisperse sample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G150 arrays non-ideal (did not have G225 for testing)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1:1 mixtures precipitate completely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latin typeface="IBM Plex Sans Light" panose="020B0403050203000203" pitchFamily="34" charset="0"/>
              </a:rPr>
              <a:t>1:10 mixtures show a loss of the biotin bead partial bump – almost all events seen near the total bump mode – </a:t>
            </a:r>
            <a:r>
              <a:rPr lang="en-US" sz="1400" i="0" dirty="0">
                <a:solidFill>
                  <a:srgbClr val="002060"/>
                </a:solidFill>
                <a:latin typeface="IBM Plex Sans Light" panose="020B0403050203000203" pitchFamily="34" charset="0"/>
              </a:rPr>
              <a:t>suggests smaller biotin beads have “gained” size through aggregation, presumably with neutravidin beads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latin typeface="IBM Plex Sans Light" panose="020B0403050203000203" pitchFamily="34" charset="0"/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latin typeface="IBM Plex Sans Light" panose="020B0403050203000203" pitchFamily="34" charset="0"/>
            </a:endParaRPr>
          </a:p>
          <a:p>
            <a:pPr algn="l">
              <a:spcBef>
                <a:spcPts val="0"/>
              </a:spcBef>
            </a:pPr>
            <a:endParaRPr lang="en-US" sz="1400" b="0" i="0" dirty="0">
              <a:latin typeface="IBM Plex Sans Light" panose="020B0403050203000203" pitchFamily="34" charset="0"/>
            </a:endParaRPr>
          </a:p>
          <a:p>
            <a:pPr algn="l">
              <a:spcBef>
                <a:spcPts val="0"/>
              </a:spcBef>
            </a:pPr>
            <a:endParaRPr lang="en-US" sz="1400" b="0" i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67F1-1A9C-403D-9A83-106B5EDD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F0643D-19D1-4E9E-86F2-0AFA4736BCBB}"/>
              </a:ext>
            </a:extLst>
          </p:cNvPr>
          <p:cNvGrpSpPr/>
          <p:nvPr/>
        </p:nvGrpSpPr>
        <p:grpSpPr>
          <a:xfrm>
            <a:off x="463470" y="1156330"/>
            <a:ext cx="8351794" cy="4625664"/>
            <a:chOff x="463470" y="1156330"/>
            <a:chExt cx="8351794" cy="462566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7BCF6-1ED7-4852-8789-B8E976336500}"/>
                </a:ext>
              </a:extLst>
            </p:cNvPr>
            <p:cNvGrpSpPr/>
            <p:nvPr/>
          </p:nvGrpSpPr>
          <p:grpSpPr>
            <a:xfrm>
              <a:off x="1260659" y="1248662"/>
              <a:ext cx="1755609" cy="726807"/>
              <a:chOff x="1260659" y="1248662"/>
              <a:chExt cx="1755609" cy="72680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2AB02-ED59-47D2-A3B0-740B254ADB5C}"/>
                  </a:ext>
                </a:extLst>
              </p:cNvPr>
              <p:cNvSpPr txBox="1"/>
              <p:nvPr/>
            </p:nvSpPr>
            <p:spPr>
              <a:xfrm>
                <a:off x="1686061" y="1248662"/>
                <a:ext cx="926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Neutravidin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603487-A65E-43B9-9510-4DE3DF004ACF}"/>
                  </a:ext>
                </a:extLst>
              </p:cNvPr>
              <p:cNvSpPr txBox="1"/>
              <p:nvPr/>
            </p:nvSpPr>
            <p:spPr>
              <a:xfrm>
                <a:off x="1260659" y="1729248"/>
                <a:ext cx="17556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000" b="0" i="0" dirty="0">
                    <a:latin typeface="IBM Plex Sans Light" panose="020B0403050203000203" pitchFamily="34" charset="0"/>
                  </a:rPr>
                  <a:t>470ex/510em – Biotin Only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8FC4013-F79D-44B1-8A94-85F86B945B04}"/>
                </a:ext>
              </a:extLst>
            </p:cNvPr>
            <p:cNvGrpSpPr/>
            <p:nvPr/>
          </p:nvGrpSpPr>
          <p:grpSpPr>
            <a:xfrm>
              <a:off x="5128678" y="1156330"/>
              <a:ext cx="1755609" cy="819139"/>
              <a:chOff x="1260659" y="1156330"/>
              <a:chExt cx="1755609" cy="81913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5C9DA2-6DA6-4AF6-AC50-02327DB44FE3}"/>
                  </a:ext>
                </a:extLst>
              </p:cNvPr>
              <p:cNvSpPr txBox="1"/>
              <p:nvPr/>
            </p:nvSpPr>
            <p:spPr>
              <a:xfrm>
                <a:off x="1435069" y="1156330"/>
                <a:ext cx="1406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Neutravidin : Biotin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1:10 v:v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231FB5-2882-45A9-B13B-BBC6A7D88D0B}"/>
                  </a:ext>
                </a:extLst>
              </p:cNvPr>
              <p:cNvSpPr txBox="1"/>
              <p:nvPr/>
            </p:nvSpPr>
            <p:spPr>
              <a:xfrm>
                <a:off x="1260659" y="1729248"/>
                <a:ext cx="17556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000" b="0" i="0" dirty="0">
                    <a:latin typeface="IBM Plex Sans Light" panose="020B0403050203000203" pitchFamily="34" charset="0"/>
                  </a:rPr>
                  <a:t>470ex/510em – Biotin Only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F60AF8-2AE3-4032-A310-AA0EA8267E05}"/>
                </a:ext>
              </a:extLst>
            </p:cNvPr>
            <p:cNvGrpSpPr/>
            <p:nvPr/>
          </p:nvGrpSpPr>
          <p:grpSpPr>
            <a:xfrm>
              <a:off x="6983839" y="1248662"/>
              <a:ext cx="1755609" cy="726807"/>
              <a:chOff x="1260659" y="1248662"/>
              <a:chExt cx="1755609" cy="7268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167C17-4AC0-4434-8D40-F7F2AE0A8C1E}"/>
                  </a:ext>
                </a:extLst>
              </p:cNvPr>
              <p:cNvSpPr txBox="1"/>
              <p:nvPr/>
            </p:nvSpPr>
            <p:spPr>
              <a:xfrm>
                <a:off x="1859444" y="1248662"/>
                <a:ext cx="558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Biotin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372D75-1C04-4EC6-8D66-9D09F753DE31}"/>
                  </a:ext>
                </a:extLst>
              </p:cNvPr>
              <p:cNvSpPr txBox="1"/>
              <p:nvPr/>
            </p:nvSpPr>
            <p:spPr>
              <a:xfrm>
                <a:off x="1260659" y="1729248"/>
                <a:ext cx="17556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000" b="0" i="0" dirty="0">
                    <a:latin typeface="IBM Plex Sans Light" panose="020B0403050203000203" pitchFamily="34" charset="0"/>
                  </a:rPr>
                  <a:t>470ex/510em – Biotin Only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322C23-6422-473D-B3EE-C09113E9B876}"/>
                </a:ext>
              </a:extLst>
            </p:cNvPr>
            <p:cNvGrpSpPr/>
            <p:nvPr/>
          </p:nvGrpSpPr>
          <p:grpSpPr>
            <a:xfrm>
              <a:off x="3307574" y="1156331"/>
              <a:ext cx="1468672" cy="819138"/>
              <a:chOff x="1404127" y="1310220"/>
              <a:chExt cx="1468672" cy="81913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CD8C19-73AE-472B-AC5C-9837462E5DEA}"/>
                  </a:ext>
                </a:extLst>
              </p:cNvPr>
              <p:cNvSpPr txBox="1"/>
              <p:nvPr/>
            </p:nvSpPr>
            <p:spPr>
              <a:xfrm>
                <a:off x="1435069" y="1310220"/>
                <a:ext cx="1406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Neutravidin : Biotin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1:10 v:v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C8CCF0-2CCD-46BC-BA03-CCAB4F2189D8}"/>
                  </a:ext>
                </a:extLst>
              </p:cNvPr>
              <p:cNvSpPr txBox="1"/>
              <p:nvPr/>
            </p:nvSpPr>
            <p:spPr>
              <a:xfrm>
                <a:off x="1404127" y="1729248"/>
                <a:ext cx="1468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000" b="0" i="0" dirty="0">
                    <a:latin typeface="IBM Plex Sans Light" panose="020B0403050203000203" pitchFamily="34" charset="0"/>
                  </a:rPr>
                  <a:t>470ex/510em – Biotin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000" b="0" i="0" dirty="0">
                    <a:latin typeface="IBM Plex Sans Light" panose="020B0403050203000203" pitchFamily="34" charset="0"/>
                  </a:rPr>
                  <a:t>560/610 - Neutravidin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346C4B-5E57-4CA1-9D90-6162A6D26B24}"/>
                </a:ext>
              </a:extLst>
            </p:cNvPr>
            <p:cNvSpPr txBox="1"/>
            <p:nvPr/>
          </p:nvSpPr>
          <p:spPr>
            <a:xfrm rot="16200000">
              <a:off x="216479" y="2812678"/>
              <a:ext cx="955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0" i="0" dirty="0">
                  <a:latin typeface="IBM Plex Sans Condensed Medium" panose="020B0606050203000203" pitchFamily="34" charset="0"/>
                </a:rPr>
                <a:t>Array Outlet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A62A99-6631-41F3-934C-F205C7220FB7}"/>
                </a:ext>
              </a:extLst>
            </p:cNvPr>
            <p:cNvSpPr txBox="1"/>
            <p:nvPr/>
          </p:nvSpPr>
          <p:spPr>
            <a:xfrm rot="16200000">
              <a:off x="-24666" y="4636761"/>
              <a:ext cx="1437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0" i="0" dirty="0">
                  <a:latin typeface="IBM Plex Sans Condensed Medium" panose="020B0606050203000203" pitchFamily="34" charset="0"/>
                </a:rPr>
                <a:t>Outlet Channels Terminus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A7615C-6C69-4531-BED7-69D0080A5183}"/>
                </a:ext>
              </a:extLst>
            </p:cNvPr>
            <p:cNvGrpSpPr/>
            <p:nvPr/>
          </p:nvGrpSpPr>
          <p:grpSpPr>
            <a:xfrm>
              <a:off x="1224064" y="2031210"/>
              <a:ext cx="7591200" cy="3750784"/>
              <a:chOff x="1224064" y="2031210"/>
              <a:chExt cx="7591200" cy="375078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3063F23-4E97-4F5A-88A9-4E35AB3C5D1B}"/>
                  </a:ext>
                </a:extLst>
              </p:cNvPr>
              <p:cNvGrpSpPr/>
              <p:nvPr/>
            </p:nvGrpSpPr>
            <p:grpSpPr>
              <a:xfrm>
                <a:off x="1224064" y="2031210"/>
                <a:ext cx="7591200" cy="3750784"/>
                <a:chOff x="809455" y="1375018"/>
                <a:chExt cx="7591200" cy="3750784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C829B39-89BF-4EE8-B19D-0639D241E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9491" y="1375018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90CECAE-F849-44A9-A611-E72A3761E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1055" y="3297002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C3DB9E1A-064A-4A3F-A0EB-CE2A07889D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0255" y="3297002"/>
                  <a:ext cx="1828800" cy="182880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6DE0CC4-0CA6-4FFB-838B-B1B19004438A}"/>
                    </a:ext>
                  </a:extLst>
                </p:cNvPr>
                <p:cNvGrpSpPr/>
                <p:nvPr/>
              </p:nvGrpSpPr>
              <p:grpSpPr>
                <a:xfrm>
                  <a:off x="6571855" y="1375018"/>
                  <a:ext cx="1828800" cy="3750784"/>
                  <a:chOff x="4651055" y="1375018"/>
                  <a:chExt cx="1828800" cy="3750784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1388548A-E4C7-4B48-8E8E-9C8FE79791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51055" y="1375018"/>
                    <a:ext cx="1828800" cy="18288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AC6DA0FA-4358-4163-B22D-80FD99487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51055" y="3297002"/>
                    <a:ext cx="1828800" cy="18288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AA86CCA9-D019-4C6B-AE13-010379D37E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9455" y="3297002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FB88263-6238-4796-9951-1812BF8EE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9455" y="1375018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9F249AC5-26A8-421C-941E-7965290A7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51055" y="1375018"/>
                  <a:ext cx="1828800" cy="1828800"/>
                </a:xfrm>
                <a:prstGeom prst="rect">
                  <a:avLst/>
                </a:prstGeom>
              </p:spPr>
            </p:pic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9195D7F-92F7-4DC5-B1F1-BF7B967964C5}"/>
                  </a:ext>
                </a:extLst>
              </p:cNvPr>
              <p:cNvCxnSpPr/>
              <p:nvPr/>
            </p:nvCxnSpPr>
            <p:spPr bwMode="auto">
              <a:xfrm>
                <a:off x="2475849" y="2161310"/>
                <a:ext cx="448056" cy="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FEEF2A-930B-4D0D-A187-3D0DF09C38D0}"/>
                  </a:ext>
                </a:extLst>
              </p:cNvPr>
              <p:cNvSpPr txBox="1"/>
              <p:nvPr/>
            </p:nvSpPr>
            <p:spPr>
              <a:xfrm>
                <a:off x="2421595" y="2184786"/>
                <a:ext cx="5565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i="0" dirty="0">
                    <a:solidFill>
                      <a:schemeClr val="bg1"/>
                    </a:solidFill>
                    <a:latin typeface="IBM Plex Sans Condensed Medium" panose="020B0606050203000203" pitchFamily="34" charset="0"/>
                  </a:rPr>
                  <a:t>20 µm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2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3077-06B6-4284-AA12-7E6EBDDC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5B84E1-D0B4-41B3-A483-05936AB5E47C}"/>
              </a:ext>
            </a:extLst>
          </p:cNvPr>
          <p:cNvGrpSpPr/>
          <p:nvPr/>
        </p:nvGrpSpPr>
        <p:grpSpPr>
          <a:xfrm>
            <a:off x="1557166" y="908275"/>
            <a:ext cx="6029667" cy="5346240"/>
            <a:chOff x="2649846" y="978355"/>
            <a:chExt cx="6029667" cy="53462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7E4CF9A-74D4-4DA7-BE6A-039E71E8FE55}"/>
                </a:ext>
              </a:extLst>
            </p:cNvPr>
            <p:cNvGrpSpPr/>
            <p:nvPr/>
          </p:nvGrpSpPr>
          <p:grpSpPr>
            <a:xfrm>
              <a:off x="2649846" y="978355"/>
              <a:ext cx="6029667" cy="5346240"/>
              <a:chOff x="2649846" y="664324"/>
              <a:chExt cx="6029667" cy="53462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376A161-B14A-4D2D-A60C-E749AE1E7462}"/>
                  </a:ext>
                </a:extLst>
              </p:cNvPr>
              <p:cNvGrpSpPr/>
              <p:nvPr/>
            </p:nvGrpSpPr>
            <p:grpSpPr>
              <a:xfrm>
                <a:off x="2649846" y="1292302"/>
                <a:ext cx="6029667" cy="4718262"/>
                <a:chOff x="2409701" y="1301538"/>
                <a:chExt cx="6029667" cy="471826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8080AAB-FCEA-481E-B8B9-3EE6EA1FE879}"/>
                    </a:ext>
                  </a:extLst>
                </p:cNvPr>
                <p:cNvGrpSpPr/>
                <p:nvPr/>
              </p:nvGrpSpPr>
              <p:grpSpPr>
                <a:xfrm>
                  <a:off x="2409701" y="3276600"/>
                  <a:ext cx="6029667" cy="2743200"/>
                  <a:chOff x="1615374" y="2057400"/>
                  <a:chExt cx="6029667" cy="2743200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735A2203-BD56-4924-8DEB-6FAEF1CB8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773967" y="2057400"/>
                    <a:ext cx="2871074" cy="27432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2B371C43-C1EE-4449-8285-4AB36BFFB2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615374" y="2057400"/>
                    <a:ext cx="2830813" cy="27432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6D52899-D806-4347-A7A6-1925180882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5435" y="1301538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F1F22E3-9C50-40BA-A5C2-F638F42980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0973" y="1301538"/>
                  <a:ext cx="1828800" cy="182880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C9404-7233-4391-B1E7-B0A002A3F5D9}"/>
                  </a:ext>
                </a:extLst>
              </p:cNvPr>
              <p:cNvSpPr txBox="1"/>
              <p:nvPr/>
            </p:nvSpPr>
            <p:spPr>
              <a:xfrm>
                <a:off x="3970961" y="664324"/>
                <a:ext cx="558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Biotin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D978F-2836-4192-8B04-EF4C637858C6}"/>
                  </a:ext>
                </a:extLst>
              </p:cNvPr>
              <p:cNvSpPr txBox="1"/>
              <p:nvPr/>
            </p:nvSpPr>
            <p:spPr>
              <a:xfrm>
                <a:off x="6328856" y="670019"/>
                <a:ext cx="2073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0" i="0" dirty="0">
                    <a:latin typeface="IBM Plex Sans Condensed Medium" panose="020B0606050203000203" pitchFamily="34" charset="0"/>
                  </a:rPr>
                  <a:t>Biotin : Neutravidin, 1:10 v:v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7D3E15-0315-47E0-8669-F90F8836B2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335580" y="2225174"/>
                <a:ext cx="192914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01875B-78C4-43DB-A868-50BF60F183E3}"/>
                </a:ext>
              </a:extLst>
            </p:cNvPr>
            <p:cNvSpPr txBox="1"/>
            <p:nvPr/>
          </p:nvSpPr>
          <p:spPr>
            <a:xfrm>
              <a:off x="3213318" y="1212096"/>
              <a:ext cx="207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0" i="0" dirty="0">
                  <a:latin typeface="IBM Plex Sans Light" panose="020B0403050203000203" pitchFamily="34" charset="0"/>
                </a:rPr>
                <a:t>470ex/510em – Biotin Only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9E2188-88EA-46F9-9735-397338C67DDF}"/>
                </a:ext>
              </a:extLst>
            </p:cNvPr>
            <p:cNvSpPr txBox="1"/>
            <p:nvPr/>
          </p:nvSpPr>
          <p:spPr>
            <a:xfrm>
              <a:off x="6328856" y="1206996"/>
              <a:ext cx="207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0" i="0" dirty="0">
                  <a:latin typeface="IBM Plex Sans Light" panose="020B0403050203000203" pitchFamily="34" charset="0"/>
                </a:rPr>
                <a:t>470ex/510em – Biotin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359304"/>
      </p:ext>
    </p:extLst>
  </p:cSld>
  <p:clrMapOvr>
    <a:masterClrMapping/>
  </p:clrMapOvr>
</p:sld>
</file>

<file path=ppt/theme/theme1.xml><?xml version="1.0" encoding="utf-8"?>
<a:theme xmlns:a="http://schemas.openxmlformats.org/drawingml/2006/main" name="CMP_Template">
  <a:themeElements>
    <a:clrScheme name="CMP_Templat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CMP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P_Templat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_Templat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technical update 09 JAN 08</Template>
  <TotalTime>91781</TotalTime>
  <Words>339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IBM Plex Sans Condensed Medium</vt:lpstr>
      <vt:lpstr>IBM Plex Sans Light</vt:lpstr>
      <vt:lpstr>IBM Plex Sans SemiBold</vt:lpstr>
      <vt:lpstr>Wingdings</vt:lpstr>
      <vt:lpstr>CMP_Template</vt:lpstr>
      <vt:lpstr>Immunobump Mock-up Trial Proof-of-Concept </vt:lpstr>
      <vt:lpstr>Experiment</vt:lpstr>
      <vt:lpstr>Results</vt:lpstr>
      <vt:lpstr>Results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Chao Wang</dc:creator>
  <cp:lastModifiedBy>BENJAMIN WUNSCH</cp:lastModifiedBy>
  <cp:revision>3381</cp:revision>
  <cp:lastPrinted>2013-11-22T19:49:55Z</cp:lastPrinted>
  <dcterms:created xsi:type="dcterms:W3CDTF">2009-01-14T21:55:01Z</dcterms:created>
  <dcterms:modified xsi:type="dcterms:W3CDTF">2018-11-01T21:01:07Z</dcterms:modified>
</cp:coreProperties>
</file>