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C55FA-9352-4A69-B235-4F58C5EE6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4ADEDC-8FB7-4A5B-BE2D-60C20135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B8A7D2-D8BA-4A04-80EF-5DB0187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C1DD0-06B1-4056-B1DF-FE0BAB37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FC516-F3F4-423C-801D-206588D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98D11-4E6B-434B-8575-C9608D13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17B3EE-130B-41D4-A27F-D678F51B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0B7D1-0E05-44CD-8DB0-99E951EA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CCC9E-8A56-4132-A08F-0F856E52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12944-1A87-482C-9D3C-9D587002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C96589-E4AA-41B0-A6F7-568BAC56F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3C963C-1265-4B0F-950F-FA72C7E6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CBFC5-4E11-480D-ABEA-288B4177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1A5D79-918B-45D8-9D80-C9DF4346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E53A8-00AA-458F-9F4D-591DC38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47404-B798-4B3B-8AE9-04A57F4B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2163F-97EB-4F34-BC11-8E58A552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EBBDC-E3DD-47C6-9576-31A7E0F8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0745E1-5182-437E-A5FD-38C8E252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602DD-C9F0-4685-A749-A749199B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56716-CCAB-4393-B0DD-0BB6848C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A63FC-3A99-44AE-AC16-127F8826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B5C938-BEA2-4250-B7DE-CE77C1F7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6EB39-90CD-4AA7-A705-324172A6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7D4F4-7B87-4B9D-B328-0D6DCAF2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E9A15-3197-4863-B1A8-15FAF15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203D1-64E5-4550-A919-37988CAC5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E2F386-4694-4E76-9977-78A55004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CDC97E-07F8-4911-B6EF-929C24E6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FC0A3E-46BD-4D48-8C72-7FEAE69F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E49D22-40D4-47B6-8070-FDD49CC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7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E969F-B541-468A-B6AA-9B410F0B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D45B61-8242-4DB9-84F9-7D9192A3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996645-3DDA-4BF9-A095-28F9CEF1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3A785C-53F0-42EB-8D9B-61106FCA6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481D35-3B48-40E3-9FD9-D6B1DFC31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BC056A-2900-4F24-A44B-031A468A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80A43C-B0E4-42B0-8EE6-B7C68461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34C174-7003-46DC-A12B-B96CA6D7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0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D570D-E9C7-45EE-9077-87A7B780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B5F80B-16E1-4E81-878D-BD90AC1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FE2F84-9BB4-4030-8E56-27E1E4AF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295141-590B-4C5F-B33A-DFED4562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562A18-AB3F-45D8-85F1-A749C3F0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2C1042-3517-478A-8A2C-4DDE6313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8F31EF-9EFA-40A4-BBD7-342E47BF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0CEC1-387F-455D-8784-A5B97D8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45F95-0B74-484B-BC2E-9F33CB64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F8FA68-A31A-443A-8BC4-D4124C55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EB6695-AB95-47B9-8440-9C10BF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330BDA-2892-4315-92E3-1486CC9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682975-67FB-4081-BCCB-8F9759B6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16765-7A65-4D14-B08A-FCB0D2F9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5C2B28-B189-4A5D-972D-0E3F1E77D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007A11-E33C-4778-A7E9-F53E5672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65879F-375E-4306-9191-EC58E6E8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7C7EC3-E607-44D8-A18B-9DCDDD77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F8AC7D-08A1-40F2-AFF3-DA9685BB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508181-0FB1-450B-B0B1-84A32D85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690923-9A1A-4BCA-BB46-B52838FC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6B410E-9230-4873-8E8E-88656707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C070-A0F7-4C01-887E-DDB7F3A147F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47481-A643-44F1-9496-105294C9F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5B562-08DB-42EA-899D-159F5D13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64B8-0E3A-41E4-8B3D-5311A82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23204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179651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5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22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B5170E-68D8-4F1E-870C-E5D64E48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42963"/>
              </p:ext>
            </p:extLst>
          </p:nvPr>
        </p:nvGraphicFramePr>
        <p:xfrm>
          <a:off x="8836217" y="2456186"/>
          <a:ext cx="3195038" cy="40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19">
                  <a:extLst>
                    <a:ext uri="{9D8B030D-6E8A-4147-A177-3AD203B41FA5}">
                      <a16:colId xmlns:a16="http://schemas.microsoft.com/office/drawing/2014/main" val="3836913984"/>
                    </a:ext>
                  </a:extLst>
                </a:gridCol>
                <a:gridCol w="1597519">
                  <a:extLst>
                    <a:ext uri="{9D8B030D-6E8A-4147-A177-3AD203B41FA5}">
                      <a16:colId xmlns:a16="http://schemas.microsoft.com/office/drawing/2014/main" val="601021265"/>
                    </a:ext>
                  </a:extLst>
                </a:gridCol>
              </a:tblGrid>
              <a:tr h="685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2498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75324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93609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9097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94492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51762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07107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085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31206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id="{9D49BF3A-B885-4DB2-AA5E-63DEEFFEC41F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30807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5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22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B5170E-68D8-4F1E-870C-E5D64E489D91}"/>
              </a:ext>
            </a:extLst>
          </p:cNvPr>
          <p:cNvGraphicFramePr>
            <a:graphicFrameLocks noGrp="1"/>
          </p:cNvGraphicFramePr>
          <p:nvPr/>
        </p:nvGraphicFramePr>
        <p:xfrm>
          <a:off x="8836217" y="2456186"/>
          <a:ext cx="3195038" cy="40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19">
                  <a:extLst>
                    <a:ext uri="{9D8B030D-6E8A-4147-A177-3AD203B41FA5}">
                      <a16:colId xmlns:a16="http://schemas.microsoft.com/office/drawing/2014/main" val="3836913984"/>
                    </a:ext>
                  </a:extLst>
                </a:gridCol>
                <a:gridCol w="1597519">
                  <a:extLst>
                    <a:ext uri="{9D8B030D-6E8A-4147-A177-3AD203B41FA5}">
                      <a16:colId xmlns:a16="http://schemas.microsoft.com/office/drawing/2014/main" val="601021265"/>
                    </a:ext>
                  </a:extLst>
                </a:gridCol>
              </a:tblGrid>
              <a:tr h="685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2498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75324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93609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9097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94492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51762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07107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085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31206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CF749068-E61A-40FA-B98E-FA993DBB379C}"/>
              </a:ext>
            </a:extLst>
          </p:cNvPr>
          <p:cNvSpPr txBox="1"/>
          <p:nvPr/>
        </p:nvSpPr>
        <p:spPr>
          <a:xfrm>
            <a:off x="2838799" y="5555656"/>
            <a:ext cx="546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Because the planes with id 15, 19 have run out of their fuel, they must land in runways.</a:t>
            </a:r>
          </a:p>
        </p:txBody>
      </p:sp>
    </p:spTree>
    <p:extLst>
      <p:ext uri="{BB962C8B-B14F-4D97-AF65-F5344CB8AC3E}">
        <p14:creationId xmlns:p14="http://schemas.microsoft.com/office/powerpoint/2010/main" val="150974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58756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BEC8F5-1098-4565-8266-F3325F658865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1, 3, 5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8FBED7-660E-435A-918C-FCEC1889D057}"/>
              </a:ext>
            </a:extLst>
          </p:cNvPr>
          <p:cNvSpPr txBox="1"/>
          <p:nvPr/>
        </p:nvSpPr>
        <p:spPr>
          <a:xfrm>
            <a:off x="8165279" y="1815008"/>
            <a:ext cx="317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0, 2 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0DA36D2-F224-4C17-895B-B7BAEFA19D22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14996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60270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0DA36D2-F224-4C17-895B-B7BAEFA19D22}"/>
              </a:ext>
            </a:extLst>
          </p:cNvPr>
          <p:cNvSpPr txBox="1"/>
          <p:nvPr/>
        </p:nvSpPr>
        <p:spPr>
          <a:xfrm>
            <a:off x="3311905" y="5945001"/>
            <a:ext cx="43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Each runway choose a plane in queue for landing or takeoff</a:t>
            </a:r>
          </a:p>
        </p:txBody>
      </p:sp>
    </p:spTree>
    <p:extLst>
      <p:ext uri="{BB962C8B-B14F-4D97-AF65-F5344CB8AC3E}">
        <p14:creationId xmlns:p14="http://schemas.microsoft.com/office/powerpoint/2010/main" val="252182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72890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2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7, 9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5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4, 6, 8 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3D50D7-3623-477C-B6A9-68AF9571D2F8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15796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01712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2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7, 9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5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4, 6, 8 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26DDF77-AB0D-42C6-BD7A-0FCEAADC8383}"/>
              </a:ext>
            </a:extLst>
          </p:cNvPr>
          <p:cNvSpPr txBox="1"/>
          <p:nvPr/>
        </p:nvSpPr>
        <p:spPr>
          <a:xfrm>
            <a:off x="3311905" y="5945001"/>
            <a:ext cx="43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Each runway choose a plane in queue for landing or takeoff</a:t>
            </a:r>
          </a:p>
        </p:txBody>
      </p:sp>
    </p:spTree>
    <p:extLst>
      <p:ext uri="{BB962C8B-B14F-4D97-AF65-F5344CB8AC3E}">
        <p14:creationId xmlns:p14="http://schemas.microsoft.com/office/powerpoint/2010/main" val="10201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91883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3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11, 13, 15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10, 12, 14 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D54EF08-0BCE-4899-8D3E-30E695A7A1D4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33179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graphicFrame>
        <p:nvGraphicFramePr>
          <p:cNvPr id="85" name="表格 85">
            <a:extLst>
              <a:ext uri="{FF2B5EF4-FFF2-40B4-BE49-F238E27FC236}">
                <a16:creationId xmlns:a16="http://schemas.microsoft.com/office/drawing/2014/main" id="{C54ED8E1-F7F1-4989-9C57-AA1262B2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87614"/>
              </p:ext>
            </p:extLst>
          </p:nvPr>
        </p:nvGraphicFramePr>
        <p:xfrm>
          <a:off x="8962232" y="2997628"/>
          <a:ext cx="3073578" cy="353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89">
                  <a:extLst>
                    <a:ext uri="{9D8B030D-6E8A-4147-A177-3AD203B41FA5}">
                      <a16:colId xmlns:a16="http://schemas.microsoft.com/office/drawing/2014/main" val="547818867"/>
                    </a:ext>
                  </a:extLst>
                </a:gridCol>
                <a:gridCol w="1536789">
                  <a:extLst>
                    <a:ext uri="{9D8B030D-6E8A-4147-A177-3AD203B41FA5}">
                      <a16:colId xmlns:a16="http://schemas.microsoft.com/office/drawing/2014/main" val="275224608"/>
                    </a:ext>
                  </a:extLst>
                </a:gridCol>
              </a:tblGrid>
              <a:tr h="707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560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118746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9046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75694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151172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599263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896530"/>
                  </a:ext>
                </a:extLst>
              </a:tr>
              <a:tr h="404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311205"/>
                  </a:ext>
                </a:extLst>
              </a:tr>
            </a:tbl>
          </a:graphicData>
        </a:graphic>
      </p:graphicFrame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3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11, 13, 15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10, 12, 14 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2DF9FBF-2981-4DE9-9DCC-2C416E55E31F}"/>
              </a:ext>
            </a:extLst>
          </p:cNvPr>
          <p:cNvSpPr txBox="1"/>
          <p:nvPr/>
        </p:nvSpPr>
        <p:spPr>
          <a:xfrm>
            <a:off x="3311905" y="5945001"/>
            <a:ext cx="43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Each runway choose a plane in queue for landing or takeoff</a:t>
            </a:r>
          </a:p>
        </p:txBody>
      </p:sp>
    </p:spTree>
    <p:extLst>
      <p:ext uri="{BB962C8B-B14F-4D97-AF65-F5344CB8AC3E}">
        <p14:creationId xmlns:p14="http://schemas.microsoft.com/office/powerpoint/2010/main" val="13805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19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4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17, 19, 21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16, 18, 20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B5170E-68D8-4F1E-870C-E5D64E48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18236"/>
              </p:ext>
            </p:extLst>
          </p:nvPr>
        </p:nvGraphicFramePr>
        <p:xfrm>
          <a:off x="8836217" y="2456186"/>
          <a:ext cx="3195038" cy="40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19">
                  <a:extLst>
                    <a:ext uri="{9D8B030D-6E8A-4147-A177-3AD203B41FA5}">
                      <a16:colId xmlns:a16="http://schemas.microsoft.com/office/drawing/2014/main" val="3836913984"/>
                    </a:ext>
                  </a:extLst>
                </a:gridCol>
                <a:gridCol w="1597519">
                  <a:extLst>
                    <a:ext uri="{9D8B030D-6E8A-4147-A177-3AD203B41FA5}">
                      <a16:colId xmlns:a16="http://schemas.microsoft.com/office/drawing/2014/main" val="601021265"/>
                    </a:ext>
                  </a:extLst>
                </a:gridCol>
              </a:tblGrid>
              <a:tr h="685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2498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75324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93609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9097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94492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51762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07107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085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31206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id="{D7E4292D-9401-4E0B-A59F-1BF5EB2B540B}"/>
              </a:ext>
            </a:extLst>
          </p:cNvPr>
          <p:cNvSpPr txBox="1"/>
          <p:nvPr/>
        </p:nvSpPr>
        <p:spPr>
          <a:xfrm>
            <a:off x="3311905" y="5945001"/>
            <a:ext cx="466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Put each arrived plane into a queue</a:t>
            </a:r>
          </a:p>
        </p:txBody>
      </p:sp>
    </p:spTree>
    <p:extLst>
      <p:ext uri="{BB962C8B-B14F-4D97-AF65-F5344CB8AC3E}">
        <p14:creationId xmlns:p14="http://schemas.microsoft.com/office/powerpoint/2010/main" val="127051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576F62-C599-4BC2-B61A-1FE25A25179B}"/>
              </a:ext>
            </a:extLst>
          </p:cNvPr>
          <p:cNvSpPr/>
          <p:nvPr/>
        </p:nvSpPr>
        <p:spPr>
          <a:xfrm>
            <a:off x="1982950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DE046-FEC1-475E-B268-BC105A6039F5}"/>
              </a:ext>
            </a:extLst>
          </p:cNvPr>
          <p:cNvSpPr/>
          <p:nvPr/>
        </p:nvSpPr>
        <p:spPr>
          <a:xfrm>
            <a:off x="3670183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27109-C04E-409E-A82C-8A83A6395374}"/>
              </a:ext>
            </a:extLst>
          </p:cNvPr>
          <p:cNvSpPr/>
          <p:nvPr/>
        </p:nvSpPr>
        <p:spPr>
          <a:xfrm>
            <a:off x="3456964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F3165-1DBC-442F-9938-DFF44BAA9144}"/>
              </a:ext>
            </a:extLst>
          </p:cNvPr>
          <p:cNvSpPr/>
          <p:nvPr/>
        </p:nvSpPr>
        <p:spPr>
          <a:xfrm>
            <a:off x="4171776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30D00-881E-4569-A5F8-5E5A69BF913D}"/>
              </a:ext>
            </a:extLst>
          </p:cNvPr>
          <p:cNvSpPr/>
          <p:nvPr/>
        </p:nvSpPr>
        <p:spPr>
          <a:xfrm>
            <a:off x="2167508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2DBAA-0084-4E40-A1B1-097930FB3316}"/>
              </a:ext>
            </a:extLst>
          </p:cNvPr>
          <p:cNvSpPr/>
          <p:nvPr/>
        </p:nvSpPr>
        <p:spPr>
          <a:xfrm>
            <a:off x="3854740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CBD56A-A6A9-4B52-A751-F3C850274AF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679272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1F0B938-6943-4A41-AC93-D1F08828163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85439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D20E771-1C14-415E-83C5-043FD660126A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4085438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94B8440-DF5F-4EAB-B64A-D534986731B5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2398206" y="4018331"/>
            <a:ext cx="0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20CDC45-B89A-423D-B28C-9ABBFAB0F7B5}"/>
              </a:ext>
            </a:extLst>
          </p:cNvPr>
          <p:cNvSpPr/>
          <p:nvPr/>
        </p:nvSpPr>
        <p:spPr>
          <a:xfrm>
            <a:off x="5338892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77619-D72F-40B1-8199-A61C18F0AF72}"/>
              </a:ext>
            </a:extLst>
          </p:cNvPr>
          <p:cNvSpPr/>
          <p:nvPr/>
        </p:nvSpPr>
        <p:spPr>
          <a:xfrm>
            <a:off x="5125673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489992-EC67-4633-9932-3CBFAEEBA1BA}"/>
              </a:ext>
            </a:extLst>
          </p:cNvPr>
          <p:cNvSpPr/>
          <p:nvPr/>
        </p:nvSpPr>
        <p:spPr>
          <a:xfrm>
            <a:off x="5840485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96349-A2B2-42DC-8792-E290E0356FCE}"/>
              </a:ext>
            </a:extLst>
          </p:cNvPr>
          <p:cNvSpPr/>
          <p:nvPr/>
        </p:nvSpPr>
        <p:spPr>
          <a:xfrm>
            <a:off x="5523449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74B6083-F217-4CA9-B175-F23FFAF6283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5347981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934A706-6BC7-4D3F-86F0-313E933E9F1D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54148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B6D577E-40BB-41DF-B384-BBC7B184691F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5754147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05A19D-E02D-4351-84DD-9D4133F06DA3}"/>
              </a:ext>
            </a:extLst>
          </p:cNvPr>
          <p:cNvSpPr/>
          <p:nvPr/>
        </p:nvSpPr>
        <p:spPr>
          <a:xfrm>
            <a:off x="7035214" y="2088863"/>
            <a:ext cx="830511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D1D120-0E01-4912-8B72-56277D64971E}"/>
              </a:ext>
            </a:extLst>
          </p:cNvPr>
          <p:cNvSpPr/>
          <p:nvPr/>
        </p:nvSpPr>
        <p:spPr>
          <a:xfrm>
            <a:off x="6821995" y="550876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1ABC964-73C9-49CD-9EF7-07F0103B5839}"/>
              </a:ext>
            </a:extLst>
          </p:cNvPr>
          <p:cNvSpPr/>
          <p:nvPr/>
        </p:nvSpPr>
        <p:spPr>
          <a:xfrm>
            <a:off x="7536807" y="550872"/>
            <a:ext cx="444616" cy="855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1D9FD1-E267-4863-A380-9E99ADC23BC5}"/>
              </a:ext>
            </a:extLst>
          </p:cNvPr>
          <p:cNvSpPr/>
          <p:nvPr/>
        </p:nvSpPr>
        <p:spPr>
          <a:xfrm>
            <a:off x="7219771" y="4612548"/>
            <a:ext cx="461395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A54C94-B34B-499B-9AAD-498787DFF19C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7044303" y="1406553"/>
            <a:ext cx="406167" cy="682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444E3A-0933-4772-B6DD-97F837CD71E3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 flipH="1">
            <a:off x="7450470" y="1406549"/>
            <a:ext cx="308645" cy="68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0FB8494-1B99-4CF1-B933-57615344F501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7450469" y="4018331"/>
            <a:ext cx="1" cy="59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9C6999-A025-4407-B39B-DB3FC32A5025}"/>
              </a:ext>
            </a:extLst>
          </p:cNvPr>
          <p:cNvSpPr txBox="1"/>
          <p:nvPr/>
        </p:nvSpPr>
        <p:spPr>
          <a:xfrm>
            <a:off x="310392" y="291080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Runway</a:t>
            </a:r>
            <a:endParaRPr 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BB7BB93-9E26-467F-8969-09806D4426F4}"/>
              </a:ext>
            </a:extLst>
          </p:cNvPr>
          <p:cNvSpPr txBox="1"/>
          <p:nvPr/>
        </p:nvSpPr>
        <p:spPr>
          <a:xfrm>
            <a:off x="310392" y="4831942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Takeoff Queue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E0DD39F-23D0-4246-861E-BC6FD22D967C}"/>
              </a:ext>
            </a:extLst>
          </p:cNvPr>
          <p:cNvSpPr txBox="1"/>
          <p:nvPr/>
        </p:nvSpPr>
        <p:spPr>
          <a:xfrm>
            <a:off x="219511" y="698663"/>
            <a:ext cx="13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Landing Queue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73A4E0A-DBC6-4A49-A7F5-241E24D9CE9B}"/>
              </a:ext>
            </a:extLst>
          </p:cNvPr>
          <p:cNvSpPr txBox="1"/>
          <p:nvPr/>
        </p:nvSpPr>
        <p:spPr>
          <a:xfrm>
            <a:off x="2333364" y="4007662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1</a:t>
            </a:r>
            <a:endParaRPr 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87F3C9-E3A4-4A90-A703-13E028A0C37E}"/>
              </a:ext>
            </a:extLst>
          </p:cNvPr>
          <p:cNvSpPr txBox="1"/>
          <p:nvPr/>
        </p:nvSpPr>
        <p:spPr>
          <a:xfrm>
            <a:off x="4052755" y="4027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2</a:t>
            </a:r>
            <a:endParaRPr lang="en-US" sz="1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20AC660-FC97-4D0A-99D1-748B0F652079}"/>
              </a:ext>
            </a:extLst>
          </p:cNvPr>
          <p:cNvSpPr txBox="1"/>
          <p:nvPr/>
        </p:nvSpPr>
        <p:spPr>
          <a:xfrm>
            <a:off x="5781760" y="4036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3</a:t>
            </a:r>
            <a:endParaRPr 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192F4B-EFAD-45C2-AFA3-79E8A7336043}"/>
              </a:ext>
            </a:extLst>
          </p:cNvPr>
          <p:cNvSpPr txBox="1"/>
          <p:nvPr/>
        </p:nvSpPr>
        <p:spPr>
          <a:xfrm>
            <a:off x="7625061" y="4018331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Runway 4</a:t>
            </a:r>
            <a:endParaRPr 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48924F5-7FFE-4B2B-B5C3-311484259AB1}"/>
              </a:ext>
            </a:extLst>
          </p:cNvPr>
          <p:cNvSpPr txBox="1"/>
          <p:nvPr/>
        </p:nvSpPr>
        <p:spPr>
          <a:xfrm>
            <a:off x="9640348" y="166151"/>
            <a:ext cx="139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4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306F6B1-9AD4-4FE0-BCFE-FD1D200031D6}"/>
              </a:ext>
            </a:extLst>
          </p:cNvPr>
          <p:cNvSpPr txBox="1"/>
          <p:nvPr/>
        </p:nvSpPr>
        <p:spPr>
          <a:xfrm>
            <a:off x="9648388" y="1052606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A84716E-0316-4E53-9EBC-F58C8D264EAC}"/>
              </a:ext>
            </a:extLst>
          </p:cNvPr>
          <p:cNvSpPr txBox="1"/>
          <p:nvPr/>
        </p:nvSpPr>
        <p:spPr>
          <a:xfrm>
            <a:off x="8165280" y="1257382"/>
            <a:ext cx="380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landing queue: id = 17, 19, 21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1463B5-DA00-47E8-9D20-06B93CD70038}"/>
              </a:ext>
            </a:extLst>
          </p:cNvPr>
          <p:cNvSpPr txBox="1"/>
          <p:nvPr/>
        </p:nvSpPr>
        <p:spPr>
          <a:xfrm>
            <a:off x="8165279" y="1815008"/>
            <a:ext cx="3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Arrive at takeoff queue: id = 16, 18, 20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B5170E-68D8-4F1E-870C-E5D64E489D91}"/>
              </a:ext>
            </a:extLst>
          </p:cNvPr>
          <p:cNvGraphicFramePr>
            <a:graphicFrameLocks noGrp="1"/>
          </p:cNvGraphicFramePr>
          <p:nvPr/>
        </p:nvGraphicFramePr>
        <p:xfrm>
          <a:off x="8836217" y="2456186"/>
          <a:ext cx="3195038" cy="40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19">
                  <a:extLst>
                    <a:ext uri="{9D8B030D-6E8A-4147-A177-3AD203B41FA5}">
                      <a16:colId xmlns:a16="http://schemas.microsoft.com/office/drawing/2014/main" val="3836913984"/>
                    </a:ext>
                  </a:extLst>
                </a:gridCol>
                <a:gridCol w="1597519">
                  <a:extLst>
                    <a:ext uri="{9D8B030D-6E8A-4147-A177-3AD203B41FA5}">
                      <a16:colId xmlns:a16="http://schemas.microsoft.com/office/drawing/2014/main" val="601021265"/>
                    </a:ext>
                  </a:extLst>
                </a:gridCol>
              </a:tblGrid>
              <a:tr h="685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 id</a:t>
                      </a:r>
                    </a:p>
                    <a:p>
                      <a:pPr algn="ctr"/>
                      <a:r>
                        <a:rPr lang="en-US" dirty="0"/>
                        <a:t>(landing)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42498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75324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93609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9097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944923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51762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07107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085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31206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8CDED7EB-A19C-4459-B6A8-5DC1014935D3}"/>
              </a:ext>
            </a:extLst>
          </p:cNvPr>
          <p:cNvSpPr txBox="1"/>
          <p:nvPr/>
        </p:nvSpPr>
        <p:spPr>
          <a:xfrm>
            <a:off x="2838799" y="5555656"/>
            <a:ext cx="546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Because the planes with id 7, 11, 13 have run out of their fuel, they must land in runways.</a:t>
            </a:r>
          </a:p>
        </p:txBody>
      </p:sp>
    </p:spTree>
    <p:extLst>
      <p:ext uri="{BB962C8B-B14F-4D97-AF65-F5344CB8AC3E}">
        <p14:creationId xmlns:p14="http://schemas.microsoft.com/office/powerpoint/2010/main" val="149445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721</Words>
  <Application>Microsoft Office PowerPoint</Application>
  <PresentationFormat>寬螢幕</PresentationFormat>
  <Paragraphs>333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凡 江</dc:creator>
  <cp:lastModifiedBy>Fan Chiang</cp:lastModifiedBy>
  <cp:revision>21</cp:revision>
  <dcterms:created xsi:type="dcterms:W3CDTF">2021-03-10T17:48:55Z</dcterms:created>
  <dcterms:modified xsi:type="dcterms:W3CDTF">2021-03-11T07:30:43Z</dcterms:modified>
</cp:coreProperties>
</file>