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A6617-8305-48F1-8F43-CC1C86BE0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5BBA36-8C37-4B51-9921-20CA97C0F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122B1A-AC6C-4E74-92D8-EC033194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6D05-9C0D-4A09-9666-8843EBD5376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BB181-E177-4901-9C0F-9CA6E5DD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288EE6-102D-443C-94F8-C4BF6898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6658-622E-453D-AD49-1681470D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0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EB866C-333C-4333-B088-C7827EDF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73A9C4-6A57-4034-9E19-C37AEB453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755DD7-1F17-4F17-A313-939EC049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6D05-9C0D-4A09-9666-8843EBD5376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3917D6-DA50-4851-9B9B-76F9E719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36D930-AEA2-4EB4-B3DB-3DABD8AB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6658-622E-453D-AD49-1681470D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0D9336-E1FC-4C80-A4E5-62CFA7954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9DA716-A968-4E18-8B81-A7BFD677C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5BF16E-7F8B-49E7-91F6-BE605A8E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6D05-9C0D-4A09-9666-8843EBD5376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D1F48E-AAE3-4A20-AAC3-1F719DDB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417D3D-A98E-453E-8CA6-AF638330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6658-622E-453D-AD49-1681470D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9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E2032-DCF0-4B38-B39B-F1DEAFAD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12EDCC-7ECA-4A42-B6B6-C581166D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15A75B-B64F-49F6-9AEE-3B7D6691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6D05-9C0D-4A09-9666-8843EBD5376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C0F766-AA29-4379-A854-CACE6978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DC1434-8F5B-4199-B23D-8E675335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6658-622E-453D-AD49-1681470D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E755D-2FDB-4822-AA35-A30D738F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2754FC-8A5B-44C7-9B24-5F1A33427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059B7D-28D2-4B3E-9F80-A19B5DD2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6D05-9C0D-4A09-9666-8843EBD5376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28FE4D-4C6A-452B-A7EF-1099CF0B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AA8886-6648-4C43-8490-771BD058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6658-622E-453D-AD49-1681470D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E50FB-928E-4F9D-9627-0F24582D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DD3E8A-1F0E-41B1-84FF-20F476F62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566204-C197-476E-A215-AA3B006B7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9820E4-0439-45EA-AAEA-AF4E51D1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6D05-9C0D-4A09-9666-8843EBD5376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6903B5-61EA-4BBD-AD85-BC4BD2E9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FC3D7A-0006-4BC4-903F-3E0A4B55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6658-622E-453D-AD49-1681470D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0874B-841E-4B32-BE35-3CDB67BBA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70F101-182A-4FE4-A9F2-531496EA3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CA283A-A52A-4738-8866-0A70F593E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C3FF5B-EC58-4901-91AC-A9C405200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7CC98F-5F74-4B05-A225-4278BCC08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F41577-1AD6-42A7-B435-217AAE0A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6D05-9C0D-4A09-9666-8843EBD5376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F97005-1772-45A3-9DA0-27FC3A93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F8D75E-AC7D-4394-B317-3CC879D1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6658-622E-453D-AD49-1681470D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DDFE1-B73F-4B2B-85CD-4A67E4F8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A40E5A-88DC-4E96-BFF1-479FA414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6D05-9C0D-4A09-9666-8843EBD5376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EE8A4-1533-4519-B218-A4E8B555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03267F-18E8-42FD-BDDD-A1FC2026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6658-622E-453D-AD49-1681470D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3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09AFB0D-DD23-4644-9589-9B8C63A0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6D05-9C0D-4A09-9666-8843EBD5376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6CABD5D-C56F-4AFA-9102-9EA910CD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4C4C3D-67A1-455E-A0B5-654561C9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6658-622E-453D-AD49-1681470D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2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128211-3EAD-4073-8A67-9D232D84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D326EA-70A5-49BC-9242-0D91B8313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BD1C17-CBA8-48F3-A995-7582F665A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4AD1D7-6B53-42EC-AD63-06F80F7A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6D05-9C0D-4A09-9666-8843EBD5376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4CC9BB-DAC5-413A-90A2-BF8C0714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2BA152-C818-446C-B0C1-78372E82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6658-622E-453D-AD49-1681470D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A2F969-9D9C-42FE-A40E-592C736A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20F9E88-C0A0-4BD1-9EAB-911593EDD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51A60F-382E-48EC-AC6D-B2A2C21AB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9DC8A3-A217-45FD-9627-D2EBCE54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6D05-9C0D-4A09-9666-8843EBD5376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BF78C5-9F87-4BCE-B6FC-B5DCFBEE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277382-C822-44F0-80D7-50181DF7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6658-622E-453D-AD49-1681470D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1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66905DB-2869-4BFF-B043-CB106253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2EAA9C-14E4-431F-A698-61FBACB21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D5A99D-180B-447E-B63D-B7DAD673C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6D05-9C0D-4A09-9666-8843EBD5376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8CD880-F33F-43E9-9175-E1DAFCF2E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9B9EEE-57A7-4252-9423-81012EE36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6658-622E-453D-AD49-1681470DA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0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57803D7-E6A6-422B-B7F1-78C4699D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58" y="437891"/>
            <a:ext cx="2491956" cy="598221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E1A5CFC-AD95-4C8A-87C2-1470DF8CD261}"/>
              </a:ext>
            </a:extLst>
          </p:cNvPr>
          <p:cNvSpPr txBox="1"/>
          <p:nvPr/>
        </p:nvSpPr>
        <p:spPr>
          <a:xfrm>
            <a:off x="6507064" y="1370220"/>
            <a:ext cx="2161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1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A2951B-70DD-4A4C-BDA1-8662BD24DCD0}"/>
              </a:ext>
            </a:extLst>
          </p:cNvPr>
          <p:cNvSpPr txBox="1"/>
          <p:nvPr/>
        </p:nvSpPr>
        <p:spPr>
          <a:xfrm>
            <a:off x="4329118" y="3429000"/>
            <a:ext cx="65178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Step 0:</a:t>
            </a:r>
          </a:p>
          <a:p>
            <a:r>
              <a:rPr lang="en-US" sz="3200" dirty="0">
                <a:solidFill>
                  <a:srgbClr val="FF0000"/>
                </a:solidFill>
              </a:rPr>
              <a:t>Initial queue state</a:t>
            </a:r>
          </a:p>
        </p:txBody>
      </p:sp>
    </p:spTree>
    <p:extLst>
      <p:ext uri="{BB962C8B-B14F-4D97-AF65-F5344CB8AC3E}">
        <p14:creationId xmlns:p14="http://schemas.microsoft.com/office/powerpoint/2010/main" val="403816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3E1A5CFC-AD95-4C8A-87C2-1470DF8CD261}"/>
              </a:ext>
            </a:extLst>
          </p:cNvPr>
          <p:cNvSpPr txBox="1"/>
          <p:nvPr/>
        </p:nvSpPr>
        <p:spPr>
          <a:xfrm>
            <a:off x="6507064" y="1370220"/>
            <a:ext cx="2161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1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A2951B-70DD-4A4C-BDA1-8662BD24DCD0}"/>
              </a:ext>
            </a:extLst>
          </p:cNvPr>
          <p:cNvSpPr txBox="1"/>
          <p:nvPr/>
        </p:nvSpPr>
        <p:spPr>
          <a:xfrm>
            <a:off x="6096000" y="3249706"/>
            <a:ext cx="65178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Step 1:</a:t>
            </a:r>
          </a:p>
          <a:p>
            <a:r>
              <a:rPr lang="en-US" sz="3200" dirty="0">
                <a:solidFill>
                  <a:srgbClr val="FF0000"/>
                </a:solidFill>
              </a:rPr>
              <a:t>Handle landing planes.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A22BFF5-734D-46B3-A9BD-D70675F7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56" y="450213"/>
            <a:ext cx="4352792" cy="5957573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6DE818D-9DD7-4354-B23C-001B6E6BC03E}"/>
              </a:ext>
            </a:extLst>
          </p:cNvPr>
          <p:cNvCxnSpPr>
            <a:cxnSpLocks/>
          </p:cNvCxnSpPr>
          <p:nvPr/>
        </p:nvCxnSpPr>
        <p:spPr>
          <a:xfrm flipH="1">
            <a:off x="2629075" y="609600"/>
            <a:ext cx="2749749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481C162-3978-45E7-8B8A-FAD648C86D87}"/>
              </a:ext>
            </a:extLst>
          </p:cNvPr>
          <p:cNvCxnSpPr>
            <a:cxnSpLocks/>
          </p:cNvCxnSpPr>
          <p:nvPr/>
        </p:nvCxnSpPr>
        <p:spPr>
          <a:xfrm flipH="1">
            <a:off x="2234628" y="233082"/>
            <a:ext cx="938878" cy="5558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30C9A61-2915-421D-88ED-DFCC03D44299}"/>
              </a:ext>
            </a:extLst>
          </p:cNvPr>
          <p:cNvSpPr txBox="1"/>
          <p:nvPr/>
        </p:nvSpPr>
        <p:spPr>
          <a:xfrm>
            <a:off x="3173506" y="-73007"/>
            <a:ext cx="169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Plane id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A3D2E4-9C28-479E-BC62-F76619E4C601}"/>
              </a:ext>
            </a:extLst>
          </p:cNvPr>
          <p:cNvSpPr txBox="1"/>
          <p:nvPr/>
        </p:nvSpPr>
        <p:spPr>
          <a:xfrm>
            <a:off x="5470537" y="291978"/>
            <a:ext cx="169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Fuel level</a:t>
            </a:r>
          </a:p>
        </p:txBody>
      </p:sp>
    </p:spTree>
    <p:extLst>
      <p:ext uri="{BB962C8B-B14F-4D97-AF65-F5344CB8AC3E}">
        <p14:creationId xmlns:p14="http://schemas.microsoft.com/office/powerpoint/2010/main" val="237648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A049B14-AE45-4920-913D-A45D87DB0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40" y="609600"/>
            <a:ext cx="3800382" cy="581437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E1A5CFC-AD95-4C8A-87C2-1470DF8CD261}"/>
              </a:ext>
            </a:extLst>
          </p:cNvPr>
          <p:cNvSpPr txBox="1"/>
          <p:nvPr/>
        </p:nvSpPr>
        <p:spPr>
          <a:xfrm>
            <a:off x="6507064" y="1370220"/>
            <a:ext cx="2161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1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A2951B-70DD-4A4C-BDA1-8662BD24DCD0}"/>
              </a:ext>
            </a:extLst>
          </p:cNvPr>
          <p:cNvSpPr txBox="1"/>
          <p:nvPr/>
        </p:nvSpPr>
        <p:spPr>
          <a:xfrm>
            <a:off x="6096000" y="3249706"/>
            <a:ext cx="65178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Step 2:</a:t>
            </a:r>
          </a:p>
          <a:p>
            <a:r>
              <a:rPr lang="en-US" sz="3200" dirty="0">
                <a:solidFill>
                  <a:srgbClr val="FF0000"/>
                </a:solidFill>
              </a:rPr>
              <a:t>Handle takeoff planes.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481C162-3978-45E7-8B8A-FAD648C86D87}"/>
              </a:ext>
            </a:extLst>
          </p:cNvPr>
          <p:cNvCxnSpPr>
            <a:cxnSpLocks/>
          </p:cNvCxnSpPr>
          <p:nvPr/>
        </p:nvCxnSpPr>
        <p:spPr>
          <a:xfrm flipH="1">
            <a:off x="2303929" y="233082"/>
            <a:ext cx="869577" cy="636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30C9A61-2915-421D-88ED-DFCC03D44299}"/>
              </a:ext>
            </a:extLst>
          </p:cNvPr>
          <p:cNvSpPr txBox="1"/>
          <p:nvPr/>
        </p:nvSpPr>
        <p:spPr>
          <a:xfrm>
            <a:off x="3173506" y="-73007"/>
            <a:ext cx="1694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Plane id</a:t>
            </a:r>
          </a:p>
        </p:txBody>
      </p:sp>
    </p:spTree>
    <p:extLst>
      <p:ext uri="{BB962C8B-B14F-4D97-AF65-F5344CB8AC3E}">
        <p14:creationId xmlns:p14="http://schemas.microsoft.com/office/powerpoint/2010/main" val="115352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A1BA52F-BA96-4A8E-B433-DB68654A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9" y="204713"/>
            <a:ext cx="3262399" cy="644857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E1A5CFC-AD95-4C8A-87C2-1470DF8CD261}"/>
              </a:ext>
            </a:extLst>
          </p:cNvPr>
          <p:cNvSpPr txBox="1"/>
          <p:nvPr/>
        </p:nvSpPr>
        <p:spPr>
          <a:xfrm>
            <a:off x="6507064" y="1370220"/>
            <a:ext cx="2161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1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A2951B-70DD-4A4C-BDA1-8662BD24DCD0}"/>
              </a:ext>
            </a:extLst>
          </p:cNvPr>
          <p:cNvSpPr txBox="1"/>
          <p:nvPr/>
        </p:nvSpPr>
        <p:spPr>
          <a:xfrm>
            <a:off x="4822537" y="2756647"/>
            <a:ext cx="7369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Step 3:</a:t>
            </a:r>
          </a:p>
          <a:p>
            <a:r>
              <a:rPr lang="en-US" sz="3200" dirty="0">
                <a:solidFill>
                  <a:srgbClr val="FF0000"/>
                </a:solidFill>
              </a:rPr>
              <a:t>Check whether there are emergent planes.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481C162-3978-45E7-8B8A-FAD648C86D87}"/>
              </a:ext>
            </a:extLst>
          </p:cNvPr>
          <p:cNvCxnSpPr>
            <a:cxnSpLocks/>
          </p:cNvCxnSpPr>
          <p:nvPr/>
        </p:nvCxnSpPr>
        <p:spPr>
          <a:xfrm flipH="1">
            <a:off x="2823883" y="336654"/>
            <a:ext cx="1246093" cy="398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30C9A61-2915-421D-88ED-DFCC03D44299}"/>
              </a:ext>
            </a:extLst>
          </p:cNvPr>
          <p:cNvSpPr txBox="1"/>
          <p:nvPr/>
        </p:nvSpPr>
        <p:spPr>
          <a:xfrm>
            <a:off x="4163351" y="75044"/>
            <a:ext cx="6038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there are emergent planes, you need to print their id here. </a:t>
            </a:r>
          </a:p>
        </p:txBody>
      </p:sp>
    </p:spTree>
    <p:extLst>
      <p:ext uri="{BB962C8B-B14F-4D97-AF65-F5344CB8AC3E}">
        <p14:creationId xmlns:p14="http://schemas.microsoft.com/office/powerpoint/2010/main" val="385779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E48EB0F-8735-4704-80AA-B9B8F301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407175"/>
            <a:ext cx="3807199" cy="60436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E1A5CFC-AD95-4C8A-87C2-1470DF8CD261}"/>
              </a:ext>
            </a:extLst>
          </p:cNvPr>
          <p:cNvSpPr txBox="1"/>
          <p:nvPr/>
        </p:nvSpPr>
        <p:spPr>
          <a:xfrm>
            <a:off x="6507064" y="1370220"/>
            <a:ext cx="2161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 = 1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A2951B-70DD-4A4C-BDA1-8662BD24DCD0}"/>
              </a:ext>
            </a:extLst>
          </p:cNvPr>
          <p:cNvSpPr txBox="1"/>
          <p:nvPr/>
        </p:nvSpPr>
        <p:spPr>
          <a:xfrm>
            <a:off x="4822537" y="2756647"/>
            <a:ext cx="7369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Step 4:</a:t>
            </a:r>
          </a:p>
          <a:p>
            <a:r>
              <a:rPr lang="en-US" sz="3200" dirty="0">
                <a:solidFill>
                  <a:srgbClr val="FF0000"/>
                </a:solidFill>
              </a:rPr>
              <a:t>Each empty runway chooses a plane.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481C162-3978-45E7-8B8A-FAD648C86D87}"/>
              </a:ext>
            </a:extLst>
          </p:cNvPr>
          <p:cNvCxnSpPr>
            <a:cxnSpLocks/>
          </p:cNvCxnSpPr>
          <p:nvPr/>
        </p:nvCxnSpPr>
        <p:spPr>
          <a:xfrm flipH="1">
            <a:off x="1317812" y="590384"/>
            <a:ext cx="2845540" cy="628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30C9A61-2915-421D-88ED-DFCC03D44299}"/>
              </a:ext>
            </a:extLst>
          </p:cNvPr>
          <p:cNvSpPr txBox="1"/>
          <p:nvPr/>
        </p:nvSpPr>
        <p:spPr>
          <a:xfrm>
            <a:off x="4163351" y="75044"/>
            <a:ext cx="6038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 of the chosen plane. </a:t>
            </a:r>
          </a:p>
        </p:txBody>
      </p:sp>
    </p:spTree>
    <p:extLst>
      <p:ext uri="{BB962C8B-B14F-4D97-AF65-F5344CB8AC3E}">
        <p14:creationId xmlns:p14="http://schemas.microsoft.com/office/powerpoint/2010/main" val="348134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7FA2951B-70DD-4A4C-BDA1-8662BD24DCD0}"/>
              </a:ext>
            </a:extLst>
          </p:cNvPr>
          <p:cNvSpPr txBox="1"/>
          <p:nvPr/>
        </p:nvSpPr>
        <p:spPr>
          <a:xfrm>
            <a:off x="2049299" y="3888653"/>
            <a:ext cx="83376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After simulation, you need to print the statistics information.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506DD0-7C40-4683-94FA-A5B44E36D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072" y="1223643"/>
            <a:ext cx="7590106" cy="220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1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92</Words>
  <Application>Microsoft Office PowerPoint</Application>
  <PresentationFormat>寬螢幕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凡 江</dc:creator>
  <cp:lastModifiedBy>Fan Chiang</cp:lastModifiedBy>
  <cp:revision>13</cp:revision>
  <dcterms:created xsi:type="dcterms:W3CDTF">2021-03-16T11:43:34Z</dcterms:created>
  <dcterms:modified xsi:type="dcterms:W3CDTF">2021-03-17T05:59:06Z</dcterms:modified>
</cp:coreProperties>
</file>