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>
        <p:scale>
          <a:sx n="100" d="100"/>
          <a:sy n="100" d="100"/>
        </p:scale>
        <p:origin x="46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28D9-7953-FA4F-9D42-7D445AC4B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0BA05-69FF-DC49-9F45-79539E3C8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1F56-129B-344A-BA4C-D1F3BEF8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0322-A2E9-464F-BFDA-CB7FE25E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668D-5B7E-B546-BF32-DBEC1863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346-8633-1845-BB60-BA7344A6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9D39E-24A3-6E41-82B5-7BB0739F9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DAA3-8554-604B-9C9C-5B810365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20C7-A8A2-BD43-AC47-D347250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A172-2C2B-E64D-915F-62CFEAD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E39A1-B6E9-F442-B0C8-835F26972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F4F03-4873-3248-98A6-ED37BC53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B581-DFC0-8D4C-B1D7-0539D91F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8A63-426C-5B46-93E2-EB9E8630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8CB1-C677-E745-9896-97B6EA93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CABA-3288-6B40-AC61-82CC2626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D67D-655F-0343-B4B3-37E4C7AF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7516-2D0F-0E46-8BFD-B4008DA2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802B-FDE7-7F46-AC89-0A2E64E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0792-961C-3344-B7C5-D2951BA5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6B07-8655-4343-94FC-7B85311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C173-1BAD-3344-9760-0F68B8C2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9685-69C2-784E-AB12-0F6C9B38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DE0E-1C7F-3642-9E53-EC453DA7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AFE3-9C3E-2D43-BA0F-C1671FC7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F787-02EB-DB49-A344-6F5F375E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5CBC-A2AC-554A-9CD0-9A5544346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F0E76-CE13-4446-9BE6-4B2F22B4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DE4E-5A50-6346-93BB-6D9E9126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F2908-9FB8-E847-BFFE-CE277C19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EED8-88E8-C348-A1DB-47A1D71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1309-5BCD-F74B-A76E-2EF07D7B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F61C-2D5B-0648-975D-717DC67E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F93C6-E14A-8149-BA5C-9C2884C5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22B69-E496-BE42-845D-E3C71995A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D4623-D9EE-FC43-AABE-957E88EB7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EE3A2-AB33-7F42-8C49-E5C1564F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8A0FB-617F-1A45-9F7E-BDF717AB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1AEE7-AAD9-1B47-AC3D-4803028A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E778-886C-F04A-9E79-750DC926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728ED-0EDE-644F-A0A5-18413B91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E57D7-1032-634A-8EBB-0342914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5447A-0B15-4246-B0B0-7A3271FE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6DF14-5D0A-6D45-9258-E1F264E3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9BE19-E758-984F-B1FA-EE214C9C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4695A-E91E-0148-B48C-5457E341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0A0D-6A47-A04A-88A8-A049118A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8AFA-4A5D-114C-AEE6-12FE7F66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62377-6FB5-5E48-BDFD-1AA0BAAC5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C4C57-07B6-4144-B74A-DDF11DB1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47AF5-3772-3548-A02D-CDF71CD2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D8434-2C12-EF4A-B1D1-D36942D8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0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87C-310F-6F41-9AC3-E50220E2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61877-E0F6-6047-92D1-C1BC7DCD8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FE923-3A92-8147-96D3-1A857027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044A9-0FD5-EF4E-92CC-BC296D12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B287A-0141-2B49-AD77-4482C3B2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83EE-B4AF-254A-872B-112A4E85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9192D-C899-4A4D-BAE6-65A804E7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47ABA-8016-0743-A6DE-C2D381A8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383D-B569-6D4E-8BF9-DE924DF79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7B7F-0048-BB45-B8F8-8C1A73F51C8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85E8-34AA-D64E-AE87-F639D4C5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5081-6B97-1C41-898C-4CCD7391A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89BC-7C28-554A-8C89-523424AC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7045-BB8D-7F4B-9B80-C0D908AA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17" y="107145"/>
            <a:ext cx="10515600" cy="1000920"/>
          </a:xfrm>
        </p:spPr>
        <p:txBody>
          <a:bodyPr>
            <a:normAutofit/>
          </a:bodyPr>
          <a:lstStyle/>
          <a:p>
            <a:r>
              <a:rPr lang="en-US" sz="3000" b="1" dirty="0"/>
              <a:t>Conceptual Data Model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A950EE8E-7197-E348-9A1E-A4416C77469F}"/>
              </a:ext>
            </a:extLst>
          </p:cNvPr>
          <p:cNvSpPr/>
          <p:nvPr/>
        </p:nvSpPr>
        <p:spPr>
          <a:xfrm>
            <a:off x="3640929" y="1771640"/>
            <a:ext cx="2185988" cy="28860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Player 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Misc. Player Metrics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96A5BA37-FCCE-CA46-81B0-CE057D83A9D5}"/>
              </a:ext>
            </a:extLst>
          </p:cNvPr>
          <p:cNvSpPr/>
          <p:nvPr/>
        </p:nvSpPr>
        <p:spPr>
          <a:xfrm>
            <a:off x="6334124" y="1700202"/>
            <a:ext cx="2581276" cy="33432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Team 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Franchise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Championship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Home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Home Game attendance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CF643137-AF8E-9443-BFEA-3AEB97528A58}"/>
              </a:ext>
            </a:extLst>
          </p:cNvPr>
          <p:cNvSpPr/>
          <p:nvPr/>
        </p:nvSpPr>
        <p:spPr>
          <a:xfrm>
            <a:off x="600075" y="1004878"/>
            <a:ext cx="2233613" cy="203358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Park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F6EC44E5-9627-394F-B2F9-813FFF8D5526}"/>
              </a:ext>
            </a:extLst>
          </p:cNvPr>
          <p:cNvSpPr/>
          <p:nvPr/>
        </p:nvSpPr>
        <p:spPr>
          <a:xfrm>
            <a:off x="9358312" y="683409"/>
            <a:ext cx="2233613" cy="203358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Home Games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ID(PK)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Park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first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last game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3988A70-CE1D-5C4E-AF52-EC426C73196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33687" y="1428740"/>
            <a:ext cx="1900236" cy="3429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019824A-6481-7C43-9432-16FC309B9BD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33687" y="1428741"/>
            <a:ext cx="4791075" cy="2714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EE95A3D-4083-D147-A806-6B9CE09E984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8279607" y="621495"/>
            <a:ext cx="423863" cy="17335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6D0D4D-899B-6F46-AACD-0B1FF9919099}"/>
              </a:ext>
            </a:extLst>
          </p:cNvPr>
          <p:cNvSpPr txBox="1"/>
          <p:nvPr/>
        </p:nvSpPr>
        <p:spPr>
          <a:xfrm>
            <a:off x="9744076" y="2900351"/>
            <a:ext cx="1543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 </a:t>
            </a:r>
            <a:r>
              <a:rPr lang="en-US" sz="1200" dirty="0" err="1"/>
              <a:t>HomeGames.CSV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Purpose: </a:t>
            </a:r>
            <a:r>
              <a:rPr lang="en-US" sz="1200" dirty="0"/>
              <a:t>Contains more details on where home games took place and when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90EFC-F3FB-524C-9429-5DFE59BA9332}"/>
              </a:ext>
            </a:extLst>
          </p:cNvPr>
          <p:cNvSpPr txBox="1"/>
          <p:nvPr/>
        </p:nvSpPr>
        <p:spPr>
          <a:xfrm>
            <a:off x="688180" y="3214677"/>
            <a:ext cx="1543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 </a:t>
            </a:r>
            <a:r>
              <a:rPr lang="en-US" sz="1200" dirty="0" err="1"/>
              <a:t>Teams.CSV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Purpose: </a:t>
            </a:r>
            <a:r>
              <a:rPr lang="en-US" sz="1200" dirty="0"/>
              <a:t>Contains details on team names and park and bridges player and team fact tables</a:t>
            </a:r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7E2CA9-157D-C24A-971D-68BEE8133DD6}"/>
              </a:ext>
            </a:extLst>
          </p:cNvPr>
          <p:cNvSpPr txBox="1"/>
          <p:nvPr/>
        </p:nvSpPr>
        <p:spPr>
          <a:xfrm>
            <a:off x="3640928" y="4729153"/>
            <a:ext cx="18645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 </a:t>
            </a:r>
            <a:r>
              <a:rPr lang="en-US" sz="1200" dirty="0" err="1"/>
              <a:t>BattingPost.CSV</a:t>
            </a:r>
            <a:r>
              <a:rPr lang="en-US" sz="1200" dirty="0"/>
              <a:t>, </a:t>
            </a:r>
            <a:r>
              <a:rPr lang="en-US" sz="1200" dirty="0" err="1"/>
              <a:t>Salaries.CSV</a:t>
            </a:r>
            <a:r>
              <a:rPr lang="en-US" sz="1200" dirty="0"/>
              <a:t>, </a:t>
            </a:r>
            <a:r>
              <a:rPr lang="en-US" sz="1200" dirty="0" err="1"/>
              <a:t>PitchingPost.CSV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Purpose: </a:t>
            </a:r>
            <a:r>
              <a:rPr lang="en-US" sz="1200" dirty="0"/>
              <a:t>Contains metrics at the player level of granularity. Capable of answering all Tier 1 GM Dashboard questions. </a:t>
            </a:r>
          </a:p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73460-F832-6E44-91E8-9CC296AB0E4E}"/>
              </a:ext>
            </a:extLst>
          </p:cNvPr>
          <p:cNvSpPr txBox="1"/>
          <p:nvPr/>
        </p:nvSpPr>
        <p:spPr>
          <a:xfrm>
            <a:off x="6388890" y="5051681"/>
            <a:ext cx="239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 </a:t>
            </a:r>
          </a:p>
          <a:p>
            <a:r>
              <a:rPr lang="en-US" sz="1200" dirty="0" err="1"/>
              <a:t>Teams.CSV</a:t>
            </a:r>
            <a:r>
              <a:rPr lang="en-US" sz="1200" dirty="0"/>
              <a:t>, </a:t>
            </a:r>
            <a:r>
              <a:rPr lang="en-US" sz="1200" dirty="0" err="1"/>
              <a:t>HomeGames.CSV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Purpose: </a:t>
            </a:r>
            <a:r>
              <a:rPr lang="en-US" sz="1200" dirty="0"/>
              <a:t>Contains metrics at the team level of granularity. Capable of answering all high level Tier 1 team questions.</a:t>
            </a:r>
          </a:p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D19A2-3B41-E344-B7C7-2A678EA18F75}"/>
              </a:ext>
            </a:extLst>
          </p:cNvPr>
          <p:cNvSpPr txBox="1"/>
          <p:nvPr/>
        </p:nvSpPr>
        <p:spPr>
          <a:xfrm>
            <a:off x="405604" y="5903951"/>
            <a:ext cx="292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</a:t>
            </a:r>
            <a:r>
              <a:rPr lang="en-US" sz="1200" dirty="0"/>
              <a:t> To avoid many to many player relationships between tables, Year ID is in place as a primary key in all tables</a:t>
            </a:r>
          </a:p>
        </p:txBody>
      </p:sp>
    </p:spTree>
    <p:extLst>
      <p:ext uri="{BB962C8B-B14F-4D97-AF65-F5344CB8AC3E}">
        <p14:creationId xmlns:p14="http://schemas.microsoft.com/office/powerpoint/2010/main" val="7511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232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Conceptual Data Model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Wonchung, Sung (ETW)</dc:creator>
  <cp:lastModifiedBy>Wonchung, Sung (ETW)</cp:lastModifiedBy>
  <cp:revision>4</cp:revision>
  <dcterms:created xsi:type="dcterms:W3CDTF">2018-08-13T20:14:57Z</dcterms:created>
  <dcterms:modified xsi:type="dcterms:W3CDTF">2018-08-13T20:39:05Z</dcterms:modified>
</cp:coreProperties>
</file>