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7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0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1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0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081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8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1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2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5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5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735CE1-C8FC-4D2F-983D-5DDCB132E72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EEDA71-9897-4B38-8E10-C1D9E3FD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4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7" name="그림 6" descr="코드 라인">
            <a:extLst>
              <a:ext uri="{FF2B5EF4-FFF2-40B4-BE49-F238E27FC236}">
                <a16:creationId xmlns:a16="http://schemas.microsoft.com/office/drawing/2014/main" id="{8578A5D3-486B-412C-B61E-94418C873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2" r="31754" b="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64EBAB-D7BE-425C-BD28-BC296FBB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Ai</a:t>
            </a:r>
            <a:r>
              <a:rPr lang="ko-KR" altLang="en-US" dirty="0">
                <a:solidFill>
                  <a:srgbClr val="FFFF00"/>
                </a:solidFill>
              </a:rPr>
              <a:t>프로그래밍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ko-KR" altLang="en-US" dirty="0">
                <a:solidFill>
                  <a:srgbClr val="FFFF00"/>
                </a:solidFill>
              </a:rPr>
              <a:t>기말과제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954335-353F-4829-B2BD-54A37606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이민우 </a:t>
            </a:r>
            <a:r>
              <a:rPr lang="ko-KR" altLang="en-US" dirty="0" err="1">
                <a:solidFill>
                  <a:srgbClr val="FFFF00"/>
                </a:solidFill>
              </a:rPr>
              <a:t>성도균</a:t>
            </a:r>
            <a:r>
              <a:rPr lang="ko-KR" altLang="en-US" dirty="0">
                <a:solidFill>
                  <a:srgbClr val="FFFF00"/>
                </a:solidFill>
              </a:rPr>
              <a:t> 김도현</a:t>
            </a:r>
            <a:endParaRPr lang="en-US" altLang="ko-KR" dirty="0">
              <a:solidFill>
                <a:srgbClr val="FFFF00"/>
              </a:solidFill>
            </a:endParaRPr>
          </a:p>
          <a:p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019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B0BB9F0-6313-4F40-8894-2F265BD9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>
                <a:solidFill>
                  <a:srgbClr val="FFFF00"/>
                </a:solidFill>
              </a:rPr>
              <a:t>      AI</a:t>
            </a:r>
            <a:r>
              <a:rPr lang="ko-KR" altLang="en-US" dirty="0">
                <a:solidFill>
                  <a:srgbClr val="FFFF00"/>
                </a:solidFill>
              </a:rPr>
              <a:t>를 활용한 </a:t>
            </a:r>
            <a:r>
              <a:rPr lang="ko-KR" altLang="en-US" dirty="0" err="1">
                <a:solidFill>
                  <a:srgbClr val="FFFF00"/>
                </a:solidFill>
              </a:rPr>
              <a:t>아두이노</a:t>
            </a:r>
            <a:r>
              <a:rPr lang="ko-KR" altLang="en-US" dirty="0">
                <a:solidFill>
                  <a:srgbClr val="FFFF00"/>
                </a:solidFill>
              </a:rPr>
              <a:t> 과제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04D93-088B-475D-B122-4C488FB72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AI</a:t>
            </a:r>
            <a:r>
              <a:rPr lang="ko-KR" altLang="en-US" sz="2400" dirty="0">
                <a:solidFill>
                  <a:schemeClr val="tx1"/>
                </a:solidFill>
              </a:rPr>
              <a:t>얼굴인식출입문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900904-A84E-48B3-A0EC-FD9FD966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26" y="3317966"/>
            <a:ext cx="1912987" cy="22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4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A3593-9279-D6D8-6189-88E5E235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3866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얼굴인식을 </a:t>
            </a:r>
            <a:r>
              <a:rPr lang="en-US" altLang="ko-KR" dirty="0"/>
              <a:t>AI</a:t>
            </a:r>
            <a:r>
              <a:rPr lang="ko-KR" altLang="en-US" dirty="0"/>
              <a:t>로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통해서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등록된 사람만 출입 할 수 있는 자동출입문 시스템 구축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/>
              <a:t>높은 인식률 도전</a:t>
            </a:r>
            <a:r>
              <a:rPr lang="en-US" altLang="ko-KR" dirty="0"/>
              <a:t>,,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181A2D8-D443-E299-3B6B-BE3E216D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10053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872D0-8E5C-4F85-94B0-4DCD6DB9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프로젝트 사용 부품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3255C-7C11-44F4-AAFA-CA764A0C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82023"/>
            <a:ext cx="8825659" cy="4405023"/>
          </a:xfrm>
        </p:spPr>
        <p:txBody>
          <a:bodyPr/>
          <a:lstStyle/>
          <a:p>
            <a:r>
              <a:rPr lang="ko-KR" altLang="en-US" dirty="0"/>
              <a:t>스마트폰렌즈</a:t>
            </a:r>
            <a:endParaRPr lang="en-US" altLang="ko-KR" dirty="0"/>
          </a:p>
          <a:p>
            <a:r>
              <a:rPr lang="ko-KR" altLang="en-US" dirty="0" err="1"/>
              <a:t>미니브레드보드</a:t>
            </a:r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en-US" altLang="ko-KR" dirty="0"/>
          </a:p>
          <a:p>
            <a:r>
              <a:rPr lang="ko-KR" altLang="en-US" dirty="0"/>
              <a:t>서브모터</a:t>
            </a:r>
            <a:endParaRPr lang="en-US" altLang="ko-KR" dirty="0"/>
          </a:p>
          <a:p>
            <a:r>
              <a:rPr lang="ko-KR" altLang="en-US" dirty="0" err="1"/>
              <a:t>부저</a:t>
            </a:r>
            <a:endParaRPr lang="en-US" altLang="ko-KR" dirty="0"/>
          </a:p>
          <a:p>
            <a:r>
              <a:rPr lang="en-US" altLang="ko-KR" dirty="0"/>
              <a:t>RGB LED</a:t>
            </a:r>
          </a:p>
          <a:p>
            <a:r>
              <a:rPr lang="en-US" altLang="ko-KR" dirty="0"/>
              <a:t>F/M </a:t>
            </a:r>
            <a:r>
              <a:rPr lang="ko-KR" altLang="en-US" dirty="0" err="1"/>
              <a:t>점퍼선</a:t>
            </a:r>
            <a:endParaRPr lang="en-US" altLang="ko-KR" dirty="0"/>
          </a:p>
          <a:p>
            <a:r>
              <a:rPr lang="en-US" altLang="ko-KR" dirty="0"/>
              <a:t>F/F </a:t>
            </a:r>
            <a:r>
              <a:rPr lang="ko-KR" altLang="en-US" dirty="0" err="1"/>
              <a:t>점퍼선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D3F67-9406-46D4-A591-622DF77B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7" y="2350733"/>
            <a:ext cx="1503680" cy="1503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0B6377-83C4-47D0-B149-B864E62BE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84534"/>
            <a:ext cx="1865053" cy="13981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5F2759-9EEF-4B59-9159-9AD14BB3B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71" y="2512475"/>
            <a:ext cx="1664289" cy="16642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FAC6A5-91D6-440A-8862-26A08BFF7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26" y="4176764"/>
            <a:ext cx="1280160" cy="17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5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1859-E7CF-4643-B429-C5B2A9C4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15" y="3969177"/>
            <a:ext cx="6500323" cy="2965024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허스키렌즈 대신 스마트폰카메라로</a:t>
            </a: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AI</a:t>
            </a:r>
            <a:r>
              <a:rPr lang="ko-KR" altLang="en-US" sz="2800" dirty="0">
                <a:solidFill>
                  <a:schemeClr val="tx1"/>
                </a:solidFill>
              </a:rPr>
              <a:t>학습을 시킬 예정입니다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E0F2713-57EB-432E-8DA4-B7A65D46C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5" y="2342768"/>
            <a:ext cx="2851950" cy="2445893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2D1E0D-BD9C-4162-8D30-25780D934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7" y="2330596"/>
            <a:ext cx="3535267" cy="2458065"/>
          </a:xfrm>
          <a:prstGeom prst="rect">
            <a:avLst/>
          </a:prstGeom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452DD5C3-6F43-CDB7-BEE6-E513CE683056}"/>
              </a:ext>
            </a:extLst>
          </p:cNvPr>
          <p:cNvSpPr txBox="1">
            <a:spLocks/>
          </p:cNvSpPr>
          <p:nvPr/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프로젝트 사용 부품</a:t>
            </a:r>
          </a:p>
        </p:txBody>
      </p:sp>
    </p:spTree>
    <p:extLst>
      <p:ext uri="{BB962C8B-B14F-4D97-AF65-F5344CB8AC3E}">
        <p14:creationId xmlns:p14="http://schemas.microsoft.com/office/powerpoint/2010/main" val="99885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B747C-848C-4AE2-B45F-5358CA39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80632"/>
            <a:ext cx="8825659" cy="4339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6000" dirty="0"/>
              <a:t>              </a:t>
            </a:r>
          </a:p>
          <a:p>
            <a:pPr marL="0" indent="0" algn="ctr">
              <a:buNone/>
            </a:pPr>
            <a:r>
              <a:rPr lang="ko-KR" altLang="en-US" sz="6000" dirty="0"/>
              <a:t>끝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1462766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74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이온(회의실)</vt:lpstr>
      <vt:lpstr>Ai프로그래밍 기말과제</vt:lpstr>
      <vt:lpstr>      AI를 활용한 아두이노 과제</vt:lpstr>
      <vt:lpstr>프로젝트 목표</vt:lpstr>
      <vt:lpstr>프로젝트 사용 부품</vt:lpstr>
      <vt:lpstr>허스키렌즈 대신 스마트폰카메라로  AI학습을 시킬 예정입니다.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프로그래밍기말과제</dc:title>
  <dc:creator>성 도균</dc:creator>
  <cp:lastModifiedBy>이 민우</cp:lastModifiedBy>
  <cp:revision>2</cp:revision>
  <dcterms:created xsi:type="dcterms:W3CDTF">2022-10-29T14:37:59Z</dcterms:created>
  <dcterms:modified xsi:type="dcterms:W3CDTF">2022-10-31T09:19:41Z</dcterms:modified>
</cp:coreProperties>
</file>