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87C84-AB49-4A74-BA22-F5CEE3F96E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98AE679-CF19-44E1-BB87-3D505831C5B5}">
      <dgm:prSet phldrT="[텍스트]"/>
      <dgm:spPr/>
      <dgm:t>
        <a:bodyPr/>
        <a:lstStyle/>
        <a:p>
          <a:pPr latinLnBrk="1"/>
          <a:r>
            <a:rPr lang="ko-KR" altLang="en-US" dirty="0" smtClean="0"/>
            <a:t>메인 화면</a:t>
          </a:r>
          <a:endParaRPr lang="ko-KR" altLang="en-US" dirty="0"/>
        </a:p>
      </dgm:t>
    </dgm:pt>
    <dgm:pt modelId="{22D5C57C-20FC-4A18-AAFF-A541B1C6A1BE}" type="parTrans" cxnId="{C838CEB9-E435-42F4-946F-9680EDCB760D}">
      <dgm:prSet/>
      <dgm:spPr/>
      <dgm:t>
        <a:bodyPr/>
        <a:lstStyle/>
        <a:p>
          <a:pPr latinLnBrk="1"/>
          <a:endParaRPr lang="ko-KR" altLang="en-US"/>
        </a:p>
      </dgm:t>
    </dgm:pt>
    <dgm:pt modelId="{09E42386-235B-475F-8F7E-04FEF5E93C35}" type="sibTrans" cxnId="{C838CEB9-E435-42F4-946F-9680EDCB760D}">
      <dgm:prSet/>
      <dgm:spPr/>
      <dgm:t>
        <a:bodyPr/>
        <a:lstStyle/>
        <a:p>
          <a:pPr latinLnBrk="1"/>
          <a:endParaRPr lang="ko-KR" altLang="en-US"/>
        </a:p>
      </dgm:t>
    </dgm:pt>
    <dgm:pt modelId="{DA237A60-38FF-4C1C-B513-074AAC89F8C9}">
      <dgm:prSet phldrT="[텍스트]"/>
      <dgm:spPr/>
      <dgm:t>
        <a:bodyPr/>
        <a:lstStyle/>
        <a:p>
          <a:pPr latinLnBrk="1"/>
          <a:r>
            <a:rPr lang="ko-KR" altLang="en-US" dirty="0" smtClean="0"/>
            <a:t>회원관리</a:t>
          </a:r>
          <a:endParaRPr lang="ko-KR" altLang="en-US" dirty="0"/>
        </a:p>
      </dgm:t>
    </dgm:pt>
    <dgm:pt modelId="{5FE14138-6AC0-4343-9E08-F43F86794B03}" type="parTrans" cxnId="{14CA7A73-D1C9-4E86-B922-D005004F3AFB}">
      <dgm:prSet/>
      <dgm:spPr/>
      <dgm:t>
        <a:bodyPr/>
        <a:lstStyle/>
        <a:p>
          <a:pPr latinLnBrk="1"/>
          <a:endParaRPr lang="ko-KR" altLang="en-US"/>
        </a:p>
      </dgm:t>
    </dgm:pt>
    <dgm:pt modelId="{9899FA9F-489F-4038-B143-A00C3256CF73}" type="sibTrans" cxnId="{14CA7A73-D1C9-4E86-B922-D005004F3AFB}">
      <dgm:prSet/>
      <dgm:spPr/>
      <dgm:t>
        <a:bodyPr/>
        <a:lstStyle/>
        <a:p>
          <a:pPr latinLnBrk="1"/>
          <a:endParaRPr lang="ko-KR" altLang="en-US"/>
        </a:p>
      </dgm:t>
    </dgm:pt>
    <dgm:pt modelId="{A6708341-C1D6-44F5-BC8C-636CED619B00}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4EBB0EEE-136B-421F-9848-F1DC51594E46}" type="parTrans" cxnId="{1358C11F-2D9C-4B48-95F0-BA91CE8D8362}">
      <dgm:prSet/>
      <dgm:spPr/>
      <dgm:t>
        <a:bodyPr/>
        <a:lstStyle/>
        <a:p>
          <a:pPr latinLnBrk="1"/>
          <a:endParaRPr lang="ko-KR" altLang="en-US"/>
        </a:p>
      </dgm:t>
    </dgm:pt>
    <dgm:pt modelId="{E01E1D88-C511-44C3-998A-34C465EA4422}" type="sibTrans" cxnId="{1358C11F-2D9C-4B48-95F0-BA91CE8D8362}">
      <dgm:prSet/>
      <dgm:spPr/>
      <dgm:t>
        <a:bodyPr/>
        <a:lstStyle/>
        <a:p>
          <a:pPr latinLnBrk="1"/>
          <a:endParaRPr lang="ko-KR" altLang="en-US"/>
        </a:p>
      </dgm:t>
    </dgm:pt>
    <dgm:pt modelId="{27C31EEC-E4C8-4B4B-9881-1AD5787170F8}">
      <dgm:prSet phldrT="[텍스트]"/>
      <dgm:spPr/>
      <dgm:t>
        <a:bodyPr/>
        <a:lstStyle/>
        <a:p>
          <a:pPr latinLnBrk="1"/>
          <a:r>
            <a:rPr lang="ko-KR" altLang="en-US" dirty="0" smtClean="0"/>
            <a:t>회원탈퇴</a:t>
          </a:r>
          <a:endParaRPr lang="ko-KR" altLang="en-US" dirty="0"/>
        </a:p>
      </dgm:t>
    </dgm:pt>
    <dgm:pt modelId="{1CC17B35-690F-42B7-99EF-0F562C92739E}" type="parTrans" cxnId="{0F3C3A56-F7FE-4372-B89C-51D926555F41}">
      <dgm:prSet/>
      <dgm:spPr/>
      <dgm:t>
        <a:bodyPr/>
        <a:lstStyle/>
        <a:p>
          <a:pPr latinLnBrk="1"/>
          <a:endParaRPr lang="ko-KR" altLang="en-US"/>
        </a:p>
      </dgm:t>
    </dgm:pt>
    <dgm:pt modelId="{1E2ED87D-08E4-47EA-B2F7-FFD6B2D4D001}" type="sibTrans" cxnId="{0F3C3A56-F7FE-4372-B89C-51D926555F41}">
      <dgm:prSet/>
      <dgm:spPr/>
      <dgm:t>
        <a:bodyPr/>
        <a:lstStyle/>
        <a:p>
          <a:pPr latinLnBrk="1"/>
          <a:endParaRPr lang="ko-KR" altLang="en-US"/>
        </a:p>
      </dgm:t>
    </dgm:pt>
    <dgm:pt modelId="{5D13901A-14BF-41B0-B8B3-FFD4FCC89B9B}">
      <dgm:prSet phldrT="[텍스트]"/>
      <dgm:spPr/>
      <dgm:t>
        <a:bodyPr/>
        <a:lstStyle/>
        <a:p>
          <a:pPr latinLnBrk="1"/>
          <a:r>
            <a:rPr lang="ko-KR" altLang="en-US" dirty="0" smtClean="0"/>
            <a:t>대출 관리</a:t>
          </a:r>
          <a:endParaRPr lang="ko-KR" altLang="en-US" dirty="0"/>
        </a:p>
      </dgm:t>
    </dgm:pt>
    <dgm:pt modelId="{2B0FEAAC-B3BB-4552-9881-A257CBC23EE2}" type="parTrans" cxnId="{41BB3931-4B62-46D6-8033-052061099C53}">
      <dgm:prSet/>
      <dgm:spPr/>
      <dgm:t>
        <a:bodyPr/>
        <a:lstStyle/>
        <a:p>
          <a:pPr latinLnBrk="1"/>
          <a:endParaRPr lang="ko-KR" altLang="en-US"/>
        </a:p>
      </dgm:t>
    </dgm:pt>
    <dgm:pt modelId="{2ABA9049-8F9D-4C62-BDC3-65805D5C6786}" type="sibTrans" cxnId="{41BB3931-4B62-46D6-8033-052061099C53}">
      <dgm:prSet/>
      <dgm:spPr/>
      <dgm:t>
        <a:bodyPr/>
        <a:lstStyle/>
        <a:p>
          <a:pPr latinLnBrk="1"/>
          <a:endParaRPr lang="ko-KR" altLang="en-US"/>
        </a:p>
      </dgm:t>
    </dgm:pt>
    <dgm:pt modelId="{E4EDE1EB-397C-4AF8-891A-BF4D539735C1}">
      <dgm:prSet phldrT="[텍스트]"/>
      <dgm:spPr/>
      <dgm:t>
        <a:bodyPr/>
        <a:lstStyle/>
        <a:p>
          <a:pPr latinLnBrk="1"/>
          <a:r>
            <a:rPr lang="ko-KR" altLang="en-US" dirty="0" smtClean="0"/>
            <a:t>대출</a:t>
          </a:r>
          <a:endParaRPr lang="ko-KR" altLang="en-US" dirty="0"/>
        </a:p>
      </dgm:t>
    </dgm:pt>
    <dgm:pt modelId="{41E22302-0C44-4B17-A2BB-4FD069134193}" type="parTrans" cxnId="{9688DC41-419B-4F98-BDF5-F20D7DDB16FC}">
      <dgm:prSet/>
      <dgm:spPr/>
      <dgm:t>
        <a:bodyPr/>
        <a:lstStyle/>
        <a:p>
          <a:pPr latinLnBrk="1"/>
          <a:endParaRPr lang="ko-KR" altLang="en-US"/>
        </a:p>
      </dgm:t>
    </dgm:pt>
    <dgm:pt modelId="{17D747D9-5F81-4308-BFDF-1D2BFA7B34E4}" type="sibTrans" cxnId="{9688DC41-419B-4F98-BDF5-F20D7DDB16FC}">
      <dgm:prSet/>
      <dgm:spPr/>
      <dgm:t>
        <a:bodyPr/>
        <a:lstStyle/>
        <a:p>
          <a:pPr latinLnBrk="1"/>
          <a:endParaRPr lang="ko-KR" altLang="en-US"/>
        </a:p>
      </dgm:t>
    </dgm:pt>
    <dgm:pt modelId="{745984A0-4CB3-4026-905F-94AB1E9F6907}">
      <dgm:prSet phldrT="[텍스트]"/>
      <dgm:spPr/>
      <dgm:t>
        <a:bodyPr/>
        <a:lstStyle/>
        <a:p>
          <a:pPr latinLnBrk="1"/>
          <a:r>
            <a:rPr lang="ko-KR" altLang="en-US" dirty="0" smtClean="0"/>
            <a:t>반납</a:t>
          </a:r>
          <a:endParaRPr lang="ko-KR" altLang="en-US" dirty="0"/>
        </a:p>
      </dgm:t>
    </dgm:pt>
    <dgm:pt modelId="{BD6B96DB-6973-41F0-9ACA-7D97B08E6CDF}" type="parTrans" cxnId="{B4A05F5E-D30A-4B48-80D2-24F3C47ABE2D}">
      <dgm:prSet/>
      <dgm:spPr/>
      <dgm:t>
        <a:bodyPr/>
        <a:lstStyle/>
        <a:p>
          <a:pPr latinLnBrk="1"/>
          <a:endParaRPr lang="ko-KR" altLang="en-US"/>
        </a:p>
      </dgm:t>
    </dgm:pt>
    <dgm:pt modelId="{20F5136A-8E7E-428C-8FD3-A0E87DEC6987}" type="sibTrans" cxnId="{B4A05F5E-D30A-4B48-80D2-24F3C47ABE2D}">
      <dgm:prSet/>
      <dgm:spPr/>
      <dgm:t>
        <a:bodyPr/>
        <a:lstStyle/>
        <a:p>
          <a:pPr latinLnBrk="1"/>
          <a:endParaRPr lang="ko-KR" altLang="en-US"/>
        </a:p>
      </dgm:t>
    </dgm:pt>
    <dgm:pt modelId="{2FFDC3AE-5191-4257-AE4B-DDA7BEF2BF3B}">
      <dgm:prSet phldrT="[텍스트]"/>
      <dgm:spPr/>
      <dgm:t>
        <a:bodyPr/>
        <a:lstStyle/>
        <a:p>
          <a:pPr latinLnBrk="1"/>
          <a:r>
            <a:rPr lang="ko-KR" altLang="en-US" dirty="0" smtClean="0"/>
            <a:t>직원관리</a:t>
          </a:r>
          <a:endParaRPr lang="ko-KR" altLang="en-US" dirty="0"/>
        </a:p>
      </dgm:t>
    </dgm:pt>
    <dgm:pt modelId="{482DF67D-DEC0-4EAA-8F84-449D9B648B29}" type="parTrans" cxnId="{0A2A2EAE-6A7E-43D3-BBD3-2723869F946F}">
      <dgm:prSet/>
      <dgm:spPr/>
      <dgm:t>
        <a:bodyPr/>
        <a:lstStyle/>
        <a:p>
          <a:pPr latinLnBrk="1"/>
          <a:endParaRPr lang="ko-KR" altLang="en-US"/>
        </a:p>
      </dgm:t>
    </dgm:pt>
    <dgm:pt modelId="{CD33D395-7B21-4A23-8938-3F7DC9A3D0FB}" type="sibTrans" cxnId="{0A2A2EAE-6A7E-43D3-BBD3-2723869F946F}">
      <dgm:prSet/>
      <dgm:spPr/>
      <dgm:t>
        <a:bodyPr/>
        <a:lstStyle/>
        <a:p>
          <a:pPr latinLnBrk="1"/>
          <a:endParaRPr lang="ko-KR" altLang="en-US"/>
        </a:p>
      </dgm:t>
    </dgm:pt>
    <dgm:pt modelId="{93EAEAAC-10E2-4259-BFA7-B3B7613A9735}">
      <dgm:prSet phldrT="[텍스트]"/>
      <dgm:spPr/>
      <dgm:t>
        <a:bodyPr/>
        <a:lstStyle/>
        <a:p>
          <a:pPr latinLnBrk="1"/>
          <a:r>
            <a:rPr lang="ko-KR" altLang="en-US" dirty="0" smtClean="0"/>
            <a:t>급여관리</a:t>
          </a:r>
          <a:endParaRPr lang="ko-KR" altLang="en-US" dirty="0"/>
        </a:p>
      </dgm:t>
    </dgm:pt>
    <dgm:pt modelId="{213FC3F4-E023-4F31-B26A-690DA81C8C42}" type="parTrans" cxnId="{479E761C-8E67-44D8-91BF-554C7682AF06}">
      <dgm:prSet/>
      <dgm:spPr/>
      <dgm:t>
        <a:bodyPr/>
        <a:lstStyle/>
        <a:p>
          <a:pPr latinLnBrk="1"/>
          <a:endParaRPr lang="ko-KR" altLang="en-US"/>
        </a:p>
      </dgm:t>
    </dgm:pt>
    <dgm:pt modelId="{17A33F28-F27C-4183-BADE-5E7AECB26894}" type="sibTrans" cxnId="{479E761C-8E67-44D8-91BF-554C7682AF06}">
      <dgm:prSet/>
      <dgm:spPr/>
      <dgm:t>
        <a:bodyPr/>
        <a:lstStyle/>
        <a:p>
          <a:pPr latinLnBrk="1"/>
          <a:endParaRPr lang="ko-KR" altLang="en-US"/>
        </a:p>
      </dgm:t>
    </dgm:pt>
    <dgm:pt modelId="{CD7AD3C9-F7FE-4736-9041-2A1943C1DFC8}">
      <dgm:prSet phldrT="[텍스트]"/>
      <dgm:spPr/>
      <dgm:t>
        <a:bodyPr/>
        <a:lstStyle/>
        <a:p>
          <a:pPr latinLnBrk="1"/>
          <a:r>
            <a:rPr lang="ko-KR" altLang="en-US" dirty="0" smtClean="0"/>
            <a:t>인사관리</a:t>
          </a:r>
          <a:endParaRPr lang="ko-KR" altLang="en-US" dirty="0"/>
        </a:p>
      </dgm:t>
    </dgm:pt>
    <dgm:pt modelId="{C790B201-EBEA-4AC4-AF8D-C31302D06AA4}" type="parTrans" cxnId="{38B0E9ED-50F8-4D45-943D-DFA46C1DD5B6}">
      <dgm:prSet/>
      <dgm:spPr/>
      <dgm:t>
        <a:bodyPr/>
        <a:lstStyle/>
        <a:p>
          <a:pPr latinLnBrk="1"/>
          <a:endParaRPr lang="ko-KR" altLang="en-US"/>
        </a:p>
      </dgm:t>
    </dgm:pt>
    <dgm:pt modelId="{A2092478-9F9C-4867-A44E-945962F92BA5}" type="sibTrans" cxnId="{38B0E9ED-50F8-4D45-943D-DFA46C1DD5B6}">
      <dgm:prSet/>
      <dgm:spPr/>
      <dgm:t>
        <a:bodyPr/>
        <a:lstStyle/>
        <a:p>
          <a:pPr latinLnBrk="1"/>
          <a:endParaRPr lang="ko-KR" altLang="en-US"/>
        </a:p>
      </dgm:t>
    </dgm:pt>
    <dgm:pt modelId="{DE9871F3-8136-4802-99C4-AFD60984702F}" type="pres">
      <dgm:prSet presAssocID="{00787C84-AB49-4A74-BA22-F5CEE3F96E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0CAF11-299A-44D7-B792-11004CBF686D}" type="pres">
      <dgm:prSet presAssocID="{F98AE679-CF19-44E1-BB87-3D505831C5B5}" presName="hierRoot1" presStyleCnt="0"/>
      <dgm:spPr/>
    </dgm:pt>
    <dgm:pt modelId="{D9E9CC2C-FCC3-4A33-B3D0-0561E9C6FA4C}" type="pres">
      <dgm:prSet presAssocID="{F98AE679-CF19-44E1-BB87-3D505831C5B5}" presName="composite" presStyleCnt="0"/>
      <dgm:spPr/>
    </dgm:pt>
    <dgm:pt modelId="{FC313EBA-8A52-4109-859A-5474B52E8C99}" type="pres">
      <dgm:prSet presAssocID="{F98AE679-CF19-44E1-BB87-3D505831C5B5}" presName="background" presStyleLbl="node0" presStyleIdx="0" presStyleCnt="1"/>
      <dgm:spPr/>
    </dgm:pt>
    <dgm:pt modelId="{3DFC9BAD-EFAE-404F-B425-C4E744C907F4}" type="pres">
      <dgm:prSet presAssocID="{F98AE679-CF19-44E1-BB87-3D505831C5B5}" presName="text" presStyleLbl="fgAcc0" presStyleIdx="0" presStyleCnt="1" custScaleX="114762">
        <dgm:presLayoutVars>
          <dgm:chPref val="3"/>
        </dgm:presLayoutVars>
      </dgm:prSet>
      <dgm:spPr/>
    </dgm:pt>
    <dgm:pt modelId="{82C6B868-E37B-4674-A911-F442808D1783}" type="pres">
      <dgm:prSet presAssocID="{F98AE679-CF19-44E1-BB87-3D505831C5B5}" presName="hierChild2" presStyleCnt="0"/>
      <dgm:spPr/>
    </dgm:pt>
    <dgm:pt modelId="{759A7E9B-5B90-467A-9819-4272C4ED009A}" type="pres">
      <dgm:prSet presAssocID="{482DF67D-DEC0-4EAA-8F84-449D9B648B29}" presName="Name10" presStyleLbl="parChTrans1D2" presStyleIdx="0" presStyleCnt="3"/>
      <dgm:spPr/>
    </dgm:pt>
    <dgm:pt modelId="{6C6E86A0-F15A-4206-A81B-B8B2132EB2B5}" type="pres">
      <dgm:prSet presAssocID="{2FFDC3AE-5191-4257-AE4B-DDA7BEF2BF3B}" presName="hierRoot2" presStyleCnt="0"/>
      <dgm:spPr/>
    </dgm:pt>
    <dgm:pt modelId="{896140E3-BAAD-4015-89DD-3DF4B20EC15F}" type="pres">
      <dgm:prSet presAssocID="{2FFDC3AE-5191-4257-AE4B-DDA7BEF2BF3B}" presName="composite2" presStyleCnt="0"/>
      <dgm:spPr/>
    </dgm:pt>
    <dgm:pt modelId="{C8E62AB3-06CE-42EC-A761-8D9DA3C6A2BE}" type="pres">
      <dgm:prSet presAssocID="{2FFDC3AE-5191-4257-AE4B-DDA7BEF2BF3B}" presName="background2" presStyleLbl="node2" presStyleIdx="0" presStyleCnt="3"/>
      <dgm:spPr/>
    </dgm:pt>
    <dgm:pt modelId="{0BA7BB62-3C5A-4B6F-AB30-24DE927C0ABB}" type="pres">
      <dgm:prSet presAssocID="{2FFDC3AE-5191-4257-AE4B-DDA7BEF2BF3B}" presName="text2" presStyleLbl="fgAcc2" presStyleIdx="0" presStyleCnt="3">
        <dgm:presLayoutVars>
          <dgm:chPref val="3"/>
        </dgm:presLayoutVars>
      </dgm:prSet>
      <dgm:spPr/>
    </dgm:pt>
    <dgm:pt modelId="{A76A3753-DFC3-44DA-BB1B-C8ABDD4D53CA}" type="pres">
      <dgm:prSet presAssocID="{2FFDC3AE-5191-4257-AE4B-DDA7BEF2BF3B}" presName="hierChild3" presStyleCnt="0"/>
      <dgm:spPr/>
    </dgm:pt>
    <dgm:pt modelId="{3E29A057-86E4-4FFC-A59F-C564106913B4}" type="pres">
      <dgm:prSet presAssocID="{213FC3F4-E023-4F31-B26A-690DA81C8C42}" presName="Name17" presStyleLbl="parChTrans1D3" presStyleIdx="0" presStyleCnt="6"/>
      <dgm:spPr/>
    </dgm:pt>
    <dgm:pt modelId="{45595200-B4CE-458B-905D-FBB824AF2F97}" type="pres">
      <dgm:prSet presAssocID="{93EAEAAC-10E2-4259-BFA7-B3B7613A9735}" presName="hierRoot3" presStyleCnt="0"/>
      <dgm:spPr/>
    </dgm:pt>
    <dgm:pt modelId="{7EA31ABC-EBE5-42C9-92F6-08AC9CCB44EB}" type="pres">
      <dgm:prSet presAssocID="{93EAEAAC-10E2-4259-BFA7-B3B7613A9735}" presName="composite3" presStyleCnt="0"/>
      <dgm:spPr/>
    </dgm:pt>
    <dgm:pt modelId="{1C9BE8CE-583B-4CF1-9AB5-37ADD4134B24}" type="pres">
      <dgm:prSet presAssocID="{93EAEAAC-10E2-4259-BFA7-B3B7613A9735}" presName="background3" presStyleLbl="node3" presStyleIdx="0" presStyleCnt="6"/>
      <dgm:spPr/>
    </dgm:pt>
    <dgm:pt modelId="{E1B9C8A5-05A1-415D-918C-B49D17339338}" type="pres">
      <dgm:prSet presAssocID="{93EAEAAC-10E2-4259-BFA7-B3B7613A9735}" presName="text3" presStyleLbl="fgAcc3" presStyleIdx="0" presStyleCnt="6">
        <dgm:presLayoutVars>
          <dgm:chPref val="3"/>
        </dgm:presLayoutVars>
      </dgm:prSet>
      <dgm:spPr/>
    </dgm:pt>
    <dgm:pt modelId="{F7032AB0-1F20-426F-8778-EB541281E704}" type="pres">
      <dgm:prSet presAssocID="{93EAEAAC-10E2-4259-BFA7-B3B7613A9735}" presName="hierChild4" presStyleCnt="0"/>
      <dgm:spPr/>
    </dgm:pt>
    <dgm:pt modelId="{4C00BFA9-45F9-4361-A5FF-2B8C9F235067}" type="pres">
      <dgm:prSet presAssocID="{C790B201-EBEA-4AC4-AF8D-C31302D06AA4}" presName="Name17" presStyleLbl="parChTrans1D3" presStyleIdx="1" presStyleCnt="6"/>
      <dgm:spPr/>
    </dgm:pt>
    <dgm:pt modelId="{C48101AB-E387-497A-AD08-221095A0CBF0}" type="pres">
      <dgm:prSet presAssocID="{CD7AD3C9-F7FE-4736-9041-2A1943C1DFC8}" presName="hierRoot3" presStyleCnt="0"/>
      <dgm:spPr/>
    </dgm:pt>
    <dgm:pt modelId="{990AF2FC-BF70-4307-BC6B-424583D2503B}" type="pres">
      <dgm:prSet presAssocID="{CD7AD3C9-F7FE-4736-9041-2A1943C1DFC8}" presName="composite3" presStyleCnt="0"/>
      <dgm:spPr/>
    </dgm:pt>
    <dgm:pt modelId="{9FD44D43-6100-4FA1-8D1B-B65D0B725DE6}" type="pres">
      <dgm:prSet presAssocID="{CD7AD3C9-F7FE-4736-9041-2A1943C1DFC8}" presName="background3" presStyleLbl="node3" presStyleIdx="1" presStyleCnt="6"/>
      <dgm:spPr/>
    </dgm:pt>
    <dgm:pt modelId="{66B07EC4-B275-4956-88D3-52F0DB523A96}" type="pres">
      <dgm:prSet presAssocID="{CD7AD3C9-F7FE-4736-9041-2A1943C1DFC8}" presName="text3" presStyleLbl="fgAcc3" presStyleIdx="1" presStyleCnt="6">
        <dgm:presLayoutVars>
          <dgm:chPref val="3"/>
        </dgm:presLayoutVars>
      </dgm:prSet>
      <dgm:spPr/>
    </dgm:pt>
    <dgm:pt modelId="{E09FD7D9-B8A1-4660-BD7B-3695EAA132B5}" type="pres">
      <dgm:prSet presAssocID="{CD7AD3C9-F7FE-4736-9041-2A1943C1DFC8}" presName="hierChild4" presStyleCnt="0"/>
      <dgm:spPr/>
    </dgm:pt>
    <dgm:pt modelId="{AB5B5469-A4D2-4CBD-9E75-7929E9727C05}" type="pres">
      <dgm:prSet presAssocID="{5FE14138-6AC0-4343-9E08-F43F86794B03}" presName="Name10" presStyleLbl="parChTrans1D2" presStyleIdx="1" presStyleCnt="3"/>
      <dgm:spPr/>
    </dgm:pt>
    <dgm:pt modelId="{B1877FAD-E4C7-4DC3-9D39-F696B2017C54}" type="pres">
      <dgm:prSet presAssocID="{DA237A60-38FF-4C1C-B513-074AAC89F8C9}" presName="hierRoot2" presStyleCnt="0"/>
      <dgm:spPr/>
    </dgm:pt>
    <dgm:pt modelId="{CA2FB02A-73EF-479B-8BFF-25BFF67CDD6F}" type="pres">
      <dgm:prSet presAssocID="{DA237A60-38FF-4C1C-B513-074AAC89F8C9}" presName="composite2" presStyleCnt="0"/>
      <dgm:spPr/>
    </dgm:pt>
    <dgm:pt modelId="{81F07165-F71B-4A43-BC8C-1AD685306BC0}" type="pres">
      <dgm:prSet presAssocID="{DA237A60-38FF-4C1C-B513-074AAC89F8C9}" presName="background2" presStyleLbl="node2" presStyleIdx="1" presStyleCnt="3"/>
      <dgm:spPr/>
    </dgm:pt>
    <dgm:pt modelId="{11FF445E-F695-4481-B155-32538EFF2B27}" type="pres">
      <dgm:prSet presAssocID="{DA237A60-38FF-4C1C-B513-074AAC89F8C9}" presName="text2" presStyleLbl="fgAcc2" presStyleIdx="1" presStyleCnt="3">
        <dgm:presLayoutVars>
          <dgm:chPref val="3"/>
        </dgm:presLayoutVars>
      </dgm:prSet>
      <dgm:spPr/>
    </dgm:pt>
    <dgm:pt modelId="{E7680F04-C4B0-4F07-967B-CAC6CD59403C}" type="pres">
      <dgm:prSet presAssocID="{DA237A60-38FF-4C1C-B513-074AAC89F8C9}" presName="hierChild3" presStyleCnt="0"/>
      <dgm:spPr/>
    </dgm:pt>
    <dgm:pt modelId="{48C16D25-86CE-4B3C-B15D-6862534C64B8}" type="pres">
      <dgm:prSet presAssocID="{4EBB0EEE-136B-421F-9848-F1DC51594E46}" presName="Name17" presStyleLbl="parChTrans1D3" presStyleIdx="2" presStyleCnt="6"/>
      <dgm:spPr/>
    </dgm:pt>
    <dgm:pt modelId="{89F27DC6-E7A5-4BEE-AB92-C0B1A8B2DFCF}" type="pres">
      <dgm:prSet presAssocID="{A6708341-C1D6-44F5-BC8C-636CED619B00}" presName="hierRoot3" presStyleCnt="0"/>
      <dgm:spPr/>
    </dgm:pt>
    <dgm:pt modelId="{E959952B-86D2-45DA-B8B0-7A429CB3A900}" type="pres">
      <dgm:prSet presAssocID="{A6708341-C1D6-44F5-BC8C-636CED619B00}" presName="composite3" presStyleCnt="0"/>
      <dgm:spPr/>
    </dgm:pt>
    <dgm:pt modelId="{CDCA9017-B7A7-4325-93EA-D4E91580E2E7}" type="pres">
      <dgm:prSet presAssocID="{A6708341-C1D6-44F5-BC8C-636CED619B00}" presName="background3" presStyleLbl="node3" presStyleIdx="2" presStyleCnt="6"/>
      <dgm:spPr/>
    </dgm:pt>
    <dgm:pt modelId="{588FECE6-3B98-438C-9175-5D14850C0F4A}" type="pres">
      <dgm:prSet presAssocID="{A6708341-C1D6-44F5-BC8C-636CED619B00}" presName="text3" presStyleLbl="fgAcc3" presStyleIdx="2" presStyleCnt="6">
        <dgm:presLayoutVars>
          <dgm:chPref val="3"/>
        </dgm:presLayoutVars>
      </dgm:prSet>
      <dgm:spPr/>
    </dgm:pt>
    <dgm:pt modelId="{1DD031C2-073F-4DB0-B364-9B986B1D9E3C}" type="pres">
      <dgm:prSet presAssocID="{A6708341-C1D6-44F5-BC8C-636CED619B00}" presName="hierChild4" presStyleCnt="0"/>
      <dgm:spPr/>
    </dgm:pt>
    <dgm:pt modelId="{9E766738-2C72-4DB3-A13E-584FA56F80BD}" type="pres">
      <dgm:prSet presAssocID="{1CC17B35-690F-42B7-99EF-0F562C92739E}" presName="Name17" presStyleLbl="parChTrans1D3" presStyleIdx="3" presStyleCnt="6"/>
      <dgm:spPr/>
    </dgm:pt>
    <dgm:pt modelId="{6A8B79A4-830F-40BD-9DF6-EF8E1B61F12B}" type="pres">
      <dgm:prSet presAssocID="{27C31EEC-E4C8-4B4B-9881-1AD5787170F8}" presName="hierRoot3" presStyleCnt="0"/>
      <dgm:spPr/>
    </dgm:pt>
    <dgm:pt modelId="{D859DECC-3B15-41CB-9B56-75250C25D65D}" type="pres">
      <dgm:prSet presAssocID="{27C31EEC-E4C8-4B4B-9881-1AD5787170F8}" presName="composite3" presStyleCnt="0"/>
      <dgm:spPr/>
    </dgm:pt>
    <dgm:pt modelId="{7394EEF4-1990-47B2-BAD2-5A3872709517}" type="pres">
      <dgm:prSet presAssocID="{27C31EEC-E4C8-4B4B-9881-1AD5787170F8}" presName="background3" presStyleLbl="node3" presStyleIdx="3" presStyleCnt="6"/>
      <dgm:spPr/>
    </dgm:pt>
    <dgm:pt modelId="{27B577BE-4CD8-45A2-ADD5-37096587DEC0}" type="pres">
      <dgm:prSet presAssocID="{27C31EEC-E4C8-4B4B-9881-1AD5787170F8}" presName="text3" presStyleLbl="fgAcc3" presStyleIdx="3" presStyleCnt="6">
        <dgm:presLayoutVars>
          <dgm:chPref val="3"/>
        </dgm:presLayoutVars>
      </dgm:prSet>
      <dgm:spPr/>
    </dgm:pt>
    <dgm:pt modelId="{41A3408E-00F5-40CD-B74D-36E217CF79CA}" type="pres">
      <dgm:prSet presAssocID="{27C31EEC-E4C8-4B4B-9881-1AD5787170F8}" presName="hierChild4" presStyleCnt="0"/>
      <dgm:spPr/>
    </dgm:pt>
    <dgm:pt modelId="{4436B50E-D43B-482F-A7E9-4C2738F8B3F2}" type="pres">
      <dgm:prSet presAssocID="{2B0FEAAC-B3BB-4552-9881-A257CBC23EE2}" presName="Name10" presStyleLbl="parChTrans1D2" presStyleIdx="2" presStyleCnt="3"/>
      <dgm:spPr/>
    </dgm:pt>
    <dgm:pt modelId="{1C524FCB-F1F5-449C-8C76-047502646435}" type="pres">
      <dgm:prSet presAssocID="{5D13901A-14BF-41B0-B8B3-FFD4FCC89B9B}" presName="hierRoot2" presStyleCnt="0"/>
      <dgm:spPr/>
    </dgm:pt>
    <dgm:pt modelId="{7F048000-5D2C-493B-910B-65D20FA18E75}" type="pres">
      <dgm:prSet presAssocID="{5D13901A-14BF-41B0-B8B3-FFD4FCC89B9B}" presName="composite2" presStyleCnt="0"/>
      <dgm:spPr/>
    </dgm:pt>
    <dgm:pt modelId="{72C5F73B-3182-4F6C-BF41-743ED527869C}" type="pres">
      <dgm:prSet presAssocID="{5D13901A-14BF-41B0-B8B3-FFD4FCC89B9B}" presName="background2" presStyleLbl="node2" presStyleIdx="2" presStyleCnt="3"/>
      <dgm:spPr/>
    </dgm:pt>
    <dgm:pt modelId="{825C2696-CCDE-4F45-8301-06DF3CB76063}" type="pres">
      <dgm:prSet presAssocID="{5D13901A-14BF-41B0-B8B3-FFD4FCC89B9B}" presName="text2" presStyleLbl="fgAcc2" presStyleIdx="2" presStyleCnt="3" custScaleX="133008">
        <dgm:presLayoutVars>
          <dgm:chPref val="3"/>
        </dgm:presLayoutVars>
      </dgm:prSet>
      <dgm:spPr/>
    </dgm:pt>
    <dgm:pt modelId="{3BE514F3-A00E-4327-B482-BBC4CE5E549A}" type="pres">
      <dgm:prSet presAssocID="{5D13901A-14BF-41B0-B8B3-FFD4FCC89B9B}" presName="hierChild3" presStyleCnt="0"/>
      <dgm:spPr/>
    </dgm:pt>
    <dgm:pt modelId="{19D808B7-9CBD-4307-B583-3F5CFFE152CE}" type="pres">
      <dgm:prSet presAssocID="{41E22302-0C44-4B17-A2BB-4FD069134193}" presName="Name17" presStyleLbl="parChTrans1D3" presStyleIdx="4" presStyleCnt="6"/>
      <dgm:spPr/>
    </dgm:pt>
    <dgm:pt modelId="{358FF76A-48C7-4128-A9C9-39B0A54E39A6}" type="pres">
      <dgm:prSet presAssocID="{E4EDE1EB-397C-4AF8-891A-BF4D539735C1}" presName="hierRoot3" presStyleCnt="0"/>
      <dgm:spPr/>
    </dgm:pt>
    <dgm:pt modelId="{AA0B040A-6321-4DB8-B4F0-3DC91AFF4821}" type="pres">
      <dgm:prSet presAssocID="{E4EDE1EB-397C-4AF8-891A-BF4D539735C1}" presName="composite3" presStyleCnt="0"/>
      <dgm:spPr/>
    </dgm:pt>
    <dgm:pt modelId="{AEAA6708-DBB8-4A69-9540-905DE4B374D1}" type="pres">
      <dgm:prSet presAssocID="{E4EDE1EB-397C-4AF8-891A-BF4D539735C1}" presName="background3" presStyleLbl="node3" presStyleIdx="4" presStyleCnt="6"/>
      <dgm:spPr/>
    </dgm:pt>
    <dgm:pt modelId="{BA546843-D5E7-4986-B9FA-B08D70E08D1C}" type="pres">
      <dgm:prSet presAssocID="{E4EDE1EB-397C-4AF8-891A-BF4D539735C1}" presName="text3" presStyleLbl="fgAcc3" presStyleIdx="4" presStyleCnt="6">
        <dgm:presLayoutVars>
          <dgm:chPref val="3"/>
        </dgm:presLayoutVars>
      </dgm:prSet>
      <dgm:spPr/>
    </dgm:pt>
    <dgm:pt modelId="{6091DCA1-D892-46FE-9A8E-A9B09772A918}" type="pres">
      <dgm:prSet presAssocID="{E4EDE1EB-397C-4AF8-891A-BF4D539735C1}" presName="hierChild4" presStyleCnt="0"/>
      <dgm:spPr/>
    </dgm:pt>
    <dgm:pt modelId="{659337B1-3B23-4D32-BD5C-BE5B23828993}" type="pres">
      <dgm:prSet presAssocID="{BD6B96DB-6973-41F0-9ACA-7D97B08E6CDF}" presName="Name17" presStyleLbl="parChTrans1D3" presStyleIdx="5" presStyleCnt="6"/>
      <dgm:spPr/>
    </dgm:pt>
    <dgm:pt modelId="{41FE4C05-028A-4BAB-B332-1776474ACF41}" type="pres">
      <dgm:prSet presAssocID="{745984A0-4CB3-4026-905F-94AB1E9F6907}" presName="hierRoot3" presStyleCnt="0"/>
      <dgm:spPr/>
    </dgm:pt>
    <dgm:pt modelId="{7E471E4F-0CF6-466A-9BE2-68595A5A6E67}" type="pres">
      <dgm:prSet presAssocID="{745984A0-4CB3-4026-905F-94AB1E9F6907}" presName="composite3" presStyleCnt="0"/>
      <dgm:spPr/>
    </dgm:pt>
    <dgm:pt modelId="{BD9E4954-C430-4791-82FC-E8972B0676B9}" type="pres">
      <dgm:prSet presAssocID="{745984A0-4CB3-4026-905F-94AB1E9F6907}" presName="background3" presStyleLbl="node3" presStyleIdx="5" presStyleCnt="6"/>
      <dgm:spPr/>
    </dgm:pt>
    <dgm:pt modelId="{FF27CD2E-0ACF-4A91-8837-08352F88FC73}" type="pres">
      <dgm:prSet presAssocID="{745984A0-4CB3-4026-905F-94AB1E9F6907}" presName="text3" presStyleLbl="fgAcc3" presStyleIdx="5" presStyleCnt="6">
        <dgm:presLayoutVars>
          <dgm:chPref val="3"/>
        </dgm:presLayoutVars>
      </dgm:prSet>
      <dgm:spPr/>
    </dgm:pt>
    <dgm:pt modelId="{7C5A40BC-C8B2-4008-8AF8-4AD865995E05}" type="pres">
      <dgm:prSet presAssocID="{745984A0-4CB3-4026-905F-94AB1E9F6907}" presName="hierChild4" presStyleCnt="0"/>
      <dgm:spPr/>
    </dgm:pt>
  </dgm:ptLst>
  <dgm:cxnLst>
    <dgm:cxn modelId="{C838CEB9-E435-42F4-946F-9680EDCB760D}" srcId="{00787C84-AB49-4A74-BA22-F5CEE3F96E00}" destId="{F98AE679-CF19-44E1-BB87-3D505831C5B5}" srcOrd="0" destOrd="0" parTransId="{22D5C57C-20FC-4A18-AAFF-A541B1C6A1BE}" sibTransId="{09E42386-235B-475F-8F7E-04FEF5E93C35}"/>
    <dgm:cxn modelId="{098744DC-3895-4491-8B00-BB45AE7C6FE2}" type="presOf" srcId="{41E22302-0C44-4B17-A2BB-4FD069134193}" destId="{19D808B7-9CBD-4307-B583-3F5CFFE152CE}" srcOrd="0" destOrd="0" presId="urn:microsoft.com/office/officeart/2005/8/layout/hierarchy1"/>
    <dgm:cxn modelId="{F2A7C7F7-FCA2-494B-A4F7-C5E9DA8B55BF}" type="presOf" srcId="{27C31EEC-E4C8-4B4B-9881-1AD5787170F8}" destId="{27B577BE-4CD8-45A2-ADD5-37096587DEC0}" srcOrd="0" destOrd="0" presId="urn:microsoft.com/office/officeart/2005/8/layout/hierarchy1"/>
    <dgm:cxn modelId="{C3D7D418-23EA-477D-9662-85186E72DC1E}" type="presOf" srcId="{E4EDE1EB-397C-4AF8-891A-BF4D539735C1}" destId="{BA546843-D5E7-4986-B9FA-B08D70E08D1C}" srcOrd="0" destOrd="0" presId="urn:microsoft.com/office/officeart/2005/8/layout/hierarchy1"/>
    <dgm:cxn modelId="{0A2A2EAE-6A7E-43D3-BBD3-2723869F946F}" srcId="{F98AE679-CF19-44E1-BB87-3D505831C5B5}" destId="{2FFDC3AE-5191-4257-AE4B-DDA7BEF2BF3B}" srcOrd="0" destOrd="0" parTransId="{482DF67D-DEC0-4EAA-8F84-449D9B648B29}" sibTransId="{CD33D395-7B21-4A23-8938-3F7DC9A3D0FB}"/>
    <dgm:cxn modelId="{CA5F5AB1-B261-445F-AE5E-0A69376627CA}" type="presOf" srcId="{213FC3F4-E023-4F31-B26A-690DA81C8C42}" destId="{3E29A057-86E4-4FFC-A59F-C564106913B4}" srcOrd="0" destOrd="0" presId="urn:microsoft.com/office/officeart/2005/8/layout/hierarchy1"/>
    <dgm:cxn modelId="{765A4B38-E396-4CAB-957F-E79DE75C56EB}" type="presOf" srcId="{4EBB0EEE-136B-421F-9848-F1DC51594E46}" destId="{48C16D25-86CE-4B3C-B15D-6862534C64B8}" srcOrd="0" destOrd="0" presId="urn:microsoft.com/office/officeart/2005/8/layout/hierarchy1"/>
    <dgm:cxn modelId="{38B0E9ED-50F8-4D45-943D-DFA46C1DD5B6}" srcId="{2FFDC3AE-5191-4257-AE4B-DDA7BEF2BF3B}" destId="{CD7AD3C9-F7FE-4736-9041-2A1943C1DFC8}" srcOrd="1" destOrd="0" parTransId="{C790B201-EBEA-4AC4-AF8D-C31302D06AA4}" sibTransId="{A2092478-9F9C-4867-A44E-945962F92BA5}"/>
    <dgm:cxn modelId="{D02059F1-13A1-4835-A88A-1AB1B5615C12}" type="presOf" srcId="{5D13901A-14BF-41B0-B8B3-FFD4FCC89B9B}" destId="{825C2696-CCDE-4F45-8301-06DF3CB76063}" srcOrd="0" destOrd="0" presId="urn:microsoft.com/office/officeart/2005/8/layout/hierarchy1"/>
    <dgm:cxn modelId="{F9AB882B-BCB4-42DE-9CA2-6EFFFB9AD1F7}" type="presOf" srcId="{BD6B96DB-6973-41F0-9ACA-7D97B08E6CDF}" destId="{659337B1-3B23-4D32-BD5C-BE5B23828993}" srcOrd="0" destOrd="0" presId="urn:microsoft.com/office/officeart/2005/8/layout/hierarchy1"/>
    <dgm:cxn modelId="{14CA7A73-D1C9-4E86-B922-D005004F3AFB}" srcId="{F98AE679-CF19-44E1-BB87-3D505831C5B5}" destId="{DA237A60-38FF-4C1C-B513-074AAC89F8C9}" srcOrd="1" destOrd="0" parTransId="{5FE14138-6AC0-4343-9E08-F43F86794B03}" sibTransId="{9899FA9F-489F-4038-B143-A00C3256CF73}"/>
    <dgm:cxn modelId="{CE0BB1C6-024C-488E-9AD0-984A08E642FF}" type="presOf" srcId="{C790B201-EBEA-4AC4-AF8D-C31302D06AA4}" destId="{4C00BFA9-45F9-4361-A5FF-2B8C9F235067}" srcOrd="0" destOrd="0" presId="urn:microsoft.com/office/officeart/2005/8/layout/hierarchy1"/>
    <dgm:cxn modelId="{39FDC1F0-0076-4BA5-9C6C-ED03A84F4BB1}" type="presOf" srcId="{2B0FEAAC-B3BB-4552-9881-A257CBC23EE2}" destId="{4436B50E-D43B-482F-A7E9-4C2738F8B3F2}" srcOrd="0" destOrd="0" presId="urn:microsoft.com/office/officeart/2005/8/layout/hierarchy1"/>
    <dgm:cxn modelId="{41BB3931-4B62-46D6-8033-052061099C53}" srcId="{F98AE679-CF19-44E1-BB87-3D505831C5B5}" destId="{5D13901A-14BF-41B0-B8B3-FFD4FCC89B9B}" srcOrd="2" destOrd="0" parTransId="{2B0FEAAC-B3BB-4552-9881-A257CBC23EE2}" sibTransId="{2ABA9049-8F9D-4C62-BDC3-65805D5C6786}"/>
    <dgm:cxn modelId="{540433DB-76B4-431A-B5E5-24A58CE72E18}" type="presOf" srcId="{2FFDC3AE-5191-4257-AE4B-DDA7BEF2BF3B}" destId="{0BA7BB62-3C5A-4B6F-AB30-24DE927C0ABB}" srcOrd="0" destOrd="0" presId="urn:microsoft.com/office/officeart/2005/8/layout/hierarchy1"/>
    <dgm:cxn modelId="{479E761C-8E67-44D8-91BF-554C7682AF06}" srcId="{2FFDC3AE-5191-4257-AE4B-DDA7BEF2BF3B}" destId="{93EAEAAC-10E2-4259-BFA7-B3B7613A9735}" srcOrd="0" destOrd="0" parTransId="{213FC3F4-E023-4F31-B26A-690DA81C8C42}" sibTransId="{17A33F28-F27C-4183-BADE-5E7AECB26894}"/>
    <dgm:cxn modelId="{23A6703C-014B-42D7-B4FB-2CFBE21DDCF5}" type="presOf" srcId="{745984A0-4CB3-4026-905F-94AB1E9F6907}" destId="{FF27CD2E-0ACF-4A91-8837-08352F88FC73}" srcOrd="0" destOrd="0" presId="urn:microsoft.com/office/officeart/2005/8/layout/hierarchy1"/>
    <dgm:cxn modelId="{3AB7A1AD-C8C0-4213-8899-F8F73241ABC9}" type="presOf" srcId="{A6708341-C1D6-44F5-BC8C-636CED619B00}" destId="{588FECE6-3B98-438C-9175-5D14850C0F4A}" srcOrd="0" destOrd="0" presId="urn:microsoft.com/office/officeart/2005/8/layout/hierarchy1"/>
    <dgm:cxn modelId="{6F55025E-102E-4B38-89A1-709A31C975EF}" type="presOf" srcId="{5FE14138-6AC0-4343-9E08-F43F86794B03}" destId="{AB5B5469-A4D2-4CBD-9E75-7929E9727C05}" srcOrd="0" destOrd="0" presId="urn:microsoft.com/office/officeart/2005/8/layout/hierarchy1"/>
    <dgm:cxn modelId="{1358C11F-2D9C-4B48-95F0-BA91CE8D8362}" srcId="{DA237A60-38FF-4C1C-B513-074AAC89F8C9}" destId="{A6708341-C1D6-44F5-BC8C-636CED619B00}" srcOrd="0" destOrd="0" parTransId="{4EBB0EEE-136B-421F-9848-F1DC51594E46}" sibTransId="{E01E1D88-C511-44C3-998A-34C465EA4422}"/>
    <dgm:cxn modelId="{E93B4431-FB8C-44A3-98D1-B0D1E3566A5C}" type="presOf" srcId="{F98AE679-CF19-44E1-BB87-3D505831C5B5}" destId="{3DFC9BAD-EFAE-404F-B425-C4E744C907F4}" srcOrd="0" destOrd="0" presId="urn:microsoft.com/office/officeart/2005/8/layout/hierarchy1"/>
    <dgm:cxn modelId="{9688DC41-419B-4F98-BDF5-F20D7DDB16FC}" srcId="{5D13901A-14BF-41B0-B8B3-FFD4FCC89B9B}" destId="{E4EDE1EB-397C-4AF8-891A-BF4D539735C1}" srcOrd="0" destOrd="0" parTransId="{41E22302-0C44-4B17-A2BB-4FD069134193}" sibTransId="{17D747D9-5F81-4308-BFDF-1D2BFA7B34E4}"/>
    <dgm:cxn modelId="{80E6143B-52CE-47AD-AEF9-2A42C52DD46F}" type="presOf" srcId="{DA237A60-38FF-4C1C-B513-074AAC89F8C9}" destId="{11FF445E-F695-4481-B155-32538EFF2B27}" srcOrd="0" destOrd="0" presId="urn:microsoft.com/office/officeart/2005/8/layout/hierarchy1"/>
    <dgm:cxn modelId="{60039CB4-1292-4BA3-A30B-239FE52483DE}" type="presOf" srcId="{482DF67D-DEC0-4EAA-8F84-449D9B648B29}" destId="{759A7E9B-5B90-467A-9819-4272C4ED009A}" srcOrd="0" destOrd="0" presId="urn:microsoft.com/office/officeart/2005/8/layout/hierarchy1"/>
    <dgm:cxn modelId="{3254DACC-BFDF-48DF-A325-1967B5BA7670}" type="presOf" srcId="{00787C84-AB49-4A74-BA22-F5CEE3F96E00}" destId="{DE9871F3-8136-4802-99C4-AFD60984702F}" srcOrd="0" destOrd="0" presId="urn:microsoft.com/office/officeart/2005/8/layout/hierarchy1"/>
    <dgm:cxn modelId="{3A29D5A0-C9F6-4991-A494-AB54FFEED550}" type="presOf" srcId="{1CC17B35-690F-42B7-99EF-0F562C92739E}" destId="{9E766738-2C72-4DB3-A13E-584FA56F80BD}" srcOrd="0" destOrd="0" presId="urn:microsoft.com/office/officeart/2005/8/layout/hierarchy1"/>
    <dgm:cxn modelId="{0F3C3A56-F7FE-4372-B89C-51D926555F41}" srcId="{DA237A60-38FF-4C1C-B513-074AAC89F8C9}" destId="{27C31EEC-E4C8-4B4B-9881-1AD5787170F8}" srcOrd="1" destOrd="0" parTransId="{1CC17B35-690F-42B7-99EF-0F562C92739E}" sibTransId="{1E2ED87D-08E4-47EA-B2F7-FFD6B2D4D001}"/>
    <dgm:cxn modelId="{B9773D70-0584-4D16-B4C0-B202ED8A8B08}" type="presOf" srcId="{CD7AD3C9-F7FE-4736-9041-2A1943C1DFC8}" destId="{66B07EC4-B275-4956-88D3-52F0DB523A96}" srcOrd="0" destOrd="0" presId="urn:microsoft.com/office/officeart/2005/8/layout/hierarchy1"/>
    <dgm:cxn modelId="{B4A05F5E-D30A-4B48-80D2-24F3C47ABE2D}" srcId="{5D13901A-14BF-41B0-B8B3-FFD4FCC89B9B}" destId="{745984A0-4CB3-4026-905F-94AB1E9F6907}" srcOrd="1" destOrd="0" parTransId="{BD6B96DB-6973-41F0-9ACA-7D97B08E6CDF}" sibTransId="{20F5136A-8E7E-428C-8FD3-A0E87DEC6987}"/>
    <dgm:cxn modelId="{9CBC879C-25C9-462A-B560-1329934037AF}" type="presOf" srcId="{93EAEAAC-10E2-4259-BFA7-B3B7613A9735}" destId="{E1B9C8A5-05A1-415D-918C-B49D17339338}" srcOrd="0" destOrd="0" presId="urn:microsoft.com/office/officeart/2005/8/layout/hierarchy1"/>
    <dgm:cxn modelId="{50ED67B9-A2D1-4A66-8595-4A00B6411616}" type="presParOf" srcId="{DE9871F3-8136-4802-99C4-AFD60984702F}" destId="{D10CAF11-299A-44D7-B792-11004CBF686D}" srcOrd="0" destOrd="0" presId="urn:microsoft.com/office/officeart/2005/8/layout/hierarchy1"/>
    <dgm:cxn modelId="{47C5666C-1B71-41E2-9653-00A8E1CC79B1}" type="presParOf" srcId="{D10CAF11-299A-44D7-B792-11004CBF686D}" destId="{D9E9CC2C-FCC3-4A33-B3D0-0561E9C6FA4C}" srcOrd="0" destOrd="0" presId="urn:microsoft.com/office/officeart/2005/8/layout/hierarchy1"/>
    <dgm:cxn modelId="{39E4B6BF-A88D-4F98-8DFA-B287C1BC3785}" type="presParOf" srcId="{D9E9CC2C-FCC3-4A33-B3D0-0561E9C6FA4C}" destId="{FC313EBA-8A52-4109-859A-5474B52E8C99}" srcOrd="0" destOrd="0" presId="urn:microsoft.com/office/officeart/2005/8/layout/hierarchy1"/>
    <dgm:cxn modelId="{3F701AF1-77D0-4B9A-8E92-8874001F3993}" type="presParOf" srcId="{D9E9CC2C-FCC3-4A33-B3D0-0561E9C6FA4C}" destId="{3DFC9BAD-EFAE-404F-B425-C4E744C907F4}" srcOrd="1" destOrd="0" presId="urn:microsoft.com/office/officeart/2005/8/layout/hierarchy1"/>
    <dgm:cxn modelId="{F58993E6-2082-4B8F-84B6-C7CA533E7499}" type="presParOf" srcId="{D10CAF11-299A-44D7-B792-11004CBF686D}" destId="{82C6B868-E37B-4674-A911-F442808D1783}" srcOrd="1" destOrd="0" presId="urn:microsoft.com/office/officeart/2005/8/layout/hierarchy1"/>
    <dgm:cxn modelId="{F593A06A-D023-420E-B790-F9B60849BB6A}" type="presParOf" srcId="{82C6B868-E37B-4674-A911-F442808D1783}" destId="{759A7E9B-5B90-467A-9819-4272C4ED009A}" srcOrd="0" destOrd="0" presId="urn:microsoft.com/office/officeart/2005/8/layout/hierarchy1"/>
    <dgm:cxn modelId="{CEA4AA09-508F-4392-AE42-C6CAAF9EC8FD}" type="presParOf" srcId="{82C6B868-E37B-4674-A911-F442808D1783}" destId="{6C6E86A0-F15A-4206-A81B-B8B2132EB2B5}" srcOrd="1" destOrd="0" presId="urn:microsoft.com/office/officeart/2005/8/layout/hierarchy1"/>
    <dgm:cxn modelId="{39316CAE-5776-44A8-89E5-B6C9FA01647F}" type="presParOf" srcId="{6C6E86A0-F15A-4206-A81B-B8B2132EB2B5}" destId="{896140E3-BAAD-4015-89DD-3DF4B20EC15F}" srcOrd="0" destOrd="0" presId="urn:microsoft.com/office/officeart/2005/8/layout/hierarchy1"/>
    <dgm:cxn modelId="{7734C3C4-9092-4641-ABF3-044B28ADA9CE}" type="presParOf" srcId="{896140E3-BAAD-4015-89DD-3DF4B20EC15F}" destId="{C8E62AB3-06CE-42EC-A761-8D9DA3C6A2BE}" srcOrd="0" destOrd="0" presId="urn:microsoft.com/office/officeart/2005/8/layout/hierarchy1"/>
    <dgm:cxn modelId="{37700984-8FC6-4196-A562-1B0CF83AD4DA}" type="presParOf" srcId="{896140E3-BAAD-4015-89DD-3DF4B20EC15F}" destId="{0BA7BB62-3C5A-4B6F-AB30-24DE927C0ABB}" srcOrd="1" destOrd="0" presId="urn:microsoft.com/office/officeart/2005/8/layout/hierarchy1"/>
    <dgm:cxn modelId="{74103328-9A3A-42A3-85A9-474746887E26}" type="presParOf" srcId="{6C6E86A0-F15A-4206-A81B-B8B2132EB2B5}" destId="{A76A3753-DFC3-44DA-BB1B-C8ABDD4D53CA}" srcOrd="1" destOrd="0" presId="urn:microsoft.com/office/officeart/2005/8/layout/hierarchy1"/>
    <dgm:cxn modelId="{226B6D86-5F21-4896-88C6-98305C0FD366}" type="presParOf" srcId="{A76A3753-DFC3-44DA-BB1B-C8ABDD4D53CA}" destId="{3E29A057-86E4-4FFC-A59F-C564106913B4}" srcOrd="0" destOrd="0" presId="urn:microsoft.com/office/officeart/2005/8/layout/hierarchy1"/>
    <dgm:cxn modelId="{DC46DB39-275C-418E-B460-663B38321675}" type="presParOf" srcId="{A76A3753-DFC3-44DA-BB1B-C8ABDD4D53CA}" destId="{45595200-B4CE-458B-905D-FBB824AF2F97}" srcOrd="1" destOrd="0" presId="urn:microsoft.com/office/officeart/2005/8/layout/hierarchy1"/>
    <dgm:cxn modelId="{DB95A835-EF1C-47DB-8246-E8DF5E4821B3}" type="presParOf" srcId="{45595200-B4CE-458B-905D-FBB824AF2F97}" destId="{7EA31ABC-EBE5-42C9-92F6-08AC9CCB44EB}" srcOrd="0" destOrd="0" presId="urn:microsoft.com/office/officeart/2005/8/layout/hierarchy1"/>
    <dgm:cxn modelId="{0AB4B952-9B1A-4FFF-8AE0-ED0679AE18B6}" type="presParOf" srcId="{7EA31ABC-EBE5-42C9-92F6-08AC9CCB44EB}" destId="{1C9BE8CE-583B-4CF1-9AB5-37ADD4134B24}" srcOrd="0" destOrd="0" presId="urn:microsoft.com/office/officeart/2005/8/layout/hierarchy1"/>
    <dgm:cxn modelId="{F653622F-701D-4538-9DA1-373F7541FCE5}" type="presParOf" srcId="{7EA31ABC-EBE5-42C9-92F6-08AC9CCB44EB}" destId="{E1B9C8A5-05A1-415D-918C-B49D17339338}" srcOrd="1" destOrd="0" presId="urn:microsoft.com/office/officeart/2005/8/layout/hierarchy1"/>
    <dgm:cxn modelId="{F566B148-CF99-4D3A-BAFD-4E23D4BE2CB8}" type="presParOf" srcId="{45595200-B4CE-458B-905D-FBB824AF2F97}" destId="{F7032AB0-1F20-426F-8778-EB541281E704}" srcOrd="1" destOrd="0" presId="urn:microsoft.com/office/officeart/2005/8/layout/hierarchy1"/>
    <dgm:cxn modelId="{45CC05E6-FC57-47FA-93A5-2A4036F82659}" type="presParOf" srcId="{A76A3753-DFC3-44DA-BB1B-C8ABDD4D53CA}" destId="{4C00BFA9-45F9-4361-A5FF-2B8C9F235067}" srcOrd="2" destOrd="0" presId="urn:microsoft.com/office/officeart/2005/8/layout/hierarchy1"/>
    <dgm:cxn modelId="{39152133-E756-4288-84B2-7A5D7AE80805}" type="presParOf" srcId="{A76A3753-DFC3-44DA-BB1B-C8ABDD4D53CA}" destId="{C48101AB-E387-497A-AD08-221095A0CBF0}" srcOrd="3" destOrd="0" presId="urn:microsoft.com/office/officeart/2005/8/layout/hierarchy1"/>
    <dgm:cxn modelId="{01DD3A83-DB60-49C3-A99A-77A1A0DB0C94}" type="presParOf" srcId="{C48101AB-E387-497A-AD08-221095A0CBF0}" destId="{990AF2FC-BF70-4307-BC6B-424583D2503B}" srcOrd="0" destOrd="0" presId="urn:microsoft.com/office/officeart/2005/8/layout/hierarchy1"/>
    <dgm:cxn modelId="{CBAE8CA8-02E3-47D1-8A6E-A49CDEE4ECDE}" type="presParOf" srcId="{990AF2FC-BF70-4307-BC6B-424583D2503B}" destId="{9FD44D43-6100-4FA1-8D1B-B65D0B725DE6}" srcOrd="0" destOrd="0" presId="urn:microsoft.com/office/officeart/2005/8/layout/hierarchy1"/>
    <dgm:cxn modelId="{E19F68DE-D1C4-4692-BB17-09CCA93C565A}" type="presParOf" srcId="{990AF2FC-BF70-4307-BC6B-424583D2503B}" destId="{66B07EC4-B275-4956-88D3-52F0DB523A96}" srcOrd="1" destOrd="0" presId="urn:microsoft.com/office/officeart/2005/8/layout/hierarchy1"/>
    <dgm:cxn modelId="{609C06C3-9C46-4A5B-8F7B-CBEF409420D4}" type="presParOf" srcId="{C48101AB-E387-497A-AD08-221095A0CBF0}" destId="{E09FD7D9-B8A1-4660-BD7B-3695EAA132B5}" srcOrd="1" destOrd="0" presId="urn:microsoft.com/office/officeart/2005/8/layout/hierarchy1"/>
    <dgm:cxn modelId="{C1A15149-F51E-41A7-8B8C-27DBBE8462EE}" type="presParOf" srcId="{82C6B868-E37B-4674-A911-F442808D1783}" destId="{AB5B5469-A4D2-4CBD-9E75-7929E9727C05}" srcOrd="2" destOrd="0" presId="urn:microsoft.com/office/officeart/2005/8/layout/hierarchy1"/>
    <dgm:cxn modelId="{D64EC155-967C-44CE-B189-7913393A857E}" type="presParOf" srcId="{82C6B868-E37B-4674-A911-F442808D1783}" destId="{B1877FAD-E4C7-4DC3-9D39-F696B2017C54}" srcOrd="3" destOrd="0" presId="urn:microsoft.com/office/officeart/2005/8/layout/hierarchy1"/>
    <dgm:cxn modelId="{0B07280C-7410-47D1-8C02-EA2F06FE3A82}" type="presParOf" srcId="{B1877FAD-E4C7-4DC3-9D39-F696B2017C54}" destId="{CA2FB02A-73EF-479B-8BFF-25BFF67CDD6F}" srcOrd="0" destOrd="0" presId="urn:microsoft.com/office/officeart/2005/8/layout/hierarchy1"/>
    <dgm:cxn modelId="{D6F44E9E-6A7E-47DA-BDFE-01601D46F898}" type="presParOf" srcId="{CA2FB02A-73EF-479B-8BFF-25BFF67CDD6F}" destId="{81F07165-F71B-4A43-BC8C-1AD685306BC0}" srcOrd="0" destOrd="0" presId="urn:microsoft.com/office/officeart/2005/8/layout/hierarchy1"/>
    <dgm:cxn modelId="{0236624D-89A1-4C52-9D11-0C3F626BFE86}" type="presParOf" srcId="{CA2FB02A-73EF-479B-8BFF-25BFF67CDD6F}" destId="{11FF445E-F695-4481-B155-32538EFF2B27}" srcOrd="1" destOrd="0" presId="urn:microsoft.com/office/officeart/2005/8/layout/hierarchy1"/>
    <dgm:cxn modelId="{58F5E8A4-5EB2-485C-9B3B-E45FB13C4015}" type="presParOf" srcId="{B1877FAD-E4C7-4DC3-9D39-F696B2017C54}" destId="{E7680F04-C4B0-4F07-967B-CAC6CD59403C}" srcOrd="1" destOrd="0" presId="urn:microsoft.com/office/officeart/2005/8/layout/hierarchy1"/>
    <dgm:cxn modelId="{E72265BB-86FC-4C27-B7A5-4F16506BE68E}" type="presParOf" srcId="{E7680F04-C4B0-4F07-967B-CAC6CD59403C}" destId="{48C16D25-86CE-4B3C-B15D-6862534C64B8}" srcOrd="0" destOrd="0" presId="urn:microsoft.com/office/officeart/2005/8/layout/hierarchy1"/>
    <dgm:cxn modelId="{B6A9ED13-53DF-4D17-81A5-F2F93015D1D7}" type="presParOf" srcId="{E7680F04-C4B0-4F07-967B-CAC6CD59403C}" destId="{89F27DC6-E7A5-4BEE-AB92-C0B1A8B2DFCF}" srcOrd="1" destOrd="0" presId="urn:microsoft.com/office/officeart/2005/8/layout/hierarchy1"/>
    <dgm:cxn modelId="{ACD889F1-1ACD-4022-BECF-2B132AC9B01F}" type="presParOf" srcId="{89F27DC6-E7A5-4BEE-AB92-C0B1A8B2DFCF}" destId="{E959952B-86D2-45DA-B8B0-7A429CB3A900}" srcOrd="0" destOrd="0" presId="urn:microsoft.com/office/officeart/2005/8/layout/hierarchy1"/>
    <dgm:cxn modelId="{D1A6FEA0-0CE1-4443-BCCA-E5E1B5B4BEA9}" type="presParOf" srcId="{E959952B-86D2-45DA-B8B0-7A429CB3A900}" destId="{CDCA9017-B7A7-4325-93EA-D4E91580E2E7}" srcOrd="0" destOrd="0" presId="urn:microsoft.com/office/officeart/2005/8/layout/hierarchy1"/>
    <dgm:cxn modelId="{3C4C08AB-968B-400D-85EC-19BDC077C962}" type="presParOf" srcId="{E959952B-86D2-45DA-B8B0-7A429CB3A900}" destId="{588FECE6-3B98-438C-9175-5D14850C0F4A}" srcOrd="1" destOrd="0" presId="urn:microsoft.com/office/officeart/2005/8/layout/hierarchy1"/>
    <dgm:cxn modelId="{518193DE-2515-45BC-9119-4BC624553744}" type="presParOf" srcId="{89F27DC6-E7A5-4BEE-AB92-C0B1A8B2DFCF}" destId="{1DD031C2-073F-4DB0-B364-9B986B1D9E3C}" srcOrd="1" destOrd="0" presId="urn:microsoft.com/office/officeart/2005/8/layout/hierarchy1"/>
    <dgm:cxn modelId="{C9535DC8-D437-4526-AE3E-FBF6A99A5502}" type="presParOf" srcId="{E7680F04-C4B0-4F07-967B-CAC6CD59403C}" destId="{9E766738-2C72-4DB3-A13E-584FA56F80BD}" srcOrd="2" destOrd="0" presId="urn:microsoft.com/office/officeart/2005/8/layout/hierarchy1"/>
    <dgm:cxn modelId="{D6B0EDA2-71BA-440E-8B7A-3DC579F9BD2B}" type="presParOf" srcId="{E7680F04-C4B0-4F07-967B-CAC6CD59403C}" destId="{6A8B79A4-830F-40BD-9DF6-EF8E1B61F12B}" srcOrd="3" destOrd="0" presId="urn:microsoft.com/office/officeart/2005/8/layout/hierarchy1"/>
    <dgm:cxn modelId="{CEE1D782-F287-4315-ACD6-C08F408A7F1B}" type="presParOf" srcId="{6A8B79A4-830F-40BD-9DF6-EF8E1B61F12B}" destId="{D859DECC-3B15-41CB-9B56-75250C25D65D}" srcOrd="0" destOrd="0" presId="urn:microsoft.com/office/officeart/2005/8/layout/hierarchy1"/>
    <dgm:cxn modelId="{96563BF7-F752-4C1C-B02E-0F20F3DEEBB9}" type="presParOf" srcId="{D859DECC-3B15-41CB-9B56-75250C25D65D}" destId="{7394EEF4-1990-47B2-BAD2-5A3872709517}" srcOrd="0" destOrd="0" presId="urn:microsoft.com/office/officeart/2005/8/layout/hierarchy1"/>
    <dgm:cxn modelId="{E3E6EA2A-156D-4D13-9909-2B746D52947C}" type="presParOf" srcId="{D859DECC-3B15-41CB-9B56-75250C25D65D}" destId="{27B577BE-4CD8-45A2-ADD5-37096587DEC0}" srcOrd="1" destOrd="0" presId="urn:microsoft.com/office/officeart/2005/8/layout/hierarchy1"/>
    <dgm:cxn modelId="{F12EB4F9-64D7-4EF6-9E10-DCC1793CEEB2}" type="presParOf" srcId="{6A8B79A4-830F-40BD-9DF6-EF8E1B61F12B}" destId="{41A3408E-00F5-40CD-B74D-36E217CF79CA}" srcOrd="1" destOrd="0" presId="urn:microsoft.com/office/officeart/2005/8/layout/hierarchy1"/>
    <dgm:cxn modelId="{DB5BD3A6-8B02-4F5E-93C7-17062104F192}" type="presParOf" srcId="{82C6B868-E37B-4674-A911-F442808D1783}" destId="{4436B50E-D43B-482F-A7E9-4C2738F8B3F2}" srcOrd="4" destOrd="0" presId="urn:microsoft.com/office/officeart/2005/8/layout/hierarchy1"/>
    <dgm:cxn modelId="{CBE17F3D-576A-4A35-9AFC-AA247E204100}" type="presParOf" srcId="{82C6B868-E37B-4674-A911-F442808D1783}" destId="{1C524FCB-F1F5-449C-8C76-047502646435}" srcOrd="5" destOrd="0" presId="urn:microsoft.com/office/officeart/2005/8/layout/hierarchy1"/>
    <dgm:cxn modelId="{0D1C23CD-C365-4B4C-9BFB-2A83E91F6C4F}" type="presParOf" srcId="{1C524FCB-F1F5-449C-8C76-047502646435}" destId="{7F048000-5D2C-493B-910B-65D20FA18E75}" srcOrd="0" destOrd="0" presId="urn:microsoft.com/office/officeart/2005/8/layout/hierarchy1"/>
    <dgm:cxn modelId="{42AC4188-ACC5-4E9F-9A8B-C262378D0993}" type="presParOf" srcId="{7F048000-5D2C-493B-910B-65D20FA18E75}" destId="{72C5F73B-3182-4F6C-BF41-743ED527869C}" srcOrd="0" destOrd="0" presId="urn:microsoft.com/office/officeart/2005/8/layout/hierarchy1"/>
    <dgm:cxn modelId="{EC239B42-AC0A-418A-AC79-B78B40331A3D}" type="presParOf" srcId="{7F048000-5D2C-493B-910B-65D20FA18E75}" destId="{825C2696-CCDE-4F45-8301-06DF3CB76063}" srcOrd="1" destOrd="0" presId="urn:microsoft.com/office/officeart/2005/8/layout/hierarchy1"/>
    <dgm:cxn modelId="{B65077E4-B64B-4077-B55E-63054149760D}" type="presParOf" srcId="{1C524FCB-F1F5-449C-8C76-047502646435}" destId="{3BE514F3-A00E-4327-B482-BBC4CE5E549A}" srcOrd="1" destOrd="0" presId="urn:microsoft.com/office/officeart/2005/8/layout/hierarchy1"/>
    <dgm:cxn modelId="{86F53263-954F-47F8-A016-8F4E272FFAAB}" type="presParOf" srcId="{3BE514F3-A00E-4327-B482-BBC4CE5E549A}" destId="{19D808B7-9CBD-4307-B583-3F5CFFE152CE}" srcOrd="0" destOrd="0" presId="urn:microsoft.com/office/officeart/2005/8/layout/hierarchy1"/>
    <dgm:cxn modelId="{A4BA4135-3A98-44F0-8D18-5CDFEAD3B253}" type="presParOf" srcId="{3BE514F3-A00E-4327-B482-BBC4CE5E549A}" destId="{358FF76A-48C7-4128-A9C9-39B0A54E39A6}" srcOrd="1" destOrd="0" presId="urn:microsoft.com/office/officeart/2005/8/layout/hierarchy1"/>
    <dgm:cxn modelId="{FB3F2CBC-BB61-4A25-809F-98903E029C8B}" type="presParOf" srcId="{358FF76A-48C7-4128-A9C9-39B0A54E39A6}" destId="{AA0B040A-6321-4DB8-B4F0-3DC91AFF4821}" srcOrd="0" destOrd="0" presId="urn:microsoft.com/office/officeart/2005/8/layout/hierarchy1"/>
    <dgm:cxn modelId="{C5BF5547-96E6-4DE0-A4DD-D7C76D1C5A9F}" type="presParOf" srcId="{AA0B040A-6321-4DB8-B4F0-3DC91AFF4821}" destId="{AEAA6708-DBB8-4A69-9540-905DE4B374D1}" srcOrd="0" destOrd="0" presId="urn:microsoft.com/office/officeart/2005/8/layout/hierarchy1"/>
    <dgm:cxn modelId="{A83ECEB0-5BA5-4840-B9DD-4A7E2D34EE09}" type="presParOf" srcId="{AA0B040A-6321-4DB8-B4F0-3DC91AFF4821}" destId="{BA546843-D5E7-4986-B9FA-B08D70E08D1C}" srcOrd="1" destOrd="0" presId="urn:microsoft.com/office/officeart/2005/8/layout/hierarchy1"/>
    <dgm:cxn modelId="{BF53BBA3-AC2E-4046-8D3D-69E9779B4767}" type="presParOf" srcId="{358FF76A-48C7-4128-A9C9-39B0A54E39A6}" destId="{6091DCA1-D892-46FE-9A8E-A9B09772A918}" srcOrd="1" destOrd="0" presId="urn:microsoft.com/office/officeart/2005/8/layout/hierarchy1"/>
    <dgm:cxn modelId="{7C96F641-1B34-45C8-A325-18ED5F9BE6CE}" type="presParOf" srcId="{3BE514F3-A00E-4327-B482-BBC4CE5E549A}" destId="{659337B1-3B23-4D32-BD5C-BE5B23828993}" srcOrd="2" destOrd="0" presId="urn:microsoft.com/office/officeart/2005/8/layout/hierarchy1"/>
    <dgm:cxn modelId="{950EC7DA-C533-447F-8BD7-E5A90203D854}" type="presParOf" srcId="{3BE514F3-A00E-4327-B482-BBC4CE5E549A}" destId="{41FE4C05-028A-4BAB-B332-1776474ACF41}" srcOrd="3" destOrd="0" presId="urn:microsoft.com/office/officeart/2005/8/layout/hierarchy1"/>
    <dgm:cxn modelId="{A584DE98-1B71-4D10-B267-9BE782EA7ABA}" type="presParOf" srcId="{41FE4C05-028A-4BAB-B332-1776474ACF41}" destId="{7E471E4F-0CF6-466A-9BE2-68595A5A6E67}" srcOrd="0" destOrd="0" presId="urn:microsoft.com/office/officeart/2005/8/layout/hierarchy1"/>
    <dgm:cxn modelId="{C75F4721-A74E-4470-BAC2-49AB02E47F51}" type="presParOf" srcId="{7E471E4F-0CF6-466A-9BE2-68595A5A6E67}" destId="{BD9E4954-C430-4791-82FC-E8972B0676B9}" srcOrd="0" destOrd="0" presId="urn:microsoft.com/office/officeart/2005/8/layout/hierarchy1"/>
    <dgm:cxn modelId="{EF2309AC-A039-4E43-8577-EA415D903B63}" type="presParOf" srcId="{7E471E4F-0CF6-466A-9BE2-68595A5A6E67}" destId="{FF27CD2E-0ACF-4A91-8837-08352F88FC73}" srcOrd="1" destOrd="0" presId="urn:microsoft.com/office/officeart/2005/8/layout/hierarchy1"/>
    <dgm:cxn modelId="{1901DF27-38E1-44AF-95F7-2D89C081E5B3}" type="presParOf" srcId="{41FE4C05-028A-4BAB-B332-1776474ACF41}" destId="{7C5A40BC-C8B2-4008-8AF8-4AD865995E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854AD7-BBBB-465D-B474-B423B1FE7D7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</dgm:pt>
    <dgm:pt modelId="{3774E784-9CF9-48C1-9511-42852D9FC19C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</a:t>
          </a:r>
          <a:endParaRPr lang="ko-KR" altLang="en-US" dirty="0"/>
        </a:p>
      </dgm:t>
    </dgm:pt>
    <dgm:pt modelId="{91D8E324-A42A-40B3-8B67-6F43DB3F5D99}" type="parTrans" cxnId="{FA943A90-82A6-448B-B13C-E364543B536C}">
      <dgm:prSet/>
      <dgm:spPr/>
      <dgm:t>
        <a:bodyPr/>
        <a:lstStyle/>
        <a:p>
          <a:pPr latinLnBrk="1"/>
          <a:endParaRPr lang="ko-KR" altLang="en-US"/>
        </a:p>
      </dgm:t>
    </dgm:pt>
    <dgm:pt modelId="{D6266DF8-CB20-4405-8109-7BE90AF634DF}" type="sibTrans" cxnId="{FA943A90-82A6-448B-B13C-E364543B536C}">
      <dgm:prSet/>
      <dgm:spPr/>
      <dgm:t>
        <a:bodyPr/>
        <a:lstStyle/>
        <a:p>
          <a:pPr latinLnBrk="1"/>
          <a:endParaRPr lang="ko-KR" altLang="en-US"/>
        </a:p>
      </dgm:t>
    </dgm:pt>
    <dgm:pt modelId="{B68D6BA4-CBFA-4911-8BD0-E5ECCDF02824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endParaRPr lang="ko-KR" altLang="en-US" dirty="0"/>
        </a:p>
      </dgm:t>
    </dgm:pt>
    <dgm:pt modelId="{DF28D2DC-989C-4FC9-84B6-CF56518BCD60}" type="parTrans" cxnId="{DFB1BBCE-A6DF-4077-A3CE-4DB2F55ECC9D}">
      <dgm:prSet/>
      <dgm:spPr/>
      <dgm:t>
        <a:bodyPr/>
        <a:lstStyle/>
        <a:p>
          <a:pPr latinLnBrk="1"/>
          <a:endParaRPr lang="ko-KR" altLang="en-US"/>
        </a:p>
      </dgm:t>
    </dgm:pt>
    <dgm:pt modelId="{0A753717-A59A-4D12-B32B-8B6ACD1A1B29}" type="sibTrans" cxnId="{DFB1BBCE-A6DF-4077-A3CE-4DB2F55ECC9D}">
      <dgm:prSet/>
      <dgm:spPr/>
      <dgm:t>
        <a:bodyPr/>
        <a:lstStyle/>
        <a:p>
          <a:pPr latinLnBrk="1"/>
          <a:endParaRPr lang="ko-KR" altLang="en-US"/>
        </a:p>
      </dgm:t>
    </dgm:pt>
    <dgm:pt modelId="{EF015D43-9CA0-4AD9-9011-E32A7739F15F}">
      <dgm:prSet phldrT="[텍스트]"/>
      <dgm:spPr/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0D7F3095-6D86-4A93-8126-5EC608AED36D}" type="parTrans" cxnId="{7CCD4788-36B7-4E47-AB65-4A217511F604}">
      <dgm:prSet/>
      <dgm:spPr/>
      <dgm:t>
        <a:bodyPr/>
        <a:lstStyle/>
        <a:p>
          <a:pPr latinLnBrk="1"/>
          <a:endParaRPr lang="ko-KR" altLang="en-US"/>
        </a:p>
      </dgm:t>
    </dgm:pt>
    <dgm:pt modelId="{D8CF39A1-1520-4A7D-A291-FDAD674922C1}" type="sibTrans" cxnId="{7CCD4788-36B7-4E47-AB65-4A217511F604}">
      <dgm:prSet/>
      <dgm:spPr/>
      <dgm:t>
        <a:bodyPr/>
        <a:lstStyle/>
        <a:p>
          <a:pPr latinLnBrk="1"/>
          <a:endParaRPr lang="ko-KR" altLang="en-US"/>
        </a:p>
      </dgm:t>
    </dgm:pt>
    <dgm:pt modelId="{1BEA9CAC-324B-45EA-8742-6025C55F6F9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문서목록</a:t>
          </a:r>
          <a:endParaRPr lang="ko-KR" altLang="en-US" dirty="0"/>
        </a:p>
      </dgm:t>
    </dgm:pt>
    <dgm:pt modelId="{BDF034CE-CBED-4641-9430-3D4AFF0215EB}" type="parTrans" cxnId="{1EF15B35-2CFE-4574-A213-190D4F16FBDC}">
      <dgm:prSet/>
      <dgm:spPr/>
      <dgm:t>
        <a:bodyPr/>
        <a:lstStyle/>
        <a:p>
          <a:pPr latinLnBrk="1"/>
          <a:endParaRPr lang="ko-KR" altLang="en-US"/>
        </a:p>
      </dgm:t>
    </dgm:pt>
    <dgm:pt modelId="{6A5FE0D4-8EFD-466C-A389-A8743F6810A0}" type="sibTrans" cxnId="{1EF15B35-2CFE-4574-A213-190D4F16FBDC}">
      <dgm:prSet/>
      <dgm:spPr/>
      <dgm:t>
        <a:bodyPr/>
        <a:lstStyle/>
        <a:p>
          <a:pPr latinLnBrk="1"/>
          <a:endParaRPr lang="ko-KR" altLang="en-US"/>
        </a:p>
      </dgm:t>
    </dgm:pt>
    <dgm:pt modelId="{B771FCD4-3774-46E7-B633-3403117C0F3C}">
      <dgm:prSet phldrT="[텍스트]"/>
      <dgm:spPr/>
      <dgm:t>
        <a:bodyPr/>
        <a:lstStyle/>
        <a:p>
          <a:pPr latinLnBrk="1"/>
          <a:r>
            <a:rPr lang="ko-KR" altLang="en-US" dirty="0" smtClean="0"/>
            <a:t>도서목록</a:t>
          </a:r>
          <a:endParaRPr lang="ko-KR" altLang="en-US" dirty="0"/>
        </a:p>
      </dgm:t>
    </dgm:pt>
    <dgm:pt modelId="{3658AB09-9F36-45EE-BFFE-15E82A49B118}" type="parTrans" cxnId="{A1C7BB90-B96B-4016-96D3-5C44B6A55C11}">
      <dgm:prSet/>
      <dgm:spPr/>
      <dgm:t>
        <a:bodyPr/>
        <a:lstStyle/>
        <a:p>
          <a:pPr latinLnBrk="1"/>
          <a:endParaRPr lang="ko-KR" altLang="en-US"/>
        </a:p>
      </dgm:t>
    </dgm:pt>
    <dgm:pt modelId="{B678161E-5DD1-4EFC-ABAB-56AF6B6799CD}" type="sibTrans" cxnId="{A1C7BB90-B96B-4016-96D3-5C44B6A55C11}">
      <dgm:prSet/>
      <dgm:spPr/>
      <dgm:t>
        <a:bodyPr/>
        <a:lstStyle/>
        <a:p>
          <a:pPr latinLnBrk="1"/>
          <a:endParaRPr lang="ko-KR" altLang="en-US"/>
        </a:p>
      </dgm:t>
    </dgm:pt>
    <dgm:pt modelId="{9E2401D4-FD55-4017-9B5E-D240559B2EA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마이페이지</a:t>
          </a:r>
          <a:endParaRPr lang="ko-KR" altLang="en-US" dirty="0"/>
        </a:p>
      </dgm:t>
    </dgm:pt>
    <dgm:pt modelId="{1FA880F4-8F6D-485C-ADFD-CDB3CD399EB2}" type="parTrans" cxnId="{A9575C65-F0F1-4FD8-B959-9771A27C677C}">
      <dgm:prSet/>
      <dgm:spPr/>
      <dgm:t>
        <a:bodyPr/>
        <a:lstStyle/>
        <a:p>
          <a:pPr latinLnBrk="1"/>
          <a:endParaRPr lang="ko-KR" altLang="en-US"/>
        </a:p>
      </dgm:t>
    </dgm:pt>
    <dgm:pt modelId="{906E3FD6-AC17-416B-8FFC-80E8A61E197D}" type="sibTrans" cxnId="{A9575C65-F0F1-4FD8-B959-9771A27C677C}">
      <dgm:prSet/>
      <dgm:spPr/>
      <dgm:t>
        <a:bodyPr/>
        <a:lstStyle/>
        <a:p>
          <a:pPr latinLnBrk="1"/>
          <a:endParaRPr lang="ko-KR" altLang="en-US"/>
        </a:p>
      </dgm:t>
    </dgm:pt>
    <dgm:pt modelId="{9B533FA5-A014-4904-A3AA-17BC63A1098D}">
      <dgm:prSet phldrT="[텍스트]"/>
      <dgm:spPr/>
      <dgm:t>
        <a:bodyPr/>
        <a:lstStyle/>
        <a:p>
          <a:pPr latinLnBrk="1"/>
          <a:r>
            <a:rPr lang="ko-KR" altLang="en-US" dirty="0" smtClean="0"/>
            <a:t>관리자</a:t>
          </a:r>
          <a:endParaRPr lang="ko-KR" altLang="en-US" dirty="0"/>
        </a:p>
      </dgm:t>
    </dgm:pt>
    <dgm:pt modelId="{F20BF240-732C-4D25-AB23-5C1D1DF74F4B}" type="parTrans" cxnId="{C1F091FF-C0DA-4E81-82F2-6DF36382D1E5}">
      <dgm:prSet/>
      <dgm:spPr/>
      <dgm:t>
        <a:bodyPr/>
        <a:lstStyle/>
        <a:p>
          <a:pPr latinLnBrk="1"/>
          <a:endParaRPr lang="ko-KR" altLang="en-US"/>
        </a:p>
      </dgm:t>
    </dgm:pt>
    <dgm:pt modelId="{17109DCF-614F-46A6-8A46-AB62D7FEF59C}" type="sibTrans" cxnId="{C1F091FF-C0DA-4E81-82F2-6DF36382D1E5}">
      <dgm:prSet/>
      <dgm:spPr/>
      <dgm:t>
        <a:bodyPr/>
        <a:lstStyle/>
        <a:p>
          <a:pPr latinLnBrk="1"/>
          <a:endParaRPr lang="ko-KR" altLang="en-US"/>
        </a:p>
      </dgm:t>
    </dgm:pt>
    <dgm:pt modelId="{F12D2D30-093A-49CB-9727-337B359341E8}" type="pres">
      <dgm:prSet presAssocID="{21854AD7-BBBB-465D-B474-B423B1FE7D7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DDEAE-6C7B-4ACA-BCF3-60040815FE98}" type="pres">
      <dgm:prSet presAssocID="{3774E784-9CF9-48C1-9511-42852D9FC19C}" presName="root1" presStyleCnt="0"/>
      <dgm:spPr/>
    </dgm:pt>
    <dgm:pt modelId="{0C3913B7-6B4F-4AC1-A575-CC4DBDF9BCED}" type="pres">
      <dgm:prSet presAssocID="{3774E784-9CF9-48C1-9511-42852D9FC19C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EEED5-9A3F-4D48-9950-FDDC69FD4522}" type="pres">
      <dgm:prSet presAssocID="{3774E784-9CF9-48C1-9511-42852D9FC19C}" presName="level2hierChild" presStyleCnt="0"/>
      <dgm:spPr/>
    </dgm:pt>
    <dgm:pt modelId="{13F3274D-9FFA-4189-A48D-3D2BA1E0B50D}" type="pres">
      <dgm:prSet presAssocID="{DF28D2DC-989C-4FC9-84B6-CF56518BCD60}" presName="conn2-1" presStyleLbl="parChTrans1D2" presStyleIdx="0" presStyleCnt="5"/>
      <dgm:spPr/>
    </dgm:pt>
    <dgm:pt modelId="{585687C8-4B13-466D-8FFD-28F425143772}" type="pres">
      <dgm:prSet presAssocID="{DF28D2DC-989C-4FC9-84B6-CF56518BCD60}" presName="connTx" presStyleLbl="parChTrans1D2" presStyleIdx="0" presStyleCnt="5"/>
      <dgm:spPr/>
    </dgm:pt>
    <dgm:pt modelId="{FC0BAB13-5763-486E-B33B-8B27D8DB72FB}" type="pres">
      <dgm:prSet presAssocID="{B68D6BA4-CBFA-4911-8BD0-E5ECCDF02824}" presName="root2" presStyleCnt="0"/>
      <dgm:spPr/>
    </dgm:pt>
    <dgm:pt modelId="{F3BD7C6A-7E90-45CD-B2D8-BE045F039FC6}" type="pres">
      <dgm:prSet presAssocID="{B68D6BA4-CBFA-4911-8BD0-E5ECCDF02824}" presName="LevelTwoTextNode" presStyleLbl="node2" presStyleIdx="0" presStyleCnt="5">
        <dgm:presLayoutVars>
          <dgm:chPref val="3"/>
        </dgm:presLayoutVars>
      </dgm:prSet>
      <dgm:spPr/>
    </dgm:pt>
    <dgm:pt modelId="{A1FEEB55-225F-42D5-B4E0-AC78438D89DC}" type="pres">
      <dgm:prSet presAssocID="{B68D6BA4-CBFA-4911-8BD0-E5ECCDF02824}" presName="level3hierChild" presStyleCnt="0"/>
      <dgm:spPr/>
    </dgm:pt>
    <dgm:pt modelId="{CBED009E-B82F-4DD6-A446-D4A5EC76BBC1}" type="pres">
      <dgm:prSet presAssocID="{0D7F3095-6D86-4A93-8126-5EC608AED36D}" presName="conn2-1" presStyleLbl="parChTrans1D2" presStyleIdx="1" presStyleCnt="5"/>
      <dgm:spPr/>
    </dgm:pt>
    <dgm:pt modelId="{771F4AEF-82C8-42BB-9A08-F4D0B3109B99}" type="pres">
      <dgm:prSet presAssocID="{0D7F3095-6D86-4A93-8126-5EC608AED36D}" presName="connTx" presStyleLbl="parChTrans1D2" presStyleIdx="1" presStyleCnt="5"/>
      <dgm:spPr/>
    </dgm:pt>
    <dgm:pt modelId="{93621F53-F45C-4B65-9C18-23B3E2451116}" type="pres">
      <dgm:prSet presAssocID="{EF015D43-9CA0-4AD9-9011-E32A7739F15F}" presName="root2" presStyleCnt="0"/>
      <dgm:spPr/>
    </dgm:pt>
    <dgm:pt modelId="{5AD1F939-0BF4-4103-BD03-D46F70D93912}" type="pres">
      <dgm:prSet presAssocID="{EF015D43-9CA0-4AD9-9011-E32A7739F15F}" presName="LevelTwoTextNode" presStyleLbl="node2" presStyleIdx="1" presStyleCnt="5">
        <dgm:presLayoutVars>
          <dgm:chPref val="3"/>
        </dgm:presLayoutVars>
      </dgm:prSet>
      <dgm:spPr/>
    </dgm:pt>
    <dgm:pt modelId="{F75CB290-2660-4BAE-9EA7-CF9E41ABD7D1}" type="pres">
      <dgm:prSet presAssocID="{EF015D43-9CA0-4AD9-9011-E32A7739F15F}" presName="level3hierChild" presStyleCnt="0"/>
      <dgm:spPr/>
    </dgm:pt>
    <dgm:pt modelId="{CE324B33-9927-40FE-8984-ED86AB665871}" type="pres">
      <dgm:prSet presAssocID="{BDF034CE-CBED-4641-9430-3D4AFF0215EB}" presName="conn2-1" presStyleLbl="parChTrans1D2" presStyleIdx="2" presStyleCnt="5"/>
      <dgm:spPr/>
    </dgm:pt>
    <dgm:pt modelId="{69F76464-365D-478F-A9C8-DE2C4A3180D2}" type="pres">
      <dgm:prSet presAssocID="{BDF034CE-CBED-4641-9430-3D4AFF0215EB}" presName="connTx" presStyleLbl="parChTrans1D2" presStyleIdx="2" presStyleCnt="5"/>
      <dgm:spPr/>
    </dgm:pt>
    <dgm:pt modelId="{BC3A725E-765E-45BC-960C-76A0E806A766}" type="pres">
      <dgm:prSet presAssocID="{1BEA9CAC-324B-45EA-8742-6025C55F6F96}" presName="root2" presStyleCnt="0"/>
      <dgm:spPr/>
    </dgm:pt>
    <dgm:pt modelId="{16A853F7-F7F2-4CD2-8C05-6DD53E45B3D6}" type="pres">
      <dgm:prSet presAssocID="{1BEA9CAC-324B-45EA-8742-6025C55F6F96}" presName="LevelTwoTextNode" presStyleLbl="node2" presStyleIdx="2" presStyleCnt="5">
        <dgm:presLayoutVars>
          <dgm:chPref val="3"/>
        </dgm:presLayoutVars>
      </dgm:prSet>
      <dgm:spPr/>
    </dgm:pt>
    <dgm:pt modelId="{2F79FD21-1E28-4178-B1BA-CFAD2F641D51}" type="pres">
      <dgm:prSet presAssocID="{1BEA9CAC-324B-45EA-8742-6025C55F6F96}" presName="level3hierChild" presStyleCnt="0"/>
      <dgm:spPr/>
    </dgm:pt>
    <dgm:pt modelId="{49074809-B571-41E9-A249-8F2BDB1A5208}" type="pres">
      <dgm:prSet presAssocID="{3658AB09-9F36-45EE-BFFE-15E82A49B118}" presName="conn2-1" presStyleLbl="parChTrans1D2" presStyleIdx="3" presStyleCnt="5"/>
      <dgm:spPr/>
    </dgm:pt>
    <dgm:pt modelId="{ADC4CF03-74FA-4C61-974A-A6459A79C3DD}" type="pres">
      <dgm:prSet presAssocID="{3658AB09-9F36-45EE-BFFE-15E82A49B118}" presName="connTx" presStyleLbl="parChTrans1D2" presStyleIdx="3" presStyleCnt="5"/>
      <dgm:spPr/>
    </dgm:pt>
    <dgm:pt modelId="{9011FBDB-47C9-493F-B536-BF0C61377774}" type="pres">
      <dgm:prSet presAssocID="{B771FCD4-3774-46E7-B633-3403117C0F3C}" presName="root2" presStyleCnt="0"/>
      <dgm:spPr/>
    </dgm:pt>
    <dgm:pt modelId="{BC882E17-4817-4752-8238-12C6F0A443BC}" type="pres">
      <dgm:prSet presAssocID="{B771FCD4-3774-46E7-B633-3403117C0F3C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7AA7F8-439E-4DA6-B84B-28F8BF9B40E0}" type="pres">
      <dgm:prSet presAssocID="{B771FCD4-3774-46E7-B633-3403117C0F3C}" presName="level3hierChild" presStyleCnt="0"/>
      <dgm:spPr/>
    </dgm:pt>
    <dgm:pt modelId="{E2502EB6-B762-464C-8167-2189EB73FB3D}" type="pres">
      <dgm:prSet presAssocID="{1FA880F4-8F6D-485C-ADFD-CDB3CD399EB2}" presName="conn2-1" presStyleLbl="parChTrans1D2" presStyleIdx="4" presStyleCnt="5"/>
      <dgm:spPr/>
    </dgm:pt>
    <dgm:pt modelId="{168D1D24-ACBD-47BB-99BE-E59C26CEE90F}" type="pres">
      <dgm:prSet presAssocID="{1FA880F4-8F6D-485C-ADFD-CDB3CD399EB2}" presName="connTx" presStyleLbl="parChTrans1D2" presStyleIdx="4" presStyleCnt="5"/>
      <dgm:spPr/>
    </dgm:pt>
    <dgm:pt modelId="{F8A3A076-55DF-46E7-BF60-6B2CDD79EF50}" type="pres">
      <dgm:prSet presAssocID="{9E2401D4-FD55-4017-9B5E-D240559B2EA9}" presName="root2" presStyleCnt="0"/>
      <dgm:spPr/>
    </dgm:pt>
    <dgm:pt modelId="{A7D5831B-625B-455B-A272-BD699BCF8F6B}" type="pres">
      <dgm:prSet presAssocID="{9E2401D4-FD55-4017-9B5E-D240559B2EA9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C9EC9A-9018-489B-844C-59923452058C}" type="pres">
      <dgm:prSet presAssocID="{9E2401D4-FD55-4017-9B5E-D240559B2EA9}" presName="level3hierChild" presStyleCnt="0"/>
      <dgm:spPr/>
    </dgm:pt>
    <dgm:pt modelId="{05CD10AD-E1CD-4CF4-8618-EA121E5B78DD}" type="pres">
      <dgm:prSet presAssocID="{9B533FA5-A014-4904-A3AA-17BC63A1098D}" presName="root1" presStyleCnt="0"/>
      <dgm:spPr/>
    </dgm:pt>
    <dgm:pt modelId="{908DE79D-608F-44B0-B375-3687EDD41BCF}" type="pres">
      <dgm:prSet presAssocID="{9B533FA5-A014-4904-A3AA-17BC63A1098D}" presName="LevelOneTextNode" presStyleLbl="node0" presStyleIdx="1" presStyleCnt="2" custLinFactX="100000" custLinFactY="-11411" custLinFactNeighborX="170673" custLinFactNeighborY="-100000">
        <dgm:presLayoutVars>
          <dgm:chPref val="3"/>
        </dgm:presLayoutVars>
      </dgm:prSet>
      <dgm:spPr/>
    </dgm:pt>
    <dgm:pt modelId="{E8255169-1664-4C36-953E-A0CC7F3CCEEF}" type="pres">
      <dgm:prSet presAssocID="{9B533FA5-A014-4904-A3AA-17BC63A1098D}" presName="level2hierChild" presStyleCnt="0"/>
      <dgm:spPr/>
    </dgm:pt>
  </dgm:ptLst>
  <dgm:cxnLst>
    <dgm:cxn modelId="{C1F091FF-C0DA-4E81-82F2-6DF36382D1E5}" srcId="{21854AD7-BBBB-465D-B474-B423B1FE7D73}" destId="{9B533FA5-A014-4904-A3AA-17BC63A1098D}" srcOrd="1" destOrd="0" parTransId="{F20BF240-732C-4D25-AB23-5C1D1DF74F4B}" sibTransId="{17109DCF-614F-46A6-8A46-AB62D7FEF59C}"/>
    <dgm:cxn modelId="{991DFC50-5B7E-4E3A-8913-2C02CA65056D}" type="presOf" srcId="{DF28D2DC-989C-4FC9-84B6-CF56518BCD60}" destId="{13F3274D-9FFA-4189-A48D-3D2BA1E0B50D}" srcOrd="0" destOrd="0" presId="urn:microsoft.com/office/officeart/2005/8/layout/hierarchy2"/>
    <dgm:cxn modelId="{DFB1BBCE-A6DF-4077-A3CE-4DB2F55ECC9D}" srcId="{3774E784-9CF9-48C1-9511-42852D9FC19C}" destId="{B68D6BA4-CBFA-4911-8BD0-E5ECCDF02824}" srcOrd="0" destOrd="0" parTransId="{DF28D2DC-989C-4FC9-84B6-CF56518BCD60}" sibTransId="{0A753717-A59A-4D12-B32B-8B6ACD1A1B29}"/>
    <dgm:cxn modelId="{1EF15B35-2CFE-4574-A213-190D4F16FBDC}" srcId="{3774E784-9CF9-48C1-9511-42852D9FC19C}" destId="{1BEA9CAC-324B-45EA-8742-6025C55F6F96}" srcOrd="2" destOrd="0" parTransId="{BDF034CE-CBED-4641-9430-3D4AFF0215EB}" sibTransId="{6A5FE0D4-8EFD-466C-A389-A8743F6810A0}"/>
    <dgm:cxn modelId="{0EBBE47B-E134-4B2F-974F-44F6C2B20728}" type="presOf" srcId="{0D7F3095-6D86-4A93-8126-5EC608AED36D}" destId="{771F4AEF-82C8-42BB-9A08-F4D0B3109B99}" srcOrd="1" destOrd="0" presId="urn:microsoft.com/office/officeart/2005/8/layout/hierarchy2"/>
    <dgm:cxn modelId="{77CE0329-F9AC-47D8-96B0-5E51CC3F109A}" type="presOf" srcId="{1BEA9CAC-324B-45EA-8742-6025C55F6F96}" destId="{16A853F7-F7F2-4CD2-8C05-6DD53E45B3D6}" srcOrd="0" destOrd="0" presId="urn:microsoft.com/office/officeart/2005/8/layout/hierarchy2"/>
    <dgm:cxn modelId="{3393C5B6-BE2F-4D8C-A1A9-AC09A0E2DDE7}" type="presOf" srcId="{1FA880F4-8F6D-485C-ADFD-CDB3CD399EB2}" destId="{E2502EB6-B762-464C-8167-2189EB73FB3D}" srcOrd="0" destOrd="0" presId="urn:microsoft.com/office/officeart/2005/8/layout/hierarchy2"/>
    <dgm:cxn modelId="{0BD8C1EE-50E6-4ED4-8B7E-587F4F982CC7}" type="presOf" srcId="{0D7F3095-6D86-4A93-8126-5EC608AED36D}" destId="{CBED009E-B82F-4DD6-A446-D4A5EC76BBC1}" srcOrd="0" destOrd="0" presId="urn:microsoft.com/office/officeart/2005/8/layout/hierarchy2"/>
    <dgm:cxn modelId="{61C795D8-80D5-4B25-911A-BB8BAB49DB4C}" type="presOf" srcId="{3658AB09-9F36-45EE-BFFE-15E82A49B118}" destId="{49074809-B571-41E9-A249-8F2BDB1A5208}" srcOrd="0" destOrd="0" presId="urn:microsoft.com/office/officeart/2005/8/layout/hierarchy2"/>
    <dgm:cxn modelId="{F49EA8B8-A0E4-4E18-BF4A-F34EE25A2A1D}" type="presOf" srcId="{B771FCD4-3774-46E7-B633-3403117C0F3C}" destId="{BC882E17-4817-4752-8238-12C6F0A443BC}" srcOrd="0" destOrd="0" presId="urn:microsoft.com/office/officeart/2005/8/layout/hierarchy2"/>
    <dgm:cxn modelId="{FA943A90-82A6-448B-B13C-E364543B536C}" srcId="{21854AD7-BBBB-465D-B474-B423B1FE7D73}" destId="{3774E784-9CF9-48C1-9511-42852D9FC19C}" srcOrd="0" destOrd="0" parTransId="{91D8E324-A42A-40B3-8B67-6F43DB3F5D99}" sibTransId="{D6266DF8-CB20-4405-8109-7BE90AF634DF}"/>
    <dgm:cxn modelId="{7CCD4788-36B7-4E47-AB65-4A217511F604}" srcId="{3774E784-9CF9-48C1-9511-42852D9FC19C}" destId="{EF015D43-9CA0-4AD9-9011-E32A7739F15F}" srcOrd="1" destOrd="0" parTransId="{0D7F3095-6D86-4A93-8126-5EC608AED36D}" sibTransId="{D8CF39A1-1520-4A7D-A291-FDAD674922C1}"/>
    <dgm:cxn modelId="{A1C7BB90-B96B-4016-96D3-5C44B6A55C11}" srcId="{3774E784-9CF9-48C1-9511-42852D9FC19C}" destId="{B771FCD4-3774-46E7-B633-3403117C0F3C}" srcOrd="3" destOrd="0" parTransId="{3658AB09-9F36-45EE-BFFE-15E82A49B118}" sibTransId="{B678161E-5DD1-4EFC-ABAB-56AF6B6799CD}"/>
    <dgm:cxn modelId="{4CAEEC42-07FB-47D4-BEAE-6E07122A4817}" type="presOf" srcId="{9B533FA5-A014-4904-A3AA-17BC63A1098D}" destId="{908DE79D-608F-44B0-B375-3687EDD41BCF}" srcOrd="0" destOrd="0" presId="urn:microsoft.com/office/officeart/2005/8/layout/hierarchy2"/>
    <dgm:cxn modelId="{57FA9C5F-CD1A-49A5-907E-ECD6ECD561BA}" type="presOf" srcId="{EF015D43-9CA0-4AD9-9011-E32A7739F15F}" destId="{5AD1F939-0BF4-4103-BD03-D46F70D93912}" srcOrd="0" destOrd="0" presId="urn:microsoft.com/office/officeart/2005/8/layout/hierarchy2"/>
    <dgm:cxn modelId="{7444ECB2-53B4-4DE2-AF91-3DA4373EDB28}" type="presOf" srcId="{1FA880F4-8F6D-485C-ADFD-CDB3CD399EB2}" destId="{168D1D24-ACBD-47BB-99BE-E59C26CEE90F}" srcOrd="1" destOrd="0" presId="urn:microsoft.com/office/officeart/2005/8/layout/hierarchy2"/>
    <dgm:cxn modelId="{15F4453D-E08B-4918-AEB2-E5F1A209D689}" type="presOf" srcId="{B68D6BA4-CBFA-4911-8BD0-E5ECCDF02824}" destId="{F3BD7C6A-7E90-45CD-B2D8-BE045F039FC6}" srcOrd="0" destOrd="0" presId="urn:microsoft.com/office/officeart/2005/8/layout/hierarchy2"/>
    <dgm:cxn modelId="{E0EF4C61-892C-479C-92D2-DBD3ABD2D7C5}" type="presOf" srcId="{BDF034CE-CBED-4641-9430-3D4AFF0215EB}" destId="{CE324B33-9927-40FE-8984-ED86AB665871}" srcOrd="0" destOrd="0" presId="urn:microsoft.com/office/officeart/2005/8/layout/hierarchy2"/>
    <dgm:cxn modelId="{A9575C65-F0F1-4FD8-B959-9771A27C677C}" srcId="{3774E784-9CF9-48C1-9511-42852D9FC19C}" destId="{9E2401D4-FD55-4017-9B5E-D240559B2EA9}" srcOrd="4" destOrd="0" parTransId="{1FA880F4-8F6D-485C-ADFD-CDB3CD399EB2}" sibTransId="{906E3FD6-AC17-416B-8FFC-80E8A61E197D}"/>
    <dgm:cxn modelId="{97FFC684-9EA0-4EC2-8B8A-2E04ACFF222B}" type="presOf" srcId="{3658AB09-9F36-45EE-BFFE-15E82A49B118}" destId="{ADC4CF03-74FA-4C61-974A-A6459A79C3DD}" srcOrd="1" destOrd="0" presId="urn:microsoft.com/office/officeart/2005/8/layout/hierarchy2"/>
    <dgm:cxn modelId="{DEBD3C6C-6578-4282-A9B0-BB528145A86D}" type="presOf" srcId="{3774E784-9CF9-48C1-9511-42852D9FC19C}" destId="{0C3913B7-6B4F-4AC1-A575-CC4DBDF9BCED}" srcOrd="0" destOrd="0" presId="urn:microsoft.com/office/officeart/2005/8/layout/hierarchy2"/>
    <dgm:cxn modelId="{58C0E3CE-3C85-4F60-A69C-BEE33677CB37}" type="presOf" srcId="{DF28D2DC-989C-4FC9-84B6-CF56518BCD60}" destId="{585687C8-4B13-466D-8FFD-28F425143772}" srcOrd="1" destOrd="0" presId="urn:microsoft.com/office/officeart/2005/8/layout/hierarchy2"/>
    <dgm:cxn modelId="{A1AB1773-8772-4DC8-B411-C997065E77AF}" type="presOf" srcId="{BDF034CE-CBED-4641-9430-3D4AFF0215EB}" destId="{69F76464-365D-478F-A9C8-DE2C4A3180D2}" srcOrd="1" destOrd="0" presId="urn:microsoft.com/office/officeart/2005/8/layout/hierarchy2"/>
    <dgm:cxn modelId="{91C22E78-D937-43E6-8418-36FA2B899B47}" type="presOf" srcId="{21854AD7-BBBB-465D-B474-B423B1FE7D73}" destId="{F12D2D30-093A-49CB-9727-337B359341E8}" srcOrd="0" destOrd="0" presId="urn:microsoft.com/office/officeart/2005/8/layout/hierarchy2"/>
    <dgm:cxn modelId="{EB2B0164-CA5C-4FDB-A82B-1D84400DC4F8}" type="presOf" srcId="{9E2401D4-FD55-4017-9B5E-D240559B2EA9}" destId="{A7D5831B-625B-455B-A272-BD699BCF8F6B}" srcOrd="0" destOrd="0" presId="urn:microsoft.com/office/officeart/2005/8/layout/hierarchy2"/>
    <dgm:cxn modelId="{86755BDC-029B-4B48-8279-B0309ED8FC78}" type="presParOf" srcId="{F12D2D30-093A-49CB-9727-337B359341E8}" destId="{480DDEAE-6C7B-4ACA-BCF3-60040815FE98}" srcOrd="0" destOrd="0" presId="urn:microsoft.com/office/officeart/2005/8/layout/hierarchy2"/>
    <dgm:cxn modelId="{B3F566E7-B469-4808-A25A-E3B16B3AD30A}" type="presParOf" srcId="{480DDEAE-6C7B-4ACA-BCF3-60040815FE98}" destId="{0C3913B7-6B4F-4AC1-A575-CC4DBDF9BCED}" srcOrd="0" destOrd="0" presId="urn:microsoft.com/office/officeart/2005/8/layout/hierarchy2"/>
    <dgm:cxn modelId="{99CBF37C-EE3E-4C5F-AD91-012FAFD18E57}" type="presParOf" srcId="{480DDEAE-6C7B-4ACA-BCF3-60040815FE98}" destId="{1ADEEED5-9A3F-4D48-9950-FDDC69FD4522}" srcOrd="1" destOrd="0" presId="urn:microsoft.com/office/officeart/2005/8/layout/hierarchy2"/>
    <dgm:cxn modelId="{60E60A37-5FE0-4F0D-B9E4-9DEEB3CBBEDA}" type="presParOf" srcId="{1ADEEED5-9A3F-4D48-9950-FDDC69FD4522}" destId="{13F3274D-9FFA-4189-A48D-3D2BA1E0B50D}" srcOrd="0" destOrd="0" presId="urn:microsoft.com/office/officeart/2005/8/layout/hierarchy2"/>
    <dgm:cxn modelId="{DF6789BF-ECA6-4B67-9741-3B3BB413EEC0}" type="presParOf" srcId="{13F3274D-9FFA-4189-A48D-3D2BA1E0B50D}" destId="{585687C8-4B13-466D-8FFD-28F425143772}" srcOrd="0" destOrd="0" presId="urn:microsoft.com/office/officeart/2005/8/layout/hierarchy2"/>
    <dgm:cxn modelId="{31D6B179-E556-421B-AA06-F5286FE27BAB}" type="presParOf" srcId="{1ADEEED5-9A3F-4D48-9950-FDDC69FD4522}" destId="{FC0BAB13-5763-486E-B33B-8B27D8DB72FB}" srcOrd="1" destOrd="0" presId="urn:microsoft.com/office/officeart/2005/8/layout/hierarchy2"/>
    <dgm:cxn modelId="{2BE08FDC-90AA-47A7-AFE5-E7B6EE785513}" type="presParOf" srcId="{FC0BAB13-5763-486E-B33B-8B27D8DB72FB}" destId="{F3BD7C6A-7E90-45CD-B2D8-BE045F039FC6}" srcOrd="0" destOrd="0" presId="urn:microsoft.com/office/officeart/2005/8/layout/hierarchy2"/>
    <dgm:cxn modelId="{AFFECF82-66C1-4E2B-B901-CB7F9573F772}" type="presParOf" srcId="{FC0BAB13-5763-486E-B33B-8B27D8DB72FB}" destId="{A1FEEB55-225F-42D5-B4E0-AC78438D89DC}" srcOrd="1" destOrd="0" presId="urn:microsoft.com/office/officeart/2005/8/layout/hierarchy2"/>
    <dgm:cxn modelId="{2522C516-E947-410A-BBBD-D554F9FA415C}" type="presParOf" srcId="{1ADEEED5-9A3F-4D48-9950-FDDC69FD4522}" destId="{CBED009E-B82F-4DD6-A446-D4A5EC76BBC1}" srcOrd="2" destOrd="0" presId="urn:microsoft.com/office/officeart/2005/8/layout/hierarchy2"/>
    <dgm:cxn modelId="{3730D8B6-BB4E-49CB-8AB4-D5D286765068}" type="presParOf" srcId="{CBED009E-B82F-4DD6-A446-D4A5EC76BBC1}" destId="{771F4AEF-82C8-42BB-9A08-F4D0B3109B99}" srcOrd="0" destOrd="0" presId="urn:microsoft.com/office/officeart/2005/8/layout/hierarchy2"/>
    <dgm:cxn modelId="{70499810-4694-4B9E-B6DD-F8994E89140E}" type="presParOf" srcId="{1ADEEED5-9A3F-4D48-9950-FDDC69FD4522}" destId="{93621F53-F45C-4B65-9C18-23B3E2451116}" srcOrd="3" destOrd="0" presId="urn:microsoft.com/office/officeart/2005/8/layout/hierarchy2"/>
    <dgm:cxn modelId="{B3B06970-DAC5-4B4D-9266-9E8465327B18}" type="presParOf" srcId="{93621F53-F45C-4B65-9C18-23B3E2451116}" destId="{5AD1F939-0BF4-4103-BD03-D46F70D93912}" srcOrd="0" destOrd="0" presId="urn:microsoft.com/office/officeart/2005/8/layout/hierarchy2"/>
    <dgm:cxn modelId="{ABEEA46A-20F5-4479-89F7-CE7FF49E47BB}" type="presParOf" srcId="{93621F53-F45C-4B65-9C18-23B3E2451116}" destId="{F75CB290-2660-4BAE-9EA7-CF9E41ABD7D1}" srcOrd="1" destOrd="0" presId="urn:microsoft.com/office/officeart/2005/8/layout/hierarchy2"/>
    <dgm:cxn modelId="{2435F5C3-8D4D-4F03-9BB0-E31989E362DF}" type="presParOf" srcId="{1ADEEED5-9A3F-4D48-9950-FDDC69FD4522}" destId="{CE324B33-9927-40FE-8984-ED86AB665871}" srcOrd="4" destOrd="0" presId="urn:microsoft.com/office/officeart/2005/8/layout/hierarchy2"/>
    <dgm:cxn modelId="{1A98EECD-72FC-4486-98D4-84FEBEAB7956}" type="presParOf" srcId="{CE324B33-9927-40FE-8984-ED86AB665871}" destId="{69F76464-365D-478F-A9C8-DE2C4A3180D2}" srcOrd="0" destOrd="0" presId="urn:microsoft.com/office/officeart/2005/8/layout/hierarchy2"/>
    <dgm:cxn modelId="{4A0C0605-A009-48E4-BB40-3AF08DD5E020}" type="presParOf" srcId="{1ADEEED5-9A3F-4D48-9950-FDDC69FD4522}" destId="{BC3A725E-765E-45BC-960C-76A0E806A766}" srcOrd="5" destOrd="0" presId="urn:microsoft.com/office/officeart/2005/8/layout/hierarchy2"/>
    <dgm:cxn modelId="{F882BCE9-BFE7-45A5-A193-6184A06E2E2D}" type="presParOf" srcId="{BC3A725E-765E-45BC-960C-76A0E806A766}" destId="{16A853F7-F7F2-4CD2-8C05-6DD53E45B3D6}" srcOrd="0" destOrd="0" presId="urn:microsoft.com/office/officeart/2005/8/layout/hierarchy2"/>
    <dgm:cxn modelId="{25430868-C107-4D99-B609-16D89713798B}" type="presParOf" srcId="{BC3A725E-765E-45BC-960C-76A0E806A766}" destId="{2F79FD21-1E28-4178-B1BA-CFAD2F641D51}" srcOrd="1" destOrd="0" presId="urn:microsoft.com/office/officeart/2005/8/layout/hierarchy2"/>
    <dgm:cxn modelId="{16187C4A-28BB-43D8-B0D0-FDBCD8822E02}" type="presParOf" srcId="{1ADEEED5-9A3F-4D48-9950-FDDC69FD4522}" destId="{49074809-B571-41E9-A249-8F2BDB1A5208}" srcOrd="6" destOrd="0" presId="urn:microsoft.com/office/officeart/2005/8/layout/hierarchy2"/>
    <dgm:cxn modelId="{D36646AD-706D-4C11-B42D-6D6797C40B91}" type="presParOf" srcId="{49074809-B571-41E9-A249-8F2BDB1A5208}" destId="{ADC4CF03-74FA-4C61-974A-A6459A79C3DD}" srcOrd="0" destOrd="0" presId="urn:microsoft.com/office/officeart/2005/8/layout/hierarchy2"/>
    <dgm:cxn modelId="{2333DF65-9A1E-4467-9EA4-FA0D65325994}" type="presParOf" srcId="{1ADEEED5-9A3F-4D48-9950-FDDC69FD4522}" destId="{9011FBDB-47C9-493F-B536-BF0C61377774}" srcOrd="7" destOrd="0" presId="urn:microsoft.com/office/officeart/2005/8/layout/hierarchy2"/>
    <dgm:cxn modelId="{A23E1F7E-19C8-474C-970B-886F98A6B4C2}" type="presParOf" srcId="{9011FBDB-47C9-493F-B536-BF0C61377774}" destId="{BC882E17-4817-4752-8238-12C6F0A443BC}" srcOrd="0" destOrd="0" presId="urn:microsoft.com/office/officeart/2005/8/layout/hierarchy2"/>
    <dgm:cxn modelId="{B743FD9A-A36B-407C-9102-D9BC42D068CE}" type="presParOf" srcId="{9011FBDB-47C9-493F-B536-BF0C61377774}" destId="{897AA7F8-439E-4DA6-B84B-28F8BF9B40E0}" srcOrd="1" destOrd="0" presId="urn:microsoft.com/office/officeart/2005/8/layout/hierarchy2"/>
    <dgm:cxn modelId="{B4DACF62-9244-4802-8581-47E6DE10DEBE}" type="presParOf" srcId="{1ADEEED5-9A3F-4D48-9950-FDDC69FD4522}" destId="{E2502EB6-B762-464C-8167-2189EB73FB3D}" srcOrd="8" destOrd="0" presId="urn:microsoft.com/office/officeart/2005/8/layout/hierarchy2"/>
    <dgm:cxn modelId="{6574F4C6-1B5E-4EAD-9FC7-B59C933A6CE5}" type="presParOf" srcId="{E2502EB6-B762-464C-8167-2189EB73FB3D}" destId="{168D1D24-ACBD-47BB-99BE-E59C26CEE90F}" srcOrd="0" destOrd="0" presId="urn:microsoft.com/office/officeart/2005/8/layout/hierarchy2"/>
    <dgm:cxn modelId="{569AE40E-5788-4BF1-8CB1-C94D8F85E35F}" type="presParOf" srcId="{1ADEEED5-9A3F-4D48-9950-FDDC69FD4522}" destId="{F8A3A076-55DF-46E7-BF60-6B2CDD79EF50}" srcOrd="9" destOrd="0" presId="urn:microsoft.com/office/officeart/2005/8/layout/hierarchy2"/>
    <dgm:cxn modelId="{1FED0C1C-28B1-4409-93D4-A5E82C33F292}" type="presParOf" srcId="{F8A3A076-55DF-46E7-BF60-6B2CDD79EF50}" destId="{A7D5831B-625B-455B-A272-BD699BCF8F6B}" srcOrd="0" destOrd="0" presId="urn:microsoft.com/office/officeart/2005/8/layout/hierarchy2"/>
    <dgm:cxn modelId="{8EF6016F-167B-474E-A359-777599DF7FE2}" type="presParOf" srcId="{F8A3A076-55DF-46E7-BF60-6B2CDD79EF50}" destId="{33C9EC9A-9018-489B-844C-59923452058C}" srcOrd="1" destOrd="0" presId="urn:microsoft.com/office/officeart/2005/8/layout/hierarchy2"/>
    <dgm:cxn modelId="{8BDDA9A7-7642-4852-84CA-F35C21997325}" type="presParOf" srcId="{F12D2D30-093A-49CB-9727-337B359341E8}" destId="{05CD10AD-E1CD-4CF4-8618-EA121E5B78DD}" srcOrd="1" destOrd="0" presId="urn:microsoft.com/office/officeart/2005/8/layout/hierarchy2"/>
    <dgm:cxn modelId="{E8B6A096-74FD-4889-92CD-DACD68C9C358}" type="presParOf" srcId="{05CD10AD-E1CD-4CF4-8618-EA121E5B78DD}" destId="{908DE79D-608F-44B0-B375-3687EDD41BCF}" srcOrd="0" destOrd="0" presId="urn:microsoft.com/office/officeart/2005/8/layout/hierarchy2"/>
    <dgm:cxn modelId="{3FCC70ED-F151-48C7-A3CD-E9684101B131}" type="presParOf" srcId="{05CD10AD-E1CD-4CF4-8618-EA121E5B78DD}" destId="{E8255169-1664-4C36-953E-A0CC7F3CCEE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337B1-3B23-4D32-BD5C-BE5B23828993}">
      <dsp:nvSpPr>
        <dsp:cNvPr id="0" name=""/>
        <dsp:cNvSpPr/>
      </dsp:nvSpPr>
      <dsp:spPr>
        <a:xfrm>
          <a:off x="7975606" y="2159203"/>
          <a:ext cx="812210" cy="38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14"/>
              </a:lnTo>
              <a:lnTo>
                <a:pt x="812210" y="263414"/>
              </a:lnTo>
              <a:lnTo>
                <a:pt x="812210" y="38653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808B7-9CBD-4307-B583-3F5CFFE152CE}">
      <dsp:nvSpPr>
        <dsp:cNvPr id="0" name=""/>
        <dsp:cNvSpPr/>
      </dsp:nvSpPr>
      <dsp:spPr>
        <a:xfrm>
          <a:off x="7163395" y="2159203"/>
          <a:ext cx="812210" cy="386538"/>
        </a:xfrm>
        <a:custGeom>
          <a:avLst/>
          <a:gdLst/>
          <a:ahLst/>
          <a:cxnLst/>
          <a:rect l="0" t="0" r="0" b="0"/>
          <a:pathLst>
            <a:path>
              <a:moveTo>
                <a:pt x="812210" y="0"/>
              </a:moveTo>
              <a:lnTo>
                <a:pt x="812210" y="263414"/>
              </a:lnTo>
              <a:lnTo>
                <a:pt x="0" y="263414"/>
              </a:lnTo>
              <a:lnTo>
                <a:pt x="0" y="38653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6B50E-D43B-482F-A7E9-4C2738F8B3F2}">
      <dsp:nvSpPr>
        <dsp:cNvPr id="0" name=""/>
        <dsp:cNvSpPr/>
      </dsp:nvSpPr>
      <dsp:spPr>
        <a:xfrm>
          <a:off x="4836437" y="928703"/>
          <a:ext cx="3139168" cy="38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14"/>
              </a:lnTo>
              <a:lnTo>
                <a:pt x="3139168" y="263414"/>
              </a:lnTo>
              <a:lnTo>
                <a:pt x="3139168" y="38653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66738-2C72-4DB3-A13E-584FA56F80BD}">
      <dsp:nvSpPr>
        <dsp:cNvPr id="0" name=""/>
        <dsp:cNvSpPr/>
      </dsp:nvSpPr>
      <dsp:spPr>
        <a:xfrm>
          <a:off x="4726762" y="2159203"/>
          <a:ext cx="812210" cy="38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14"/>
              </a:lnTo>
              <a:lnTo>
                <a:pt x="812210" y="263414"/>
              </a:lnTo>
              <a:lnTo>
                <a:pt x="812210" y="38653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16D25-86CE-4B3C-B15D-6862534C64B8}">
      <dsp:nvSpPr>
        <dsp:cNvPr id="0" name=""/>
        <dsp:cNvSpPr/>
      </dsp:nvSpPr>
      <dsp:spPr>
        <a:xfrm>
          <a:off x="3914551" y="2159203"/>
          <a:ext cx="812210" cy="386538"/>
        </a:xfrm>
        <a:custGeom>
          <a:avLst/>
          <a:gdLst/>
          <a:ahLst/>
          <a:cxnLst/>
          <a:rect l="0" t="0" r="0" b="0"/>
          <a:pathLst>
            <a:path>
              <a:moveTo>
                <a:pt x="812210" y="0"/>
              </a:moveTo>
              <a:lnTo>
                <a:pt x="812210" y="263414"/>
              </a:lnTo>
              <a:lnTo>
                <a:pt x="0" y="263414"/>
              </a:lnTo>
              <a:lnTo>
                <a:pt x="0" y="38653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B5469-A4D2-4CBD-9E75-7929E9727C05}">
      <dsp:nvSpPr>
        <dsp:cNvPr id="0" name=""/>
        <dsp:cNvSpPr/>
      </dsp:nvSpPr>
      <dsp:spPr>
        <a:xfrm>
          <a:off x="4726762" y="928703"/>
          <a:ext cx="109675" cy="386538"/>
        </a:xfrm>
        <a:custGeom>
          <a:avLst/>
          <a:gdLst/>
          <a:ahLst/>
          <a:cxnLst/>
          <a:rect l="0" t="0" r="0" b="0"/>
          <a:pathLst>
            <a:path>
              <a:moveTo>
                <a:pt x="109675" y="0"/>
              </a:moveTo>
              <a:lnTo>
                <a:pt x="109675" y="263414"/>
              </a:lnTo>
              <a:lnTo>
                <a:pt x="0" y="263414"/>
              </a:lnTo>
              <a:lnTo>
                <a:pt x="0" y="38653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0BFA9-45F9-4361-A5FF-2B8C9F235067}">
      <dsp:nvSpPr>
        <dsp:cNvPr id="0" name=""/>
        <dsp:cNvSpPr/>
      </dsp:nvSpPr>
      <dsp:spPr>
        <a:xfrm>
          <a:off x="1477919" y="2159203"/>
          <a:ext cx="812210" cy="38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14"/>
              </a:lnTo>
              <a:lnTo>
                <a:pt x="812210" y="263414"/>
              </a:lnTo>
              <a:lnTo>
                <a:pt x="812210" y="38653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9A057-86E4-4FFC-A59F-C564106913B4}">
      <dsp:nvSpPr>
        <dsp:cNvPr id="0" name=""/>
        <dsp:cNvSpPr/>
      </dsp:nvSpPr>
      <dsp:spPr>
        <a:xfrm>
          <a:off x="665708" y="2159203"/>
          <a:ext cx="812210" cy="386538"/>
        </a:xfrm>
        <a:custGeom>
          <a:avLst/>
          <a:gdLst/>
          <a:ahLst/>
          <a:cxnLst/>
          <a:rect l="0" t="0" r="0" b="0"/>
          <a:pathLst>
            <a:path>
              <a:moveTo>
                <a:pt x="812210" y="0"/>
              </a:moveTo>
              <a:lnTo>
                <a:pt x="812210" y="263414"/>
              </a:lnTo>
              <a:lnTo>
                <a:pt x="0" y="263414"/>
              </a:lnTo>
              <a:lnTo>
                <a:pt x="0" y="38653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A7E9B-5B90-467A-9819-4272C4ED009A}">
      <dsp:nvSpPr>
        <dsp:cNvPr id="0" name=""/>
        <dsp:cNvSpPr/>
      </dsp:nvSpPr>
      <dsp:spPr>
        <a:xfrm>
          <a:off x="1477919" y="928703"/>
          <a:ext cx="3358518" cy="386538"/>
        </a:xfrm>
        <a:custGeom>
          <a:avLst/>
          <a:gdLst/>
          <a:ahLst/>
          <a:cxnLst/>
          <a:rect l="0" t="0" r="0" b="0"/>
          <a:pathLst>
            <a:path>
              <a:moveTo>
                <a:pt x="3358518" y="0"/>
              </a:moveTo>
              <a:lnTo>
                <a:pt x="3358518" y="263414"/>
              </a:lnTo>
              <a:lnTo>
                <a:pt x="0" y="263414"/>
              </a:lnTo>
              <a:lnTo>
                <a:pt x="0" y="38653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13EBA-8A52-4109-859A-5474B52E8C99}">
      <dsp:nvSpPr>
        <dsp:cNvPr id="0" name=""/>
        <dsp:cNvSpPr/>
      </dsp:nvSpPr>
      <dsp:spPr>
        <a:xfrm>
          <a:off x="4073802" y="84743"/>
          <a:ext cx="1525270" cy="84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C9BAD-EFAE-404F-B425-C4E744C907F4}">
      <dsp:nvSpPr>
        <dsp:cNvPr id="0" name=""/>
        <dsp:cNvSpPr/>
      </dsp:nvSpPr>
      <dsp:spPr>
        <a:xfrm>
          <a:off x="4221477" y="225034"/>
          <a:ext cx="1525270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메인 화면</a:t>
          </a:r>
          <a:endParaRPr lang="ko-KR" altLang="en-US" sz="2100" kern="1200" dirty="0"/>
        </a:p>
      </dsp:txBody>
      <dsp:txXfrm>
        <a:off x="4246196" y="249753"/>
        <a:ext cx="1475832" cy="794522"/>
      </dsp:txXfrm>
    </dsp:sp>
    <dsp:sp modelId="{C8E62AB3-06CE-42EC-A761-8D9DA3C6A2BE}">
      <dsp:nvSpPr>
        <dsp:cNvPr id="0" name=""/>
        <dsp:cNvSpPr/>
      </dsp:nvSpPr>
      <dsp:spPr>
        <a:xfrm>
          <a:off x="813382" y="1315242"/>
          <a:ext cx="1329072" cy="84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7BB62-3C5A-4B6F-AB30-24DE927C0ABB}">
      <dsp:nvSpPr>
        <dsp:cNvPr id="0" name=""/>
        <dsp:cNvSpPr/>
      </dsp:nvSpPr>
      <dsp:spPr>
        <a:xfrm>
          <a:off x="961057" y="1455533"/>
          <a:ext cx="1329072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직원관리</a:t>
          </a:r>
          <a:endParaRPr lang="ko-KR" altLang="en-US" sz="2100" kern="1200" dirty="0"/>
        </a:p>
      </dsp:txBody>
      <dsp:txXfrm>
        <a:off x="985776" y="1480252"/>
        <a:ext cx="1279634" cy="794522"/>
      </dsp:txXfrm>
    </dsp:sp>
    <dsp:sp modelId="{1C9BE8CE-583B-4CF1-9AB5-37ADD4134B24}">
      <dsp:nvSpPr>
        <dsp:cNvPr id="0" name=""/>
        <dsp:cNvSpPr/>
      </dsp:nvSpPr>
      <dsp:spPr>
        <a:xfrm>
          <a:off x="1172" y="2545742"/>
          <a:ext cx="1329072" cy="84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9C8A5-05A1-415D-918C-B49D17339338}">
      <dsp:nvSpPr>
        <dsp:cNvPr id="0" name=""/>
        <dsp:cNvSpPr/>
      </dsp:nvSpPr>
      <dsp:spPr>
        <a:xfrm>
          <a:off x="148846" y="2686033"/>
          <a:ext cx="1329072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급여관리</a:t>
          </a:r>
          <a:endParaRPr lang="ko-KR" altLang="en-US" sz="2100" kern="1200" dirty="0"/>
        </a:p>
      </dsp:txBody>
      <dsp:txXfrm>
        <a:off x="173565" y="2710752"/>
        <a:ext cx="1279634" cy="794522"/>
      </dsp:txXfrm>
    </dsp:sp>
    <dsp:sp modelId="{9FD44D43-6100-4FA1-8D1B-B65D0B725DE6}">
      <dsp:nvSpPr>
        <dsp:cNvPr id="0" name=""/>
        <dsp:cNvSpPr/>
      </dsp:nvSpPr>
      <dsp:spPr>
        <a:xfrm>
          <a:off x="1625593" y="2545742"/>
          <a:ext cx="1329072" cy="84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07EC4-B275-4956-88D3-52F0DB523A96}">
      <dsp:nvSpPr>
        <dsp:cNvPr id="0" name=""/>
        <dsp:cNvSpPr/>
      </dsp:nvSpPr>
      <dsp:spPr>
        <a:xfrm>
          <a:off x="1773268" y="2686033"/>
          <a:ext cx="1329072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인사관리</a:t>
          </a:r>
          <a:endParaRPr lang="ko-KR" altLang="en-US" sz="2100" kern="1200" dirty="0"/>
        </a:p>
      </dsp:txBody>
      <dsp:txXfrm>
        <a:off x="1797987" y="2710752"/>
        <a:ext cx="1279634" cy="794522"/>
      </dsp:txXfrm>
    </dsp:sp>
    <dsp:sp modelId="{81F07165-F71B-4A43-BC8C-1AD685306BC0}">
      <dsp:nvSpPr>
        <dsp:cNvPr id="0" name=""/>
        <dsp:cNvSpPr/>
      </dsp:nvSpPr>
      <dsp:spPr>
        <a:xfrm>
          <a:off x="4062226" y="1315242"/>
          <a:ext cx="1329072" cy="84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F445E-F695-4481-B155-32538EFF2B27}">
      <dsp:nvSpPr>
        <dsp:cNvPr id="0" name=""/>
        <dsp:cNvSpPr/>
      </dsp:nvSpPr>
      <dsp:spPr>
        <a:xfrm>
          <a:off x="4209901" y="1455533"/>
          <a:ext cx="1329072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회원관리</a:t>
          </a:r>
          <a:endParaRPr lang="ko-KR" altLang="en-US" sz="2100" kern="1200" dirty="0"/>
        </a:p>
      </dsp:txBody>
      <dsp:txXfrm>
        <a:off x="4234620" y="1480252"/>
        <a:ext cx="1279634" cy="794522"/>
      </dsp:txXfrm>
    </dsp:sp>
    <dsp:sp modelId="{CDCA9017-B7A7-4325-93EA-D4E91580E2E7}">
      <dsp:nvSpPr>
        <dsp:cNvPr id="0" name=""/>
        <dsp:cNvSpPr/>
      </dsp:nvSpPr>
      <dsp:spPr>
        <a:xfrm>
          <a:off x="3250015" y="2545742"/>
          <a:ext cx="1329072" cy="84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FECE6-3B98-438C-9175-5D14850C0F4A}">
      <dsp:nvSpPr>
        <dsp:cNvPr id="0" name=""/>
        <dsp:cNvSpPr/>
      </dsp:nvSpPr>
      <dsp:spPr>
        <a:xfrm>
          <a:off x="3397690" y="2686033"/>
          <a:ext cx="1329072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회원가입</a:t>
          </a:r>
          <a:endParaRPr lang="ko-KR" altLang="en-US" sz="2100" kern="1200" dirty="0"/>
        </a:p>
      </dsp:txBody>
      <dsp:txXfrm>
        <a:off x="3422409" y="2710752"/>
        <a:ext cx="1279634" cy="794522"/>
      </dsp:txXfrm>
    </dsp:sp>
    <dsp:sp modelId="{7394EEF4-1990-47B2-BAD2-5A3872709517}">
      <dsp:nvSpPr>
        <dsp:cNvPr id="0" name=""/>
        <dsp:cNvSpPr/>
      </dsp:nvSpPr>
      <dsp:spPr>
        <a:xfrm>
          <a:off x="4874437" y="2545742"/>
          <a:ext cx="1329072" cy="84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577BE-4CD8-45A2-ADD5-37096587DEC0}">
      <dsp:nvSpPr>
        <dsp:cNvPr id="0" name=""/>
        <dsp:cNvSpPr/>
      </dsp:nvSpPr>
      <dsp:spPr>
        <a:xfrm>
          <a:off x="5022112" y="2686033"/>
          <a:ext cx="1329072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회원탈퇴</a:t>
          </a:r>
          <a:endParaRPr lang="ko-KR" altLang="en-US" sz="2100" kern="1200" dirty="0"/>
        </a:p>
      </dsp:txBody>
      <dsp:txXfrm>
        <a:off x="5046831" y="2710752"/>
        <a:ext cx="1279634" cy="794522"/>
      </dsp:txXfrm>
    </dsp:sp>
    <dsp:sp modelId="{72C5F73B-3182-4F6C-BF41-743ED527869C}">
      <dsp:nvSpPr>
        <dsp:cNvPr id="0" name=""/>
        <dsp:cNvSpPr/>
      </dsp:nvSpPr>
      <dsp:spPr>
        <a:xfrm>
          <a:off x="7091719" y="1315242"/>
          <a:ext cx="1767772" cy="84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C2696-CCDE-4F45-8301-06DF3CB76063}">
      <dsp:nvSpPr>
        <dsp:cNvPr id="0" name=""/>
        <dsp:cNvSpPr/>
      </dsp:nvSpPr>
      <dsp:spPr>
        <a:xfrm>
          <a:off x="7239394" y="1455533"/>
          <a:ext cx="1767772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대출 관리</a:t>
          </a:r>
          <a:endParaRPr lang="ko-KR" altLang="en-US" sz="2100" kern="1200" dirty="0"/>
        </a:p>
      </dsp:txBody>
      <dsp:txXfrm>
        <a:off x="7264113" y="1480252"/>
        <a:ext cx="1718334" cy="794522"/>
      </dsp:txXfrm>
    </dsp:sp>
    <dsp:sp modelId="{AEAA6708-DBB8-4A69-9540-905DE4B374D1}">
      <dsp:nvSpPr>
        <dsp:cNvPr id="0" name=""/>
        <dsp:cNvSpPr/>
      </dsp:nvSpPr>
      <dsp:spPr>
        <a:xfrm>
          <a:off x="6498859" y="2545742"/>
          <a:ext cx="1329072" cy="84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46843-D5E7-4986-B9FA-B08D70E08D1C}">
      <dsp:nvSpPr>
        <dsp:cNvPr id="0" name=""/>
        <dsp:cNvSpPr/>
      </dsp:nvSpPr>
      <dsp:spPr>
        <a:xfrm>
          <a:off x="6646533" y="2686033"/>
          <a:ext cx="1329072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대출</a:t>
          </a:r>
          <a:endParaRPr lang="ko-KR" altLang="en-US" sz="2100" kern="1200" dirty="0"/>
        </a:p>
      </dsp:txBody>
      <dsp:txXfrm>
        <a:off x="6671252" y="2710752"/>
        <a:ext cx="1279634" cy="794522"/>
      </dsp:txXfrm>
    </dsp:sp>
    <dsp:sp modelId="{BD9E4954-C430-4791-82FC-E8972B0676B9}">
      <dsp:nvSpPr>
        <dsp:cNvPr id="0" name=""/>
        <dsp:cNvSpPr/>
      </dsp:nvSpPr>
      <dsp:spPr>
        <a:xfrm>
          <a:off x="8123280" y="2545742"/>
          <a:ext cx="1329072" cy="84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7CD2E-0ACF-4A91-8837-08352F88FC73}">
      <dsp:nvSpPr>
        <dsp:cNvPr id="0" name=""/>
        <dsp:cNvSpPr/>
      </dsp:nvSpPr>
      <dsp:spPr>
        <a:xfrm>
          <a:off x="8270955" y="2686033"/>
          <a:ext cx="1329072" cy="84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반납</a:t>
          </a:r>
          <a:endParaRPr lang="ko-KR" altLang="en-US" sz="2100" kern="1200" dirty="0"/>
        </a:p>
      </dsp:txBody>
      <dsp:txXfrm>
        <a:off x="8295674" y="2710752"/>
        <a:ext cx="1279634" cy="7945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913B7-6B4F-4AC1-A575-CC4DBDF9BCED}">
      <dsp:nvSpPr>
        <dsp:cNvPr id="0" name=""/>
        <dsp:cNvSpPr/>
      </dsp:nvSpPr>
      <dsp:spPr>
        <a:xfrm>
          <a:off x="2254644" y="2007138"/>
          <a:ext cx="1744093" cy="872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사용자</a:t>
          </a:r>
          <a:endParaRPr lang="ko-KR" altLang="en-US" sz="2600" kern="1200" dirty="0"/>
        </a:p>
      </dsp:txBody>
      <dsp:txXfrm>
        <a:off x="2280185" y="2032679"/>
        <a:ext cx="1693011" cy="820964"/>
      </dsp:txXfrm>
    </dsp:sp>
    <dsp:sp modelId="{13F3274D-9FFA-4189-A48D-3D2BA1E0B50D}">
      <dsp:nvSpPr>
        <dsp:cNvPr id="0" name=""/>
        <dsp:cNvSpPr/>
      </dsp:nvSpPr>
      <dsp:spPr>
        <a:xfrm rot="17350740">
          <a:off x="3285770" y="1424246"/>
          <a:ext cx="212357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23572" y="16062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4294467" y="1387219"/>
        <a:ext cx="106178" cy="106178"/>
      </dsp:txXfrm>
    </dsp:sp>
    <dsp:sp modelId="{F3BD7C6A-7E90-45CD-B2D8-BE045F039FC6}">
      <dsp:nvSpPr>
        <dsp:cNvPr id="0" name=""/>
        <dsp:cNvSpPr/>
      </dsp:nvSpPr>
      <dsp:spPr>
        <a:xfrm>
          <a:off x="4696375" y="1431"/>
          <a:ext cx="1744093" cy="872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로그인</a:t>
          </a:r>
          <a:endParaRPr lang="ko-KR" altLang="en-US" sz="2600" kern="1200" dirty="0"/>
        </a:p>
      </dsp:txBody>
      <dsp:txXfrm>
        <a:off x="4721916" y="26972"/>
        <a:ext cx="1693011" cy="820964"/>
      </dsp:txXfrm>
    </dsp:sp>
    <dsp:sp modelId="{CBED009E-B82F-4DD6-A446-D4A5EC76BBC1}">
      <dsp:nvSpPr>
        <dsp:cNvPr id="0" name=""/>
        <dsp:cNvSpPr/>
      </dsp:nvSpPr>
      <dsp:spPr>
        <a:xfrm rot="18289469">
          <a:off x="3736734" y="1925673"/>
          <a:ext cx="122164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21643" y="16062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17015" y="1911194"/>
        <a:ext cx="61082" cy="61082"/>
      </dsp:txXfrm>
    </dsp:sp>
    <dsp:sp modelId="{5AD1F939-0BF4-4103-BD03-D46F70D93912}">
      <dsp:nvSpPr>
        <dsp:cNvPr id="0" name=""/>
        <dsp:cNvSpPr/>
      </dsp:nvSpPr>
      <dsp:spPr>
        <a:xfrm>
          <a:off x="4696375" y="1004285"/>
          <a:ext cx="1744093" cy="872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공지사항</a:t>
          </a:r>
          <a:endParaRPr lang="ko-KR" altLang="en-US" sz="2600" kern="1200" dirty="0"/>
        </a:p>
      </dsp:txBody>
      <dsp:txXfrm>
        <a:off x="4721916" y="1029826"/>
        <a:ext cx="1693011" cy="820964"/>
      </dsp:txXfrm>
    </dsp:sp>
    <dsp:sp modelId="{CE324B33-9927-40FE-8984-ED86AB665871}">
      <dsp:nvSpPr>
        <dsp:cNvPr id="0" name=""/>
        <dsp:cNvSpPr/>
      </dsp:nvSpPr>
      <dsp:spPr>
        <a:xfrm>
          <a:off x="3998737" y="2427099"/>
          <a:ext cx="6976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97637" y="16062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30115" y="2425721"/>
        <a:ext cx="34881" cy="34881"/>
      </dsp:txXfrm>
    </dsp:sp>
    <dsp:sp modelId="{16A853F7-F7F2-4CD2-8C05-6DD53E45B3D6}">
      <dsp:nvSpPr>
        <dsp:cNvPr id="0" name=""/>
        <dsp:cNvSpPr/>
      </dsp:nvSpPr>
      <dsp:spPr>
        <a:xfrm>
          <a:off x="4696375" y="2007138"/>
          <a:ext cx="1744093" cy="872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err="1" smtClean="0"/>
            <a:t>문서목록</a:t>
          </a:r>
          <a:endParaRPr lang="ko-KR" altLang="en-US" sz="2600" kern="1200" dirty="0"/>
        </a:p>
      </dsp:txBody>
      <dsp:txXfrm>
        <a:off x="4721916" y="2032679"/>
        <a:ext cx="1693011" cy="820964"/>
      </dsp:txXfrm>
    </dsp:sp>
    <dsp:sp modelId="{49074809-B571-41E9-A249-8F2BDB1A5208}">
      <dsp:nvSpPr>
        <dsp:cNvPr id="0" name=""/>
        <dsp:cNvSpPr/>
      </dsp:nvSpPr>
      <dsp:spPr>
        <a:xfrm rot="3310531">
          <a:off x="3736734" y="2928526"/>
          <a:ext cx="122164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21643" y="16062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317015" y="2914047"/>
        <a:ext cx="61082" cy="61082"/>
      </dsp:txXfrm>
    </dsp:sp>
    <dsp:sp modelId="{BC882E17-4817-4752-8238-12C6F0A443BC}">
      <dsp:nvSpPr>
        <dsp:cNvPr id="0" name=""/>
        <dsp:cNvSpPr/>
      </dsp:nvSpPr>
      <dsp:spPr>
        <a:xfrm>
          <a:off x="4696375" y="3009992"/>
          <a:ext cx="1744093" cy="872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도서목록</a:t>
          </a:r>
          <a:endParaRPr lang="ko-KR" altLang="en-US" sz="2600" kern="1200" dirty="0"/>
        </a:p>
      </dsp:txBody>
      <dsp:txXfrm>
        <a:off x="4721916" y="3035533"/>
        <a:ext cx="1693011" cy="820964"/>
      </dsp:txXfrm>
    </dsp:sp>
    <dsp:sp modelId="{E2502EB6-B762-464C-8167-2189EB73FB3D}">
      <dsp:nvSpPr>
        <dsp:cNvPr id="0" name=""/>
        <dsp:cNvSpPr/>
      </dsp:nvSpPr>
      <dsp:spPr>
        <a:xfrm rot="4249260">
          <a:off x="3285770" y="3429953"/>
          <a:ext cx="212357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23572" y="16062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4294467" y="3392926"/>
        <a:ext cx="106178" cy="106178"/>
      </dsp:txXfrm>
    </dsp:sp>
    <dsp:sp modelId="{A7D5831B-625B-455B-A272-BD699BCF8F6B}">
      <dsp:nvSpPr>
        <dsp:cNvPr id="0" name=""/>
        <dsp:cNvSpPr/>
      </dsp:nvSpPr>
      <dsp:spPr>
        <a:xfrm>
          <a:off x="4696375" y="4012845"/>
          <a:ext cx="1744093" cy="872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err="1" smtClean="0"/>
            <a:t>마이페이지</a:t>
          </a:r>
          <a:endParaRPr lang="ko-KR" altLang="en-US" sz="2600" kern="1200" dirty="0"/>
        </a:p>
      </dsp:txBody>
      <dsp:txXfrm>
        <a:off x="4721916" y="4038386"/>
        <a:ext cx="1693011" cy="820964"/>
      </dsp:txXfrm>
    </dsp:sp>
    <dsp:sp modelId="{908DE79D-608F-44B0-B375-3687EDD41BCF}">
      <dsp:nvSpPr>
        <dsp:cNvPr id="0" name=""/>
        <dsp:cNvSpPr/>
      </dsp:nvSpPr>
      <dsp:spPr>
        <a:xfrm>
          <a:off x="6951019" y="2038436"/>
          <a:ext cx="1744093" cy="872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관리자</a:t>
          </a:r>
          <a:endParaRPr lang="ko-KR" altLang="en-US" sz="2600" kern="1200" dirty="0"/>
        </a:p>
      </dsp:txBody>
      <dsp:txXfrm>
        <a:off x="6976560" y="2063977"/>
        <a:ext cx="1693011" cy="820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41FB14-4149-4B1A-933E-8D894F52041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D8E9B9-01C0-42E4-AD8C-0FCBCA42EF3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08918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FB14-4149-4B1A-933E-8D894F52041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E9B9-01C0-42E4-AD8C-0FCBCA42E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6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FB14-4149-4B1A-933E-8D894F52041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E9B9-01C0-42E4-AD8C-0FCBCA42E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3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FB14-4149-4B1A-933E-8D894F52041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E9B9-01C0-42E4-AD8C-0FCBCA42E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41FB14-4149-4B1A-933E-8D894F52041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8E9B9-01C0-42E4-AD8C-0FCBCA42EF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2210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FB14-4149-4B1A-933E-8D894F52041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E9B9-01C0-42E4-AD8C-0FCBCA42E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00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FB14-4149-4B1A-933E-8D894F52041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E9B9-01C0-42E4-AD8C-0FCBCA42E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FB14-4149-4B1A-933E-8D894F52041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E9B9-01C0-42E4-AD8C-0FCBCA42E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6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FB14-4149-4B1A-933E-8D894F52041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E9B9-01C0-42E4-AD8C-0FCBCA42E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3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41FB14-4149-4B1A-933E-8D894F52041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8E9B9-01C0-42E4-AD8C-0FCBCA42EF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283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41FB14-4149-4B1A-933E-8D894F52041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8E9B9-01C0-42E4-AD8C-0FCBCA42EF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38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41FB14-4149-4B1A-933E-8D894F52041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D8E9B9-01C0-42E4-AD8C-0FCBCA42EF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7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도서관리</a:t>
            </a:r>
            <a:r>
              <a:rPr lang="ko-KR" altLang="en-US" dirty="0" smtClean="0"/>
              <a:t> 사이트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8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개정이력</a:t>
            </a:r>
            <a:endParaRPr lang="en-US" altLang="ko-KR" dirty="0" smtClean="0"/>
          </a:p>
          <a:p>
            <a:r>
              <a:rPr lang="ko-KR" altLang="en-US" dirty="0" smtClean="0"/>
              <a:t>요구사항 정의</a:t>
            </a:r>
            <a:endParaRPr lang="en-US" altLang="ko-KR" dirty="0" smtClean="0"/>
          </a:p>
          <a:p>
            <a:r>
              <a:rPr lang="ko-KR" altLang="en-US" dirty="0" smtClean="0"/>
              <a:t>사이트 맵</a:t>
            </a:r>
            <a:endParaRPr lang="en-US" altLang="ko-KR" dirty="0" smtClean="0"/>
          </a:p>
          <a:p>
            <a:r>
              <a:rPr lang="ko-KR" altLang="en-US" dirty="0" smtClean="0"/>
              <a:t>프로세스 정의</a:t>
            </a:r>
            <a:endParaRPr lang="en-US" altLang="ko-KR" dirty="0" smtClean="0"/>
          </a:p>
          <a:p>
            <a:r>
              <a:rPr lang="ko-KR" altLang="en-US" dirty="0" smtClean="0"/>
              <a:t>화면 설계</a:t>
            </a:r>
            <a:endParaRPr lang="en-US" altLang="ko-KR" dirty="0" smtClean="0"/>
          </a:p>
          <a:p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604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개정이력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394262"/>
              </p:ext>
            </p:extLst>
          </p:nvPr>
        </p:nvGraphicFramePr>
        <p:xfrm>
          <a:off x="1371600" y="2285999"/>
          <a:ext cx="9601200" cy="28180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002">
                  <a:extLst>
                    <a:ext uri="{9D8B030D-6E8A-4147-A177-3AD203B41FA5}">
                      <a16:colId xmlns:a16="http://schemas.microsoft.com/office/drawing/2014/main" val="207805430"/>
                    </a:ext>
                  </a:extLst>
                </a:gridCol>
                <a:gridCol w="2779478">
                  <a:extLst>
                    <a:ext uri="{9D8B030D-6E8A-4147-A177-3AD203B41FA5}">
                      <a16:colId xmlns:a16="http://schemas.microsoft.com/office/drawing/2014/main" val="196857232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7690129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24294173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790282615"/>
                    </a:ext>
                  </a:extLst>
                </a:gridCol>
              </a:tblGrid>
              <a:tr h="563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수정일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253525367"/>
                  </a:ext>
                </a:extLst>
              </a:tr>
              <a:tr h="5636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초안 작성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V1.0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2021-06-05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274344179"/>
                  </a:ext>
                </a:extLst>
              </a:tr>
              <a:tr h="5636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보완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V2.0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2021-07-01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김유신</a:t>
                      </a:r>
                      <a:endParaRPr lang="ko-KR" altLang="en-US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556370183"/>
                  </a:ext>
                </a:extLst>
              </a:tr>
              <a:tr h="5636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회의 내용 반영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V3.0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2021-07-30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이순신</a:t>
                      </a:r>
                      <a:endParaRPr lang="ko-KR" altLang="en-US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37251640"/>
                  </a:ext>
                </a:extLst>
              </a:tr>
              <a:tr h="5636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회의 내용 반영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V4.0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2021-08-05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32658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67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정의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169206"/>
              </p:ext>
            </p:extLst>
          </p:nvPr>
        </p:nvGraphicFramePr>
        <p:xfrm>
          <a:off x="1371600" y="2286000"/>
          <a:ext cx="960120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8785">
                  <a:extLst>
                    <a:ext uri="{9D8B030D-6E8A-4147-A177-3AD203B41FA5}">
                      <a16:colId xmlns:a16="http://schemas.microsoft.com/office/drawing/2014/main" val="2255044320"/>
                    </a:ext>
                  </a:extLst>
                </a:gridCol>
                <a:gridCol w="4657103">
                  <a:extLst>
                    <a:ext uri="{9D8B030D-6E8A-4147-A177-3AD203B41FA5}">
                      <a16:colId xmlns:a16="http://schemas.microsoft.com/office/drawing/2014/main" val="309788594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435007732"/>
                    </a:ext>
                  </a:extLst>
                </a:gridCol>
                <a:gridCol w="3035166">
                  <a:extLst>
                    <a:ext uri="{9D8B030D-6E8A-4147-A177-3AD203B41FA5}">
                      <a16:colId xmlns:a16="http://schemas.microsoft.com/office/drawing/2014/main" val="1385333447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RFP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확정 여부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47157202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r>
                        <a:rPr lang="en-US" altLang="ko-KR" dirty="0" smtClean="0"/>
                        <a:t>1 – </a:t>
                      </a:r>
                      <a:r>
                        <a:rPr lang="ko-KR" altLang="en-US" dirty="0" smtClean="0"/>
                        <a:t>화면에 표현되어야 할 기능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확정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설계 적용</a:t>
                      </a:r>
                      <a:endParaRPr lang="ko-KR" altLang="en-US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45614665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r>
                        <a:rPr lang="en-US" altLang="ko-KR" dirty="0" smtClean="0"/>
                        <a:t>2 – </a:t>
                      </a:r>
                      <a:r>
                        <a:rPr lang="ko-KR" altLang="en-US" dirty="0" smtClean="0"/>
                        <a:t>화면 입력 요소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확정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설계 적용</a:t>
                      </a:r>
                      <a:endParaRPr lang="ko-KR" altLang="en-US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386463072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r>
                        <a:rPr lang="en-US" altLang="ko-KR" dirty="0" smtClean="0"/>
                        <a:t>3 – </a:t>
                      </a:r>
                      <a:r>
                        <a:rPr lang="ko-KR" altLang="en-US" dirty="0" smtClean="0"/>
                        <a:t>추가적으로 필요한 화면 요소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확정</a:t>
                      </a:r>
                      <a:endParaRPr lang="ko-KR" altLang="en-U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설계 적용</a:t>
                      </a:r>
                      <a:r>
                        <a:rPr lang="en-US" altLang="ko-KR" dirty="0" smtClean="0"/>
                        <a:t>(1</a:t>
                      </a:r>
                      <a:r>
                        <a:rPr lang="ko-KR" altLang="en-US" dirty="0" smtClean="0"/>
                        <a:t>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42778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2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639232"/>
            <a:ext cx="9601196" cy="1303867"/>
          </a:xfrm>
        </p:spPr>
        <p:txBody>
          <a:bodyPr/>
          <a:lstStyle/>
          <a:p>
            <a:r>
              <a:rPr lang="ko-KR" altLang="en-US" dirty="0" smtClean="0"/>
              <a:t>사이트 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965146"/>
              </p:ext>
            </p:extLst>
          </p:nvPr>
        </p:nvGraphicFramePr>
        <p:xfrm>
          <a:off x="1295400" y="2157413"/>
          <a:ext cx="9601200" cy="3614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7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818097"/>
              </p:ext>
            </p:extLst>
          </p:nvPr>
        </p:nvGraphicFramePr>
        <p:xfrm>
          <a:off x="1246908" y="1504345"/>
          <a:ext cx="8695113" cy="4886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10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5345" y="1612669"/>
            <a:ext cx="1654233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05345" y="2310938"/>
            <a:ext cx="10083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9809019" y="1691639"/>
            <a:ext cx="1479665" cy="399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5345" y="2443942"/>
            <a:ext cx="1654233" cy="426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3042458"/>
            <a:ext cx="133834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71600" y="3709554"/>
            <a:ext cx="133834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도서검색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71600" y="4376650"/>
            <a:ext cx="133834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000895" y="2443942"/>
            <a:ext cx="704088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4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5156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166527"/>
              </p:ext>
            </p:extLst>
          </p:nvPr>
        </p:nvGraphicFramePr>
        <p:xfrm>
          <a:off x="1371600" y="2285998"/>
          <a:ext cx="9601200" cy="310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24">
                  <a:extLst>
                    <a:ext uri="{9D8B030D-6E8A-4147-A177-3AD203B41FA5}">
                      <a16:colId xmlns:a16="http://schemas.microsoft.com/office/drawing/2014/main" val="3149494946"/>
                    </a:ext>
                  </a:extLst>
                </a:gridCol>
                <a:gridCol w="6899563">
                  <a:extLst>
                    <a:ext uri="{9D8B030D-6E8A-4147-A177-3AD203B41FA5}">
                      <a16:colId xmlns:a16="http://schemas.microsoft.com/office/drawing/2014/main" val="3181969789"/>
                    </a:ext>
                  </a:extLst>
                </a:gridCol>
                <a:gridCol w="1837113">
                  <a:extLst>
                    <a:ext uri="{9D8B030D-6E8A-4147-A177-3AD203B41FA5}">
                      <a16:colId xmlns:a16="http://schemas.microsoft.com/office/drawing/2014/main" val="873502168"/>
                    </a:ext>
                  </a:extLst>
                </a:gridCol>
              </a:tblGrid>
              <a:tr h="7751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요구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상대적 중요도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71933"/>
                  </a:ext>
                </a:extLst>
              </a:tr>
              <a:tr h="7751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사용자가 계정 아이디와 패스워드를 입력할 수 있어야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49188"/>
                  </a:ext>
                </a:extLst>
              </a:tr>
              <a:tr h="7751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시스템이 도서 탐색 화면을 제공해 주어야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02975"/>
                  </a:ext>
                </a:extLst>
              </a:tr>
              <a:tr h="7751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시스템이 색인 정보를 제공해 주어야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2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3186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37</TotalTime>
  <Words>160</Words>
  <Application>Microsoft Office PowerPoint</Application>
  <PresentationFormat>와이드스크린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Franklin Gothic Book</vt:lpstr>
      <vt:lpstr>돋움</vt:lpstr>
      <vt:lpstr>Crop</vt:lpstr>
      <vt:lpstr>도서관리 사이트</vt:lpstr>
      <vt:lpstr>목차</vt:lpstr>
      <vt:lpstr>개정이력</vt:lpstr>
      <vt:lpstr>요구사항 정의</vt:lpstr>
      <vt:lpstr>사이트 맵</vt:lpstr>
      <vt:lpstr>프로세스 정의</vt:lpstr>
      <vt:lpstr>화면 설계</vt:lpstr>
      <vt:lpstr>프로토타입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도서관리 사이트</dc:title>
  <dc:creator>a</dc:creator>
  <cp:lastModifiedBy>a</cp:lastModifiedBy>
  <cp:revision>6</cp:revision>
  <dcterms:created xsi:type="dcterms:W3CDTF">2021-08-05T01:41:30Z</dcterms:created>
  <dcterms:modified xsi:type="dcterms:W3CDTF">2021-08-05T02:19:22Z</dcterms:modified>
</cp:coreProperties>
</file>