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6765C-CC57-402B-BB95-A9CCCB662A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8FC450-CA07-4087-8B41-A2D47EAF0B35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FC895EAD-4078-4B2D-8C32-E5D633A36C97}" type="parTrans" cxnId="{E823ECFA-0BC6-4C6B-A986-8BF946153141}">
      <dgm:prSet/>
      <dgm:spPr/>
      <dgm:t>
        <a:bodyPr/>
        <a:lstStyle/>
        <a:p>
          <a:pPr latinLnBrk="1"/>
          <a:endParaRPr lang="ko-KR" altLang="en-US"/>
        </a:p>
      </dgm:t>
    </dgm:pt>
    <dgm:pt modelId="{203F5D5E-05B2-458C-A021-600AEFFE29A5}" type="sibTrans" cxnId="{E823ECFA-0BC6-4C6B-A986-8BF946153141}">
      <dgm:prSet/>
      <dgm:spPr/>
      <dgm:t>
        <a:bodyPr/>
        <a:lstStyle/>
        <a:p>
          <a:pPr latinLnBrk="1"/>
          <a:endParaRPr lang="ko-KR" altLang="en-US"/>
        </a:p>
      </dgm:t>
    </dgm:pt>
    <dgm:pt modelId="{419E5AD6-8DBC-41EF-87FC-6FCD24496C81}">
      <dgm:prSet phldrT="[텍스트]"/>
      <dgm:spPr/>
      <dgm:t>
        <a:bodyPr/>
        <a:lstStyle/>
        <a:p>
          <a:pPr latinLnBrk="1"/>
          <a:r>
            <a:rPr lang="ko-KR" altLang="en-US" dirty="0" smtClean="0"/>
            <a:t>직원관리</a:t>
          </a:r>
          <a:endParaRPr lang="ko-KR" altLang="en-US" dirty="0"/>
        </a:p>
      </dgm:t>
    </dgm:pt>
    <dgm:pt modelId="{A1F6E7A4-A345-48B4-9B7B-158BEF6C84F5}" type="parTrans" cxnId="{2EE725CA-5491-42A5-A326-82D323E7E605}">
      <dgm:prSet/>
      <dgm:spPr/>
      <dgm:t>
        <a:bodyPr/>
        <a:lstStyle/>
        <a:p>
          <a:pPr latinLnBrk="1"/>
          <a:endParaRPr lang="ko-KR" altLang="en-US"/>
        </a:p>
      </dgm:t>
    </dgm:pt>
    <dgm:pt modelId="{7FB98C46-7ABB-4CDF-A3CB-2A8BE55F4635}" type="sibTrans" cxnId="{2EE725CA-5491-42A5-A326-82D323E7E605}">
      <dgm:prSet/>
      <dgm:spPr/>
      <dgm:t>
        <a:bodyPr/>
        <a:lstStyle/>
        <a:p>
          <a:pPr latinLnBrk="1"/>
          <a:endParaRPr lang="ko-KR" altLang="en-US"/>
        </a:p>
      </dgm:t>
    </dgm:pt>
    <dgm:pt modelId="{FE6D272A-B6D1-4E6B-8E80-CB0E16D8847D}">
      <dgm:prSet phldrT="[텍스트]"/>
      <dgm:spPr/>
      <dgm:t>
        <a:bodyPr/>
        <a:lstStyle/>
        <a:p>
          <a:pPr latinLnBrk="1"/>
          <a:r>
            <a:rPr lang="ko-KR" altLang="en-US" dirty="0" smtClean="0"/>
            <a:t>급여관리</a:t>
          </a:r>
          <a:endParaRPr lang="ko-KR" altLang="en-US" dirty="0"/>
        </a:p>
      </dgm:t>
    </dgm:pt>
    <dgm:pt modelId="{1BEAC224-5656-4627-A8B8-090263C8E537}" type="parTrans" cxnId="{968C2F23-3096-4254-860F-B77F10F5CA35}">
      <dgm:prSet/>
      <dgm:spPr/>
      <dgm:t>
        <a:bodyPr/>
        <a:lstStyle/>
        <a:p>
          <a:pPr latinLnBrk="1"/>
          <a:endParaRPr lang="ko-KR" altLang="en-US"/>
        </a:p>
      </dgm:t>
    </dgm:pt>
    <dgm:pt modelId="{84C75BB6-03E4-4178-A7F8-0BE2564A5FE5}" type="sibTrans" cxnId="{968C2F23-3096-4254-860F-B77F10F5CA35}">
      <dgm:prSet/>
      <dgm:spPr/>
      <dgm:t>
        <a:bodyPr/>
        <a:lstStyle/>
        <a:p>
          <a:pPr latinLnBrk="1"/>
          <a:endParaRPr lang="ko-KR" altLang="en-US"/>
        </a:p>
      </dgm:t>
    </dgm:pt>
    <dgm:pt modelId="{B38A8704-B75A-43DF-9E06-4C15A27F36CB}">
      <dgm:prSet phldrT="[텍스트]"/>
      <dgm:spPr/>
      <dgm:t>
        <a:bodyPr/>
        <a:lstStyle/>
        <a:p>
          <a:pPr latinLnBrk="1"/>
          <a:r>
            <a:rPr lang="ko-KR" altLang="en-US" dirty="0" smtClean="0"/>
            <a:t>인사관리</a:t>
          </a:r>
          <a:endParaRPr lang="ko-KR" altLang="en-US" dirty="0"/>
        </a:p>
      </dgm:t>
    </dgm:pt>
    <dgm:pt modelId="{3258BB20-FEF4-42EE-8E11-8A33DE8E86FC}" type="parTrans" cxnId="{A47E4381-E4B3-4103-AF04-846FC2D6ADF7}">
      <dgm:prSet/>
      <dgm:spPr/>
      <dgm:t>
        <a:bodyPr/>
        <a:lstStyle/>
        <a:p>
          <a:pPr latinLnBrk="1"/>
          <a:endParaRPr lang="ko-KR" altLang="en-US"/>
        </a:p>
      </dgm:t>
    </dgm:pt>
    <dgm:pt modelId="{C39D68A3-2054-4AF7-B0AA-82F53F1CA6CA}" type="sibTrans" cxnId="{A47E4381-E4B3-4103-AF04-846FC2D6ADF7}">
      <dgm:prSet/>
      <dgm:spPr/>
      <dgm:t>
        <a:bodyPr/>
        <a:lstStyle/>
        <a:p>
          <a:pPr latinLnBrk="1"/>
          <a:endParaRPr lang="ko-KR" altLang="en-US"/>
        </a:p>
      </dgm:t>
    </dgm:pt>
    <dgm:pt modelId="{095549C2-2049-448D-98E7-03676CFC8D45}">
      <dgm:prSet phldrT="[텍스트]"/>
      <dgm:spPr/>
      <dgm:t>
        <a:bodyPr/>
        <a:lstStyle/>
        <a:p>
          <a:pPr latinLnBrk="1"/>
          <a:r>
            <a:rPr lang="ko-KR" altLang="en-US" dirty="0" smtClean="0"/>
            <a:t>상품관리</a:t>
          </a:r>
          <a:endParaRPr lang="ko-KR" altLang="en-US" dirty="0"/>
        </a:p>
      </dgm:t>
    </dgm:pt>
    <dgm:pt modelId="{9F8068B4-AA8E-48C8-999A-5CA81341311D}" type="parTrans" cxnId="{A533075E-53E8-4571-A235-6D98159744FD}">
      <dgm:prSet/>
      <dgm:spPr/>
      <dgm:t>
        <a:bodyPr/>
        <a:lstStyle/>
        <a:p>
          <a:pPr latinLnBrk="1"/>
          <a:endParaRPr lang="ko-KR" altLang="en-US"/>
        </a:p>
      </dgm:t>
    </dgm:pt>
    <dgm:pt modelId="{84513BBD-A87D-4943-B109-9612E5BDB6E6}" type="sibTrans" cxnId="{A533075E-53E8-4571-A235-6D98159744FD}">
      <dgm:prSet/>
      <dgm:spPr/>
      <dgm:t>
        <a:bodyPr/>
        <a:lstStyle/>
        <a:p>
          <a:pPr latinLnBrk="1"/>
          <a:endParaRPr lang="ko-KR" altLang="en-US"/>
        </a:p>
      </dgm:t>
    </dgm:pt>
    <dgm:pt modelId="{2DFF2FC7-6673-4587-B14B-D1CEC3C0234C}">
      <dgm:prSet phldrT="[텍스트]"/>
      <dgm:spPr/>
      <dgm:t>
        <a:bodyPr/>
        <a:lstStyle/>
        <a:p>
          <a:pPr latinLnBrk="1"/>
          <a:r>
            <a:rPr lang="ko-KR" altLang="en-US" dirty="0" smtClean="0"/>
            <a:t>재고</a:t>
          </a:r>
          <a:endParaRPr lang="ko-KR" altLang="en-US" dirty="0"/>
        </a:p>
      </dgm:t>
    </dgm:pt>
    <dgm:pt modelId="{037A805D-2667-4229-A28D-AD6FFC21139D}" type="parTrans" cxnId="{22E97D3D-220E-415D-AEF9-17F1F7061231}">
      <dgm:prSet/>
      <dgm:spPr/>
      <dgm:t>
        <a:bodyPr/>
        <a:lstStyle/>
        <a:p>
          <a:pPr latinLnBrk="1"/>
          <a:endParaRPr lang="ko-KR" altLang="en-US"/>
        </a:p>
      </dgm:t>
    </dgm:pt>
    <dgm:pt modelId="{CE534108-E025-459D-A4F6-75BA356851BF}" type="sibTrans" cxnId="{22E97D3D-220E-415D-AEF9-17F1F7061231}">
      <dgm:prSet/>
      <dgm:spPr/>
      <dgm:t>
        <a:bodyPr/>
        <a:lstStyle/>
        <a:p>
          <a:pPr latinLnBrk="1"/>
          <a:endParaRPr lang="ko-KR" altLang="en-US"/>
        </a:p>
      </dgm:t>
    </dgm:pt>
    <dgm:pt modelId="{A20EDFD4-8E49-4292-A2E8-5395727E6E0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1EF99E82-5E24-4CFC-B2FC-FD9A67EC9060}" type="parTrans" cxnId="{805397FC-73FB-49F5-974F-6D0DCA9FB219}">
      <dgm:prSet/>
      <dgm:spPr/>
      <dgm:t>
        <a:bodyPr/>
        <a:lstStyle/>
        <a:p>
          <a:pPr latinLnBrk="1"/>
          <a:endParaRPr lang="ko-KR" altLang="en-US"/>
        </a:p>
      </dgm:t>
    </dgm:pt>
    <dgm:pt modelId="{C184F786-24A0-4B1B-84BA-ECA6E922FD33}" type="sibTrans" cxnId="{805397FC-73FB-49F5-974F-6D0DCA9FB219}">
      <dgm:prSet/>
      <dgm:spPr/>
      <dgm:t>
        <a:bodyPr/>
        <a:lstStyle/>
        <a:p>
          <a:pPr latinLnBrk="1"/>
          <a:endParaRPr lang="ko-KR" altLang="en-US"/>
        </a:p>
      </dgm:t>
    </dgm:pt>
    <dgm:pt modelId="{0315484F-3BD4-4B37-B321-872911A0334F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4F1E2583-B6AE-445F-B1BB-EC82572DC75A}" type="parTrans" cxnId="{1EE900B4-45F6-40D1-8753-74926FF040E8}">
      <dgm:prSet/>
      <dgm:spPr/>
      <dgm:t>
        <a:bodyPr/>
        <a:lstStyle/>
        <a:p>
          <a:pPr latinLnBrk="1"/>
          <a:endParaRPr lang="ko-KR" altLang="en-US"/>
        </a:p>
      </dgm:t>
    </dgm:pt>
    <dgm:pt modelId="{20C87A4C-46F3-4CBA-A240-07E4C217D3A6}" type="sibTrans" cxnId="{1EE900B4-45F6-40D1-8753-74926FF040E8}">
      <dgm:prSet/>
      <dgm:spPr/>
      <dgm:t>
        <a:bodyPr/>
        <a:lstStyle/>
        <a:p>
          <a:pPr latinLnBrk="1"/>
          <a:endParaRPr lang="ko-KR" altLang="en-US"/>
        </a:p>
      </dgm:t>
    </dgm:pt>
    <dgm:pt modelId="{D5736327-B0CE-44EB-A91B-3B2232EBAF16}">
      <dgm:prSet phldrT="[텍스트]"/>
      <dgm:spPr/>
      <dgm:t>
        <a:bodyPr/>
        <a:lstStyle/>
        <a:p>
          <a:pPr latinLnBrk="1"/>
          <a:r>
            <a:rPr lang="ko-KR" altLang="en-US" dirty="0" smtClean="0"/>
            <a:t>회원탈퇴</a:t>
          </a:r>
          <a:endParaRPr lang="ko-KR" altLang="en-US" dirty="0"/>
        </a:p>
      </dgm:t>
    </dgm:pt>
    <dgm:pt modelId="{17488FFB-7ABC-491A-9EDE-5E83E1CFF014}" type="parTrans" cxnId="{7F844404-D77C-4611-BC4A-846899177BA5}">
      <dgm:prSet/>
      <dgm:spPr/>
      <dgm:t>
        <a:bodyPr/>
        <a:lstStyle/>
        <a:p>
          <a:pPr latinLnBrk="1"/>
          <a:endParaRPr lang="ko-KR" altLang="en-US"/>
        </a:p>
      </dgm:t>
    </dgm:pt>
    <dgm:pt modelId="{4F591744-027B-4D3E-A6D7-118C2BFADBA4}" type="sibTrans" cxnId="{7F844404-D77C-4611-BC4A-846899177BA5}">
      <dgm:prSet/>
      <dgm:spPr/>
      <dgm:t>
        <a:bodyPr/>
        <a:lstStyle/>
        <a:p>
          <a:pPr latinLnBrk="1"/>
          <a:endParaRPr lang="ko-KR" altLang="en-US"/>
        </a:p>
      </dgm:t>
    </dgm:pt>
    <dgm:pt modelId="{432B08FA-6102-48CF-9ED9-262599A0F933}">
      <dgm:prSet phldrT="[텍스트]"/>
      <dgm:spPr/>
      <dgm:t>
        <a:bodyPr/>
        <a:lstStyle/>
        <a:p>
          <a:pPr latinLnBrk="1"/>
          <a:r>
            <a:rPr lang="ko-KR" altLang="en-US" dirty="0" smtClean="0"/>
            <a:t>판매수량</a:t>
          </a:r>
          <a:endParaRPr lang="ko-KR" altLang="en-US" dirty="0"/>
        </a:p>
      </dgm:t>
    </dgm:pt>
    <dgm:pt modelId="{18879DA7-A655-49D8-A2C8-16AC2A4E7383}" type="parTrans" cxnId="{FA352648-5D9C-438B-BFEA-273914622708}">
      <dgm:prSet/>
      <dgm:spPr/>
      <dgm:t>
        <a:bodyPr/>
        <a:lstStyle/>
        <a:p>
          <a:pPr latinLnBrk="1"/>
          <a:endParaRPr lang="ko-KR" altLang="en-US"/>
        </a:p>
      </dgm:t>
    </dgm:pt>
    <dgm:pt modelId="{DD2CA4AC-0272-4BCC-B292-51D2E833CF18}" type="sibTrans" cxnId="{FA352648-5D9C-438B-BFEA-273914622708}">
      <dgm:prSet/>
      <dgm:spPr/>
      <dgm:t>
        <a:bodyPr/>
        <a:lstStyle/>
        <a:p>
          <a:pPr latinLnBrk="1"/>
          <a:endParaRPr lang="ko-KR" altLang="en-US"/>
        </a:p>
      </dgm:t>
    </dgm:pt>
    <dgm:pt modelId="{639DA025-A9BF-4320-9040-A3248449729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매입수량</a:t>
          </a:r>
          <a:endParaRPr lang="ko-KR" altLang="en-US" dirty="0"/>
        </a:p>
      </dgm:t>
    </dgm:pt>
    <dgm:pt modelId="{FF9C563D-6B8E-4110-8F3B-34C90404CC05}" type="parTrans" cxnId="{B87E81A8-0D67-4718-9089-CE990611C379}">
      <dgm:prSet/>
      <dgm:spPr/>
      <dgm:t>
        <a:bodyPr/>
        <a:lstStyle/>
        <a:p>
          <a:pPr latinLnBrk="1"/>
          <a:endParaRPr lang="ko-KR" altLang="en-US"/>
        </a:p>
      </dgm:t>
    </dgm:pt>
    <dgm:pt modelId="{21FFBAD7-E067-4E74-B68E-0A150DA01795}" type="sibTrans" cxnId="{B87E81A8-0D67-4718-9089-CE990611C379}">
      <dgm:prSet/>
      <dgm:spPr/>
      <dgm:t>
        <a:bodyPr/>
        <a:lstStyle/>
        <a:p>
          <a:pPr latinLnBrk="1"/>
          <a:endParaRPr lang="ko-KR" altLang="en-US"/>
        </a:p>
      </dgm:t>
    </dgm:pt>
    <dgm:pt modelId="{18D437D5-7CE5-4FC0-811F-061AFDC144EC}" type="pres">
      <dgm:prSet presAssocID="{F3F6765C-CC57-402B-BB95-A9CCCB662A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4E4552-998F-4E48-A0BA-6F676B2F677C}" type="pres">
      <dgm:prSet presAssocID="{FA8FC450-CA07-4087-8B41-A2D47EAF0B35}" presName="hierRoot1" presStyleCnt="0"/>
      <dgm:spPr/>
    </dgm:pt>
    <dgm:pt modelId="{BD85C7E1-1800-4CD8-8D2C-56EF9034D0EE}" type="pres">
      <dgm:prSet presAssocID="{FA8FC450-CA07-4087-8B41-A2D47EAF0B35}" presName="composite" presStyleCnt="0"/>
      <dgm:spPr/>
    </dgm:pt>
    <dgm:pt modelId="{CCE50F04-4F0E-4383-B39F-8315F4031C54}" type="pres">
      <dgm:prSet presAssocID="{FA8FC450-CA07-4087-8B41-A2D47EAF0B35}" presName="background" presStyleLbl="node0" presStyleIdx="0" presStyleCnt="1"/>
      <dgm:spPr/>
    </dgm:pt>
    <dgm:pt modelId="{7E6296B3-2B3A-4FDE-BDD9-D900A19B7B31}" type="pres">
      <dgm:prSet presAssocID="{FA8FC450-CA07-4087-8B41-A2D47EAF0B3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E5CEFE-899A-42A6-8F75-D6CA25557DD2}" type="pres">
      <dgm:prSet presAssocID="{FA8FC450-CA07-4087-8B41-A2D47EAF0B35}" presName="hierChild2" presStyleCnt="0"/>
      <dgm:spPr/>
    </dgm:pt>
    <dgm:pt modelId="{3FE1471C-1366-480A-8A88-04C756DC4535}" type="pres">
      <dgm:prSet presAssocID="{1EF99E82-5E24-4CFC-B2FC-FD9A67EC9060}" presName="Name10" presStyleLbl="parChTrans1D2" presStyleIdx="0" presStyleCnt="3"/>
      <dgm:spPr/>
    </dgm:pt>
    <dgm:pt modelId="{9CF3D6DB-CE35-4DB9-BC16-18C7FD5ED70A}" type="pres">
      <dgm:prSet presAssocID="{A20EDFD4-8E49-4292-A2E8-5395727E6E09}" presName="hierRoot2" presStyleCnt="0"/>
      <dgm:spPr/>
    </dgm:pt>
    <dgm:pt modelId="{8EC82F15-9C12-4922-BCCC-C3759658B73B}" type="pres">
      <dgm:prSet presAssocID="{A20EDFD4-8E49-4292-A2E8-5395727E6E09}" presName="composite2" presStyleCnt="0"/>
      <dgm:spPr/>
    </dgm:pt>
    <dgm:pt modelId="{FC93C586-660C-4DFE-AE6F-88FC8144E174}" type="pres">
      <dgm:prSet presAssocID="{A20EDFD4-8E49-4292-A2E8-5395727E6E09}" presName="background2" presStyleLbl="node2" presStyleIdx="0" presStyleCnt="3"/>
      <dgm:spPr/>
    </dgm:pt>
    <dgm:pt modelId="{0A436A07-2666-4E2D-9C40-B874F25E4BA1}" type="pres">
      <dgm:prSet presAssocID="{A20EDFD4-8E49-4292-A2E8-5395727E6E0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F7A90F-85E0-482D-8E00-F455DFF610A5}" type="pres">
      <dgm:prSet presAssocID="{A20EDFD4-8E49-4292-A2E8-5395727E6E09}" presName="hierChild3" presStyleCnt="0"/>
      <dgm:spPr/>
    </dgm:pt>
    <dgm:pt modelId="{00AC36B1-377B-4873-988C-1C140BC084EC}" type="pres">
      <dgm:prSet presAssocID="{4F1E2583-B6AE-445F-B1BB-EC82572DC75A}" presName="Name17" presStyleLbl="parChTrans1D3" presStyleIdx="0" presStyleCnt="7"/>
      <dgm:spPr/>
    </dgm:pt>
    <dgm:pt modelId="{DD71FC8A-37A9-44D1-9A0F-7A914D80F9C3}" type="pres">
      <dgm:prSet presAssocID="{0315484F-3BD4-4B37-B321-872911A0334F}" presName="hierRoot3" presStyleCnt="0"/>
      <dgm:spPr/>
    </dgm:pt>
    <dgm:pt modelId="{CAA1E704-22C6-4151-B7D3-6261C7079263}" type="pres">
      <dgm:prSet presAssocID="{0315484F-3BD4-4B37-B321-872911A0334F}" presName="composite3" presStyleCnt="0"/>
      <dgm:spPr/>
    </dgm:pt>
    <dgm:pt modelId="{8489F5A8-4855-410E-A543-F7B1E173EE72}" type="pres">
      <dgm:prSet presAssocID="{0315484F-3BD4-4B37-B321-872911A0334F}" presName="background3" presStyleLbl="node3" presStyleIdx="0" presStyleCnt="7"/>
      <dgm:spPr/>
    </dgm:pt>
    <dgm:pt modelId="{C9E142E1-4CDA-4750-84E6-7B849C173BFD}" type="pres">
      <dgm:prSet presAssocID="{0315484F-3BD4-4B37-B321-872911A0334F}" presName="text3" presStyleLbl="fgAcc3" presStyleIdx="0" presStyleCnt="7">
        <dgm:presLayoutVars>
          <dgm:chPref val="3"/>
        </dgm:presLayoutVars>
      </dgm:prSet>
      <dgm:spPr/>
    </dgm:pt>
    <dgm:pt modelId="{2B8C6E84-62EC-459A-BEDB-5F2F9DF50D53}" type="pres">
      <dgm:prSet presAssocID="{0315484F-3BD4-4B37-B321-872911A0334F}" presName="hierChild4" presStyleCnt="0"/>
      <dgm:spPr/>
    </dgm:pt>
    <dgm:pt modelId="{F7FDEBEB-4584-41AB-8F75-051125F05DC9}" type="pres">
      <dgm:prSet presAssocID="{17488FFB-7ABC-491A-9EDE-5E83E1CFF014}" presName="Name17" presStyleLbl="parChTrans1D3" presStyleIdx="1" presStyleCnt="7"/>
      <dgm:spPr/>
    </dgm:pt>
    <dgm:pt modelId="{6C455FD0-B1EF-4888-876A-C1E1BB82C8A8}" type="pres">
      <dgm:prSet presAssocID="{D5736327-B0CE-44EB-A91B-3B2232EBAF16}" presName="hierRoot3" presStyleCnt="0"/>
      <dgm:spPr/>
    </dgm:pt>
    <dgm:pt modelId="{671817F2-B3AA-4037-8F9F-5CE1A1D47F2A}" type="pres">
      <dgm:prSet presAssocID="{D5736327-B0CE-44EB-A91B-3B2232EBAF16}" presName="composite3" presStyleCnt="0"/>
      <dgm:spPr/>
    </dgm:pt>
    <dgm:pt modelId="{0E489C07-35D9-4AB2-ACDA-27023C8E8936}" type="pres">
      <dgm:prSet presAssocID="{D5736327-B0CE-44EB-A91B-3B2232EBAF16}" presName="background3" presStyleLbl="node3" presStyleIdx="1" presStyleCnt="7"/>
      <dgm:spPr/>
    </dgm:pt>
    <dgm:pt modelId="{5D907666-B3E5-473C-AE01-67859C34114C}" type="pres">
      <dgm:prSet presAssocID="{D5736327-B0CE-44EB-A91B-3B2232EBAF16}" presName="text3" presStyleLbl="fgAcc3" presStyleIdx="1" presStyleCnt="7">
        <dgm:presLayoutVars>
          <dgm:chPref val="3"/>
        </dgm:presLayoutVars>
      </dgm:prSet>
      <dgm:spPr/>
    </dgm:pt>
    <dgm:pt modelId="{F0ACA90B-B52B-47A3-861A-FA3E7E7024E5}" type="pres">
      <dgm:prSet presAssocID="{D5736327-B0CE-44EB-A91B-3B2232EBAF16}" presName="hierChild4" presStyleCnt="0"/>
      <dgm:spPr/>
    </dgm:pt>
    <dgm:pt modelId="{B1F9184E-87FE-4B8E-9822-F9E0269860DC}" type="pres">
      <dgm:prSet presAssocID="{A1F6E7A4-A345-48B4-9B7B-158BEF6C84F5}" presName="Name10" presStyleLbl="parChTrans1D2" presStyleIdx="1" presStyleCnt="3"/>
      <dgm:spPr/>
    </dgm:pt>
    <dgm:pt modelId="{28DE7D7B-35D4-47BD-9EFD-5370D63CA86A}" type="pres">
      <dgm:prSet presAssocID="{419E5AD6-8DBC-41EF-87FC-6FCD24496C81}" presName="hierRoot2" presStyleCnt="0"/>
      <dgm:spPr/>
    </dgm:pt>
    <dgm:pt modelId="{B56F57CB-A74C-4336-8A07-06DE92DE6EA0}" type="pres">
      <dgm:prSet presAssocID="{419E5AD6-8DBC-41EF-87FC-6FCD24496C81}" presName="composite2" presStyleCnt="0"/>
      <dgm:spPr/>
    </dgm:pt>
    <dgm:pt modelId="{A02FF483-4F67-4E4A-A929-EEE36C1533A4}" type="pres">
      <dgm:prSet presAssocID="{419E5AD6-8DBC-41EF-87FC-6FCD24496C81}" presName="background2" presStyleLbl="node2" presStyleIdx="1" presStyleCnt="3"/>
      <dgm:spPr/>
    </dgm:pt>
    <dgm:pt modelId="{2E55F843-48B8-4A7A-9FD2-7C8A867D8771}" type="pres">
      <dgm:prSet presAssocID="{419E5AD6-8DBC-41EF-87FC-6FCD24496C81}" presName="text2" presStyleLbl="fgAcc2" presStyleIdx="1" presStyleCnt="3" custLinFactNeighborX="29427">
        <dgm:presLayoutVars>
          <dgm:chPref val="3"/>
        </dgm:presLayoutVars>
      </dgm:prSet>
      <dgm:spPr/>
    </dgm:pt>
    <dgm:pt modelId="{51A9D9FC-B183-4090-B90D-9B422F7BA33A}" type="pres">
      <dgm:prSet presAssocID="{419E5AD6-8DBC-41EF-87FC-6FCD24496C81}" presName="hierChild3" presStyleCnt="0"/>
      <dgm:spPr/>
    </dgm:pt>
    <dgm:pt modelId="{D775D35F-EA86-4606-A4E8-F442920B083E}" type="pres">
      <dgm:prSet presAssocID="{1BEAC224-5656-4627-A8B8-090263C8E537}" presName="Name17" presStyleLbl="parChTrans1D3" presStyleIdx="2" presStyleCnt="7"/>
      <dgm:spPr/>
    </dgm:pt>
    <dgm:pt modelId="{BD25D3F5-6570-48BD-8135-D24FFB790A71}" type="pres">
      <dgm:prSet presAssocID="{FE6D272A-B6D1-4E6B-8E80-CB0E16D8847D}" presName="hierRoot3" presStyleCnt="0"/>
      <dgm:spPr/>
    </dgm:pt>
    <dgm:pt modelId="{B8DC6803-C929-43E9-B48A-C7F8127E59FC}" type="pres">
      <dgm:prSet presAssocID="{FE6D272A-B6D1-4E6B-8E80-CB0E16D8847D}" presName="composite3" presStyleCnt="0"/>
      <dgm:spPr/>
    </dgm:pt>
    <dgm:pt modelId="{B1FA95FA-1B62-4C5D-A39F-30EFD4D0C3C1}" type="pres">
      <dgm:prSet presAssocID="{FE6D272A-B6D1-4E6B-8E80-CB0E16D8847D}" presName="background3" presStyleLbl="node3" presStyleIdx="2" presStyleCnt="7"/>
      <dgm:spPr/>
    </dgm:pt>
    <dgm:pt modelId="{AA6364F0-D26F-4904-AA14-363A2CC177F1}" type="pres">
      <dgm:prSet presAssocID="{FE6D272A-B6D1-4E6B-8E80-CB0E16D8847D}" presName="text3" presStyleLbl="fgAcc3" presStyleIdx="2" presStyleCnt="7">
        <dgm:presLayoutVars>
          <dgm:chPref val="3"/>
        </dgm:presLayoutVars>
      </dgm:prSet>
      <dgm:spPr/>
    </dgm:pt>
    <dgm:pt modelId="{A752781B-C901-4768-8169-F7E6B1D318B2}" type="pres">
      <dgm:prSet presAssocID="{FE6D272A-B6D1-4E6B-8E80-CB0E16D8847D}" presName="hierChild4" presStyleCnt="0"/>
      <dgm:spPr/>
    </dgm:pt>
    <dgm:pt modelId="{65B930F2-D45E-47A9-B558-6CA7AC360413}" type="pres">
      <dgm:prSet presAssocID="{3258BB20-FEF4-42EE-8E11-8A33DE8E86FC}" presName="Name17" presStyleLbl="parChTrans1D3" presStyleIdx="3" presStyleCnt="7"/>
      <dgm:spPr/>
    </dgm:pt>
    <dgm:pt modelId="{C74A3E43-9FA1-4168-9BCB-9450254BD235}" type="pres">
      <dgm:prSet presAssocID="{B38A8704-B75A-43DF-9E06-4C15A27F36CB}" presName="hierRoot3" presStyleCnt="0"/>
      <dgm:spPr/>
    </dgm:pt>
    <dgm:pt modelId="{602781F6-41E4-4EAE-9261-4C15BE62D179}" type="pres">
      <dgm:prSet presAssocID="{B38A8704-B75A-43DF-9E06-4C15A27F36CB}" presName="composite3" presStyleCnt="0"/>
      <dgm:spPr/>
    </dgm:pt>
    <dgm:pt modelId="{E2D821F4-2159-47E7-A2EC-4A7056F09A16}" type="pres">
      <dgm:prSet presAssocID="{B38A8704-B75A-43DF-9E06-4C15A27F36CB}" presName="background3" presStyleLbl="node3" presStyleIdx="3" presStyleCnt="7"/>
      <dgm:spPr/>
    </dgm:pt>
    <dgm:pt modelId="{B65042AB-FDEE-4742-9958-95B0C3882D1E}" type="pres">
      <dgm:prSet presAssocID="{B38A8704-B75A-43DF-9E06-4C15A27F36CB}" presName="text3" presStyleLbl="fgAcc3" presStyleIdx="3" presStyleCnt="7">
        <dgm:presLayoutVars>
          <dgm:chPref val="3"/>
        </dgm:presLayoutVars>
      </dgm:prSet>
      <dgm:spPr/>
    </dgm:pt>
    <dgm:pt modelId="{510A939D-8AE7-4E7A-934B-8AD6E7158AEC}" type="pres">
      <dgm:prSet presAssocID="{B38A8704-B75A-43DF-9E06-4C15A27F36CB}" presName="hierChild4" presStyleCnt="0"/>
      <dgm:spPr/>
    </dgm:pt>
    <dgm:pt modelId="{195131FF-1EFC-4164-A863-BCE51A80D6FB}" type="pres">
      <dgm:prSet presAssocID="{9F8068B4-AA8E-48C8-999A-5CA81341311D}" presName="Name10" presStyleLbl="parChTrans1D2" presStyleIdx="2" presStyleCnt="3"/>
      <dgm:spPr/>
    </dgm:pt>
    <dgm:pt modelId="{D0AF8148-BF76-4301-AE50-53A72C7BAE91}" type="pres">
      <dgm:prSet presAssocID="{095549C2-2049-448D-98E7-03676CFC8D45}" presName="hierRoot2" presStyleCnt="0"/>
      <dgm:spPr/>
    </dgm:pt>
    <dgm:pt modelId="{5EB2213A-C4DE-4DBE-9988-3BC8D47ED52A}" type="pres">
      <dgm:prSet presAssocID="{095549C2-2049-448D-98E7-03676CFC8D45}" presName="composite2" presStyleCnt="0"/>
      <dgm:spPr/>
    </dgm:pt>
    <dgm:pt modelId="{7F62A99D-E41B-424A-9BEB-6FBF23EC7727}" type="pres">
      <dgm:prSet presAssocID="{095549C2-2049-448D-98E7-03676CFC8D45}" presName="background2" presStyleLbl="node2" presStyleIdx="2" presStyleCnt="3"/>
      <dgm:spPr/>
    </dgm:pt>
    <dgm:pt modelId="{3692DBE9-D95C-4BE0-B762-CA5B9A348045}" type="pres">
      <dgm:prSet presAssocID="{095549C2-2049-448D-98E7-03676CFC8D4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BEEA92-DD95-4B86-8632-C75145D60D16}" type="pres">
      <dgm:prSet presAssocID="{095549C2-2049-448D-98E7-03676CFC8D45}" presName="hierChild3" presStyleCnt="0"/>
      <dgm:spPr/>
    </dgm:pt>
    <dgm:pt modelId="{87D764DE-39D8-4A6F-98D1-BD74ECF48A17}" type="pres">
      <dgm:prSet presAssocID="{037A805D-2667-4229-A28D-AD6FFC21139D}" presName="Name17" presStyleLbl="parChTrans1D3" presStyleIdx="4" presStyleCnt="7"/>
      <dgm:spPr/>
    </dgm:pt>
    <dgm:pt modelId="{C30BE40A-1146-4A6D-A331-F9922819B72C}" type="pres">
      <dgm:prSet presAssocID="{2DFF2FC7-6673-4587-B14B-D1CEC3C0234C}" presName="hierRoot3" presStyleCnt="0"/>
      <dgm:spPr/>
    </dgm:pt>
    <dgm:pt modelId="{ACAE7AFE-A036-4440-B395-6335053B7B11}" type="pres">
      <dgm:prSet presAssocID="{2DFF2FC7-6673-4587-B14B-D1CEC3C0234C}" presName="composite3" presStyleCnt="0"/>
      <dgm:spPr/>
    </dgm:pt>
    <dgm:pt modelId="{ADC1EA10-683E-4DEF-B60D-D3E1FEE2C3C7}" type="pres">
      <dgm:prSet presAssocID="{2DFF2FC7-6673-4587-B14B-D1CEC3C0234C}" presName="background3" presStyleLbl="node3" presStyleIdx="4" presStyleCnt="7"/>
      <dgm:spPr/>
    </dgm:pt>
    <dgm:pt modelId="{6AE5EBF1-C5AA-4F1A-A031-915BC78AC7FC}" type="pres">
      <dgm:prSet presAssocID="{2DFF2FC7-6673-4587-B14B-D1CEC3C0234C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1B3D2-A5D7-488D-8799-6E98EE17A384}" type="pres">
      <dgm:prSet presAssocID="{2DFF2FC7-6673-4587-B14B-D1CEC3C0234C}" presName="hierChild4" presStyleCnt="0"/>
      <dgm:spPr/>
    </dgm:pt>
    <dgm:pt modelId="{9E3C45A2-3DAD-40A4-80F6-D1E8A0453172}" type="pres">
      <dgm:prSet presAssocID="{18879DA7-A655-49D8-A2C8-16AC2A4E7383}" presName="Name17" presStyleLbl="parChTrans1D3" presStyleIdx="5" presStyleCnt="7"/>
      <dgm:spPr/>
    </dgm:pt>
    <dgm:pt modelId="{4A9D8250-F92A-438F-8A27-D3D970E6DF87}" type="pres">
      <dgm:prSet presAssocID="{432B08FA-6102-48CF-9ED9-262599A0F933}" presName="hierRoot3" presStyleCnt="0"/>
      <dgm:spPr/>
    </dgm:pt>
    <dgm:pt modelId="{631FA54C-FB90-498F-97D7-D6F3EE459310}" type="pres">
      <dgm:prSet presAssocID="{432B08FA-6102-48CF-9ED9-262599A0F933}" presName="composite3" presStyleCnt="0"/>
      <dgm:spPr/>
    </dgm:pt>
    <dgm:pt modelId="{D2586D80-67AF-494F-9F1D-508496B312C2}" type="pres">
      <dgm:prSet presAssocID="{432B08FA-6102-48CF-9ED9-262599A0F933}" presName="background3" presStyleLbl="node3" presStyleIdx="5" presStyleCnt="7"/>
      <dgm:spPr/>
    </dgm:pt>
    <dgm:pt modelId="{A84CBF99-AB00-4E72-8E47-48AAA5EA762F}" type="pres">
      <dgm:prSet presAssocID="{432B08FA-6102-48CF-9ED9-262599A0F933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60924-19A0-445F-9907-D2CEFC9918C3}" type="pres">
      <dgm:prSet presAssocID="{432B08FA-6102-48CF-9ED9-262599A0F933}" presName="hierChild4" presStyleCnt="0"/>
      <dgm:spPr/>
    </dgm:pt>
    <dgm:pt modelId="{902121CF-EA51-49A0-B984-C47257459175}" type="pres">
      <dgm:prSet presAssocID="{FF9C563D-6B8E-4110-8F3B-34C90404CC05}" presName="Name17" presStyleLbl="parChTrans1D3" presStyleIdx="6" presStyleCnt="7"/>
      <dgm:spPr/>
    </dgm:pt>
    <dgm:pt modelId="{956F0D09-ECB6-4E1E-BDE1-D92CFE81E429}" type="pres">
      <dgm:prSet presAssocID="{639DA025-A9BF-4320-9040-A3248449729F}" presName="hierRoot3" presStyleCnt="0"/>
      <dgm:spPr/>
    </dgm:pt>
    <dgm:pt modelId="{97323286-D8C6-414F-99A0-8D029D4DF8EC}" type="pres">
      <dgm:prSet presAssocID="{639DA025-A9BF-4320-9040-A3248449729F}" presName="composite3" presStyleCnt="0"/>
      <dgm:spPr/>
    </dgm:pt>
    <dgm:pt modelId="{A4F561F2-CC05-4D9A-95B6-C4DA2A280AE5}" type="pres">
      <dgm:prSet presAssocID="{639DA025-A9BF-4320-9040-A3248449729F}" presName="background3" presStyleLbl="node3" presStyleIdx="6" presStyleCnt="7"/>
      <dgm:spPr/>
    </dgm:pt>
    <dgm:pt modelId="{AFFA28F1-9A96-46C1-8E10-784751E744E1}" type="pres">
      <dgm:prSet presAssocID="{639DA025-A9BF-4320-9040-A3248449729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CBE47C-CDDA-4896-8448-A69E10D31B5C}" type="pres">
      <dgm:prSet presAssocID="{639DA025-A9BF-4320-9040-A3248449729F}" presName="hierChild4" presStyleCnt="0"/>
      <dgm:spPr/>
    </dgm:pt>
  </dgm:ptLst>
  <dgm:cxnLst>
    <dgm:cxn modelId="{DC3BAC26-4094-4F4D-8E0E-08152C9B1C3A}" type="presOf" srcId="{FF9C563D-6B8E-4110-8F3B-34C90404CC05}" destId="{902121CF-EA51-49A0-B984-C47257459175}" srcOrd="0" destOrd="0" presId="urn:microsoft.com/office/officeart/2005/8/layout/hierarchy1"/>
    <dgm:cxn modelId="{0E7B72B9-122A-4ACF-9F46-BB2CE6593D44}" type="presOf" srcId="{A20EDFD4-8E49-4292-A2E8-5395727E6E09}" destId="{0A436A07-2666-4E2D-9C40-B874F25E4BA1}" srcOrd="0" destOrd="0" presId="urn:microsoft.com/office/officeart/2005/8/layout/hierarchy1"/>
    <dgm:cxn modelId="{932D824F-287A-43A7-B96A-24D70BFDB2B7}" type="presOf" srcId="{A1F6E7A4-A345-48B4-9B7B-158BEF6C84F5}" destId="{B1F9184E-87FE-4B8E-9822-F9E0269860DC}" srcOrd="0" destOrd="0" presId="urn:microsoft.com/office/officeart/2005/8/layout/hierarchy1"/>
    <dgm:cxn modelId="{7F844404-D77C-4611-BC4A-846899177BA5}" srcId="{A20EDFD4-8E49-4292-A2E8-5395727E6E09}" destId="{D5736327-B0CE-44EB-A91B-3B2232EBAF16}" srcOrd="1" destOrd="0" parTransId="{17488FFB-7ABC-491A-9EDE-5E83E1CFF014}" sibTransId="{4F591744-027B-4D3E-A6D7-118C2BFADBA4}"/>
    <dgm:cxn modelId="{B87E81A8-0D67-4718-9089-CE990611C379}" srcId="{095549C2-2049-448D-98E7-03676CFC8D45}" destId="{639DA025-A9BF-4320-9040-A3248449729F}" srcOrd="2" destOrd="0" parTransId="{FF9C563D-6B8E-4110-8F3B-34C90404CC05}" sibTransId="{21FFBAD7-E067-4E74-B68E-0A150DA01795}"/>
    <dgm:cxn modelId="{72C72A6E-3A9A-4AA8-BE45-FC6676B25B67}" type="presOf" srcId="{432B08FA-6102-48CF-9ED9-262599A0F933}" destId="{A84CBF99-AB00-4E72-8E47-48AAA5EA762F}" srcOrd="0" destOrd="0" presId="urn:microsoft.com/office/officeart/2005/8/layout/hierarchy1"/>
    <dgm:cxn modelId="{8C2D9229-BDDE-4A22-8761-0FEA38BFEC11}" type="presOf" srcId="{1EF99E82-5E24-4CFC-B2FC-FD9A67EC9060}" destId="{3FE1471C-1366-480A-8A88-04C756DC4535}" srcOrd="0" destOrd="0" presId="urn:microsoft.com/office/officeart/2005/8/layout/hierarchy1"/>
    <dgm:cxn modelId="{FA352648-5D9C-438B-BFEA-273914622708}" srcId="{095549C2-2049-448D-98E7-03676CFC8D45}" destId="{432B08FA-6102-48CF-9ED9-262599A0F933}" srcOrd="1" destOrd="0" parTransId="{18879DA7-A655-49D8-A2C8-16AC2A4E7383}" sibTransId="{DD2CA4AC-0272-4BCC-B292-51D2E833CF18}"/>
    <dgm:cxn modelId="{D2FBC4CA-E55E-4C1D-B945-903ED32AA666}" type="presOf" srcId="{FA8FC450-CA07-4087-8B41-A2D47EAF0B35}" destId="{7E6296B3-2B3A-4FDE-BDD9-D900A19B7B31}" srcOrd="0" destOrd="0" presId="urn:microsoft.com/office/officeart/2005/8/layout/hierarchy1"/>
    <dgm:cxn modelId="{A47E4381-E4B3-4103-AF04-846FC2D6ADF7}" srcId="{419E5AD6-8DBC-41EF-87FC-6FCD24496C81}" destId="{B38A8704-B75A-43DF-9E06-4C15A27F36CB}" srcOrd="1" destOrd="0" parTransId="{3258BB20-FEF4-42EE-8E11-8A33DE8E86FC}" sibTransId="{C39D68A3-2054-4AF7-B0AA-82F53F1CA6CA}"/>
    <dgm:cxn modelId="{1EE900B4-45F6-40D1-8753-74926FF040E8}" srcId="{A20EDFD4-8E49-4292-A2E8-5395727E6E09}" destId="{0315484F-3BD4-4B37-B321-872911A0334F}" srcOrd="0" destOrd="0" parTransId="{4F1E2583-B6AE-445F-B1BB-EC82572DC75A}" sibTransId="{20C87A4C-46F3-4CBA-A240-07E4C217D3A6}"/>
    <dgm:cxn modelId="{A533075E-53E8-4571-A235-6D98159744FD}" srcId="{FA8FC450-CA07-4087-8B41-A2D47EAF0B35}" destId="{095549C2-2049-448D-98E7-03676CFC8D45}" srcOrd="2" destOrd="0" parTransId="{9F8068B4-AA8E-48C8-999A-5CA81341311D}" sibTransId="{84513BBD-A87D-4943-B109-9612E5BDB6E6}"/>
    <dgm:cxn modelId="{9F23175A-74D9-4870-A4FA-AE0B6E363165}" type="presOf" srcId="{17488FFB-7ABC-491A-9EDE-5E83E1CFF014}" destId="{F7FDEBEB-4584-41AB-8F75-051125F05DC9}" srcOrd="0" destOrd="0" presId="urn:microsoft.com/office/officeart/2005/8/layout/hierarchy1"/>
    <dgm:cxn modelId="{E823ECFA-0BC6-4C6B-A986-8BF946153141}" srcId="{F3F6765C-CC57-402B-BB95-A9CCCB662A8F}" destId="{FA8FC450-CA07-4087-8B41-A2D47EAF0B35}" srcOrd="0" destOrd="0" parTransId="{FC895EAD-4078-4B2D-8C32-E5D633A36C97}" sibTransId="{203F5D5E-05B2-458C-A021-600AEFFE29A5}"/>
    <dgm:cxn modelId="{2FCF0326-C0BE-449C-AEB6-7195CA91A9A4}" type="presOf" srcId="{4F1E2583-B6AE-445F-B1BB-EC82572DC75A}" destId="{00AC36B1-377B-4873-988C-1C140BC084EC}" srcOrd="0" destOrd="0" presId="urn:microsoft.com/office/officeart/2005/8/layout/hierarchy1"/>
    <dgm:cxn modelId="{CC70D96A-29A4-4FEB-847D-15D4005E4B0F}" type="presOf" srcId="{9F8068B4-AA8E-48C8-999A-5CA81341311D}" destId="{195131FF-1EFC-4164-A863-BCE51A80D6FB}" srcOrd="0" destOrd="0" presId="urn:microsoft.com/office/officeart/2005/8/layout/hierarchy1"/>
    <dgm:cxn modelId="{968C2F23-3096-4254-860F-B77F10F5CA35}" srcId="{419E5AD6-8DBC-41EF-87FC-6FCD24496C81}" destId="{FE6D272A-B6D1-4E6B-8E80-CB0E16D8847D}" srcOrd="0" destOrd="0" parTransId="{1BEAC224-5656-4627-A8B8-090263C8E537}" sibTransId="{84C75BB6-03E4-4178-A7F8-0BE2564A5FE5}"/>
    <dgm:cxn modelId="{0DA71FC3-9E70-4A09-B59C-1FEEB1CE2107}" type="presOf" srcId="{639DA025-A9BF-4320-9040-A3248449729F}" destId="{AFFA28F1-9A96-46C1-8E10-784751E744E1}" srcOrd="0" destOrd="0" presId="urn:microsoft.com/office/officeart/2005/8/layout/hierarchy1"/>
    <dgm:cxn modelId="{8A0BD0BD-9340-4F82-90A0-A3EBAFB11C83}" type="presOf" srcId="{419E5AD6-8DBC-41EF-87FC-6FCD24496C81}" destId="{2E55F843-48B8-4A7A-9FD2-7C8A867D8771}" srcOrd="0" destOrd="0" presId="urn:microsoft.com/office/officeart/2005/8/layout/hierarchy1"/>
    <dgm:cxn modelId="{1E22740D-2C1C-416F-AFE4-141B940F43A7}" type="presOf" srcId="{FE6D272A-B6D1-4E6B-8E80-CB0E16D8847D}" destId="{AA6364F0-D26F-4904-AA14-363A2CC177F1}" srcOrd="0" destOrd="0" presId="urn:microsoft.com/office/officeart/2005/8/layout/hierarchy1"/>
    <dgm:cxn modelId="{588AE313-CB58-4941-A953-779C13135A40}" type="presOf" srcId="{B38A8704-B75A-43DF-9E06-4C15A27F36CB}" destId="{B65042AB-FDEE-4742-9958-95B0C3882D1E}" srcOrd="0" destOrd="0" presId="urn:microsoft.com/office/officeart/2005/8/layout/hierarchy1"/>
    <dgm:cxn modelId="{63DF248E-F44C-4F16-A0A4-E91CD690A9AA}" type="presOf" srcId="{095549C2-2049-448D-98E7-03676CFC8D45}" destId="{3692DBE9-D95C-4BE0-B762-CA5B9A348045}" srcOrd="0" destOrd="0" presId="urn:microsoft.com/office/officeart/2005/8/layout/hierarchy1"/>
    <dgm:cxn modelId="{2EE725CA-5491-42A5-A326-82D323E7E605}" srcId="{FA8FC450-CA07-4087-8B41-A2D47EAF0B35}" destId="{419E5AD6-8DBC-41EF-87FC-6FCD24496C81}" srcOrd="1" destOrd="0" parTransId="{A1F6E7A4-A345-48B4-9B7B-158BEF6C84F5}" sibTransId="{7FB98C46-7ABB-4CDF-A3CB-2A8BE55F4635}"/>
    <dgm:cxn modelId="{805397FC-73FB-49F5-974F-6D0DCA9FB219}" srcId="{FA8FC450-CA07-4087-8B41-A2D47EAF0B35}" destId="{A20EDFD4-8E49-4292-A2E8-5395727E6E09}" srcOrd="0" destOrd="0" parTransId="{1EF99E82-5E24-4CFC-B2FC-FD9A67EC9060}" sibTransId="{C184F786-24A0-4B1B-84BA-ECA6E922FD33}"/>
    <dgm:cxn modelId="{C71F1537-FA74-43F7-B935-B3B37D2EDF16}" type="presOf" srcId="{18879DA7-A655-49D8-A2C8-16AC2A4E7383}" destId="{9E3C45A2-3DAD-40A4-80F6-D1E8A0453172}" srcOrd="0" destOrd="0" presId="urn:microsoft.com/office/officeart/2005/8/layout/hierarchy1"/>
    <dgm:cxn modelId="{4D717B58-6E0C-454B-9BB6-CEEE9BBF93FE}" type="presOf" srcId="{D5736327-B0CE-44EB-A91B-3B2232EBAF16}" destId="{5D907666-B3E5-473C-AE01-67859C34114C}" srcOrd="0" destOrd="0" presId="urn:microsoft.com/office/officeart/2005/8/layout/hierarchy1"/>
    <dgm:cxn modelId="{A5EF8610-A785-45F5-B71A-E1C102550EF3}" type="presOf" srcId="{1BEAC224-5656-4627-A8B8-090263C8E537}" destId="{D775D35F-EA86-4606-A4E8-F442920B083E}" srcOrd="0" destOrd="0" presId="urn:microsoft.com/office/officeart/2005/8/layout/hierarchy1"/>
    <dgm:cxn modelId="{2D48730F-466C-4E1E-8AA7-82C25C561132}" type="presOf" srcId="{F3F6765C-CC57-402B-BB95-A9CCCB662A8F}" destId="{18D437D5-7CE5-4FC0-811F-061AFDC144EC}" srcOrd="0" destOrd="0" presId="urn:microsoft.com/office/officeart/2005/8/layout/hierarchy1"/>
    <dgm:cxn modelId="{CC352D32-D890-4FDB-A869-EE55F4655142}" type="presOf" srcId="{0315484F-3BD4-4B37-B321-872911A0334F}" destId="{C9E142E1-4CDA-4750-84E6-7B849C173BFD}" srcOrd="0" destOrd="0" presId="urn:microsoft.com/office/officeart/2005/8/layout/hierarchy1"/>
    <dgm:cxn modelId="{62A7353E-FA37-4441-A81F-AA5C28F8FC49}" type="presOf" srcId="{3258BB20-FEF4-42EE-8E11-8A33DE8E86FC}" destId="{65B930F2-D45E-47A9-B558-6CA7AC360413}" srcOrd="0" destOrd="0" presId="urn:microsoft.com/office/officeart/2005/8/layout/hierarchy1"/>
    <dgm:cxn modelId="{22E97D3D-220E-415D-AEF9-17F1F7061231}" srcId="{095549C2-2049-448D-98E7-03676CFC8D45}" destId="{2DFF2FC7-6673-4587-B14B-D1CEC3C0234C}" srcOrd="0" destOrd="0" parTransId="{037A805D-2667-4229-A28D-AD6FFC21139D}" sibTransId="{CE534108-E025-459D-A4F6-75BA356851BF}"/>
    <dgm:cxn modelId="{6CB68E1F-7B21-4718-9C04-991BBCC45D79}" type="presOf" srcId="{2DFF2FC7-6673-4587-B14B-D1CEC3C0234C}" destId="{6AE5EBF1-C5AA-4F1A-A031-915BC78AC7FC}" srcOrd="0" destOrd="0" presId="urn:microsoft.com/office/officeart/2005/8/layout/hierarchy1"/>
    <dgm:cxn modelId="{80326D1D-C630-45F5-A3FC-8771403387F4}" type="presOf" srcId="{037A805D-2667-4229-A28D-AD6FFC21139D}" destId="{87D764DE-39D8-4A6F-98D1-BD74ECF48A17}" srcOrd="0" destOrd="0" presId="urn:microsoft.com/office/officeart/2005/8/layout/hierarchy1"/>
    <dgm:cxn modelId="{7B70A510-9A72-4A16-886B-AF2688073C54}" type="presParOf" srcId="{18D437D5-7CE5-4FC0-811F-061AFDC144EC}" destId="{2D4E4552-998F-4E48-A0BA-6F676B2F677C}" srcOrd="0" destOrd="0" presId="urn:microsoft.com/office/officeart/2005/8/layout/hierarchy1"/>
    <dgm:cxn modelId="{86E7AF6D-0B04-41E1-A490-98ED25C3F729}" type="presParOf" srcId="{2D4E4552-998F-4E48-A0BA-6F676B2F677C}" destId="{BD85C7E1-1800-4CD8-8D2C-56EF9034D0EE}" srcOrd="0" destOrd="0" presId="urn:microsoft.com/office/officeart/2005/8/layout/hierarchy1"/>
    <dgm:cxn modelId="{14A2EF85-4D79-4941-BED5-8D805EFD8BB2}" type="presParOf" srcId="{BD85C7E1-1800-4CD8-8D2C-56EF9034D0EE}" destId="{CCE50F04-4F0E-4383-B39F-8315F4031C54}" srcOrd="0" destOrd="0" presId="urn:microsoft.com/office/officeart/2005/8/layout/hierarchy1"/>
    <dgm:cxn modelId="{D9A71732-F393-42D2-BB67-38180CD4E9C6}" type="presParOf" srcId="{BD85C7E1-1800-4CD8-8D2C-56EF9034D0EE}" destId="{7E6296B3-2B3A-4FDE-BDD9-D900A19B7B31}" srcOrd="1" destOrd="0" presId="urn:microsoft.com/office/officeart/2005/8/layout/hierarchy1"/>
    <dgm:cxn modelId="{EAAC3B69-999C-46B1-9B01-5D26F8B8AD4C}" type="presParOf" srcId="{2D4E4552-998F-4E48-A0BA-6F676B2F677C}" destId="{07E5CEFE-899A-42A6-8F75-D6CA25557DD2}" srcOrd="1" destOrd="0" presId="urn:microsoft.com/office/officeart/2005/8/layout/hierarchy1"/>
    <dgm:cxn modelId="{9523D571-1DF5-4422-BA5A-C1E72C06349A}" type="presParOf" srcId="{07E5CEFE-899A-42A6-8F75-D6CA25557DD2}" destId="{3FE1471C-1366-480A-8A88-04C756DC4535}" srcOrd="0" destOrd="0" presId="urn:microsoft.com/office/officeart/2005/8/layout/hierarchy1"/>
    <dgm:cxn modelId="{A1FB272E-B4AC-479C-B60D-A75CE3938BC3}" type="presParOf" srcId="{07E5CEFE-899A-42A6-8F75-D6CA25557DD2}" destId="{9CF3D6DB-CE35-4DB9-BC16-18C7FD5ED70A}" srcOrd="1" destOrd="0" presId="urn:microsoft.com/office/officeart/2005/8/layout/hierarchy1"/>
    <dgm:cxn modelId="{940024E9-9BB9-42BC-A2E6-6C2ED87BCF3A}" type="presParOf" srcId="{9CF3D6DB-CE35-4DB9-BC16-18C7FD5ED70A}" destId="{8EC82F15-9C12-4922-BCCC-C3759658B73B}" srcOrd="0" destOrd="0" presId="urn:microsoft.com/office/officeart/2005/8/layout/hierarchy1"/>
    <dgm:cxn modelId="{3F66C551-6EBE-4550-9300-46F1C9BC402D}" type="presParOf" srcId="{8EC82F15-9C12-4922-BCCC-C3759658B73B}" destId="{FC93C586-660C-4DFE-AE6F-88FC8144E174}" srcOrd="0" destOrd="0" presId="urn:microsoft.com/office/officeart/2005/8/layout/hierarchy1"/>
    <dgm:cxn modelId="{BF68714C-1773-4AC0-AA63-381FFD3442B4}" type="presParOf" srcId="{8EC82F15-9C12-4922-BCCC-C3759658B73B}" destId="{0A436A07-2666-4E2D-9C40-B874F25E4BA1}" srcOrd="1" destOrd="0" presId="urn:microsoft.com/office/officeart/2005/8/layout/hierarchy1"/>
    <dgm:cxn modelId="{A6912003-55CB-4972-8BE0-6FB815B288BD}" type="presParOf" srcId="{9CF3D6DB-CE35-4DB9-BC16-18C7FD5ED70A}" destId="{7FF7A90F-85E0-482D-8E00-F455DFF610A5}" srcOrd="1" destOrd="0" presId="urn:microsoft.com/office/officeart/2005/8/layout/hierarchy1"/>
    <dgm:cxn modelId="{FF52CDE9-5872-4775-B380-33FF201A1099}" type="presParOf" srcId="{7FF7A90F-85E0-482D-8E00-F455DFF610A5}" destId="{00AC36B1-377B-4873-988C-1C140BC084EC}" srcOrd="0" destOrd="0" presId="urn:microsoft.com/office/officeart/2005/8/layout/hierarchy1"/>
    <dgm:cxn modelId="{E426F01A-1909-41AE-9F23-738C83D7A22C}" type="presParOf" srcId="{7FF7A90F-85E0-482D-8E00-F455DFF610A5}" destId="{DD71FC8A-37A9-44D1-9A0F-7A914D80F9C3}" srcOrd="1" destOrd="0" presId="urn:microsoft.com/office/officeart/2005/8/layout/hierarchy1"/>
    <dgm:cxn modelId="{393EA176-5716-4144-8952-B6770DEA4ABA}" type="presParOf" srcId="{DD71FC8A-37A9-44D1-9A0F-7A914D80F9C3}" destId="{CAA1E704-22C6-4151-B7D3-6261C7079263}" srcOrd="0" destOrd="0" presId="urn:microsoft.com/office/officeart/2005/8/layout/hierarchy1"/>
    <dgm:cxn modelId="{D915BD55-D823-4441-A0B0-788862F38229}" type="presParOf" srcId="{CAA1E704-22C6-4151-B7D3-6261C7079263}" destId="{8489F5A8-4855-410E-A543-F7B1E173EE72}" srcOrd="0" destOrd="0" presId="urn:microsoft.com/office/officeart/2005/8/layout/hierarchy1"/>
    <dgm:cxn modelId="{583EC1BE-6916-4E1A-B879-DB54B1AFE1E4}" type="presParOf" srcId="{CAA1E704-22C6-4151-B7D3-6261C7079263}" destId="{C9E142E1-4CDA-4750-84E6-7B849C173BFD}" srcOrd="1" destOrd="0" presId="urn:microsoft.com/office/officeart/2005/8/layout/hierarchy1"/>
    <dgm:cxn modelId="{A12CFEE6-174C-443B-ABE6-131432D02E0E}" type="presParOf" srcId="{DD71FC8A-37A9-44D1-9A0F-7A914D80F9C3}" destId="{2B8C6E84-62EC-459A-BEDB-5F2F9DF50D53}" srcOrd="1" destOrd="0" presId="urn:microsoft.com/office/officeart/2005/8/layout/hierarchy1"/>
    <dgm:cxn modelId="{9DBB766F-658D-4320-8C95-0A17FA2C24D9}" type="presParOf" srcId="{7FF7A90F-85E0-482D-8E00-F455DFF610A5}" destId="{F7FDEBEB-4584-41AB-8F75-051125F05DC9}" srcOrd="2" destOrd="0" presId="urn:microsoft.com/office/officeart/2005/8/layout/hierarchy1"/>
    <dgm:cxn modelId="{723C53B2-54FA-4240-8F47-66827CB8EE0D}" type="presParOf" srcId="{7FF7A90F-85E0-482D-8E00-F455DFF610A5}" destId="{6C455FD0-B1EF-4888-876A-C1E1BB82C8A8}" srcOrd="3" destOrd="0" presId="urn:microsoft.com/office/officeart/2005/8/layout/hierarchy1"/>
    <dgm:cxn modelId="{918A0604-0C58-443C-B00D-DAE95A28CDB2}" type="presParOf" srcId="{6C455FD0-B1EF-4888-876A-C1E1BB82C8A8}" destId="{671817F2-B3AA-4037-8F9F-5CE1A1D47F2A}" srcOrd="0" destOrd="0" presId="urn:microsoft.com/office/officeart/2005/8/layout/hierarchy1"/>
    <dgm:cxn modelId="{5548A13F-001E-478A-968F-5077FBA4562C}" type="presParOf" srcId="{671817F2-B3AA-4037-8F9F-5CE1A1D47F2A}" destId="{0E489C07-35D9-4AB2-ACDA-27023C8E8936}" srcOrd="0" destOrd="0" presId="urn:microsoft.com/office/officeart/2005/8/layout/hierarchy1"/>
    <dgm:cxn modelId="{4DBE1C36-4641-4C25-8118-5926C054FFEF}" type="presParOf" srcId="{671817F2-B3AA-4037-8F9F-5CE1A1D47F2A}" destId="{5D907666-B3E5-473C-AE01-67859C34114C}" srcOrd="1" destOrd="0" presId="urn:microsoft.com/office/officeart/2005/8/layout/hierarchy1"/>
    <dgm:cxn modelId="{F689131E-1781-4973-B204-751E135491F0}" type="presParOf" srcId="{6C455FD0-B1EF-4888-876A-C1E1BB82C8A8}" destId="{F0ACA90B-B52B-47A3-861A-FA3E7E7024E5}" srcOrd="1" destOrd="0" presId="urn:microsoft.com/office/officeart/2005/8/layout/hierarchy1"/>
    <dgm:cxn modelId="{97C8C5F8-ADC3-4C81-A2EF-2EFFBA2E637D}" type="presParOf" srcId="{07E5CEFE-899A-42A6-8F75-D6CA25557DD2}" destId="{B1F9184E-87FE-4B8E-9822-F9E0269860DC}" srcOrd="2" destOrd="0" presId="urn:microsoft.com/office/officeart/2005/8/layout/hierarchy1"/>
    <dgm:cxn modelId="{6A3C2252-960C-4919-8203-35BEE5524872}" type="presParOf" srcId="{07E5CEFE-899A-42A6-8F75-D6CA25557DD2}" destId="{28DE7D7B-35D4-47BD-9EFD-5370D63CA86A}" srcOrd="3" destOrd="0" presId="urn:microsoft.com/office/officeart/2005/8/layout/hierarchy1"/>
    <dgm:cxn modelId="{284989D5-AB53-4386-906C-1CF424004C81}" type="presParOf" srcId="{28DE7D7B-35D4-47BD-9EFD-5370D63CA86A}" destId="{B56F57CB-A74C-4336-8A07-06DE92DE6EA0}" srcOrd="0" destOrd="0" presId="urn:microsoft.com/office/officeart/2005/8/layout/hierarchy1"/>
    <dgm:cxn modelId="{457A062F-3760-4C09-8FFF-050721003B98}" type="presParOf" srcId="{B56F57CB-A74C-4336-8A07-06DE92DE6EA0}" destId="{A02FF483-4F67-4E4A-A929-EEE36C1533A4}" srcOrd="0" destOrd="0" presId="urn:microsoft.com/office/officeart/2005/8/layout/hierarchy1"/>
    <dgm:cxn modelId="{B6071D51-3086-405E-B51F-B956537C0730}" type="presParOf" srcId="{B56F57CB-A74C-4336-8A07-06DE92DE6EA0}" destId="{2E55F843-48B8-4A7A-9FD2-7C8A867D8771}" srcOrd="1" destOrd="0" presId="urn:microsoft.com/office/officeart/2005/8/layout/hierarchy1"/>
    <dgm:cxn modelId="{CDD40597-7DF1-494E-8784-17EAFBE42511}" type="presParOf" srcId="{28DE7D7B-35D4-47BD-9EFD-5370D63CA86A}" destId="{51A9D9FC-B183-4090-B90D-9B422F7BA33A}" srcOrd="1" destOrd="0" presId="urn:microsoft.com/office/officeart/2005/8/layout/hierarchy1"/>
    <dgm:cxn modelId="{D16C469C-0D34-421E-8C63-5D04E458ED83}" type="presParOf" srcId="{51A9D9FC-B183-4090-B90D-9B422F7BA33A}" destId="{D775D35F-EA86-4606-A4E8-F442920B083E}" srcOrd="0" destOrd="0" presId="urn:microsoft.com/office/officeart/2005/8/layout/hierarchy1"/>
    <dgm:cxn modelId="{43579ED0-593D-4E69-A3B9-B5F11DD6B7A9}" type="presParOf" srcId="{51A9D9FC-B183-4090-B90D-9B422F7BA33A}" destId="{BD25D3F5-6570-48BD-8135-D24FFB790A71}" srcOrd="1" destOrd="0" presId="urn:microsoft.com/office/officeart/2005/8/layout/hierarchy1"/>
    <dgm:cxn modelId="{6E69E727-A584-4E93-B41A-C9057E70A8A0}" type="presParOf" srcId="{BD25D3F5-6570-48BD-8135-D24FFB790A71}" destId="{B8DC6803-C929-43E9-B48A-C7F8127E59FC}" srcOrd="0" destOrd="0" presId="urn:microsoft.com/office/officeart/2005/8/layout/hierarchy1"/>
    <dgm:cxn modelId="{167B13D3-9EFF-46B5-844E-E16A9C531826}" type="presParOf" srcId="{B8DC6803-C929-43E9-B48A-C7F8127E59FC}" destId="{B1FA95FA-1B62-4C5D-A39F-30EFD4D0C3C1}" srcOrd="0" destOrd="0" presId="urn:microsoft.com/office/officeart/2005/8/layout/hierarchy1"/>
    <dgm:cxn modelId="{05397864-25E8-44B1-9627-0A3B2E243543}" type="presParOf" srcId="{B8DC6803-C929-43E9-B48A-C7F8127E59FC}" destId="{AA6364F0-D26F-4904-AA14-363A2CC177F1}" srcOrd="1" destOrd="0" presId="urn:microsoft.com/office/officeart/2005/8/layout/hierarchy1"/>
    <dgm:cxn modelId="{9471AFD3-71C9-40A5-8D8D-B0CC5675AB50}" type="presParOf" srcId="{BD25D3F5-6570-48BD-8135-D24FFB790A71}" destId="{A752781B-C901-4768-8169-F7E6B1D318B2}" srcOrd="1" destOrd="0" presId="urn:microsoft.com/office/officeart/2005/8/layout/hierarchy1"/>
    <dgm:cxn modelId="{B7799555-C1D2-4EEA-98E7-49CFE9345F4B}" type="presParOf" srcId="{51A9D9FC-B183-4090-B90D-9B422F7BA33A}" destId="{65B930F2-D45E-47A9-B558-6CA7AC360413}" srcOrd="2" destOrd="0" presId="urn:microsoft.com/office/officeart/2005/8/layout/hierarchy1"/>
    <dgm:cxn modelId="{4397F5A9-B625-431C-A262-68017106E235}" type="presParOf" srcId="{51A9D9FC-B183-4090-B90D-9B422F7BA33A}" destId="{C74A3E43-9FA1-4168-9BCB-9450254BD235}" srcOrd="3" destOrd="0" presId="urn:microsoft.com/office/officeart/2005/8/layout/hierarchy1"/>
    <dgm:cxn modelId="{B64CC61A-92F4-459A-AA18-3D83D4B26094}" type="presParOf" srcId="{C74A3E43-9FA1-4168-9BCB-9450254BD235}" destId="{602781F6-41E4-4EAE-9261-4C15BE62D179}" srcOrd="0" destOrd="0" presId="urn:microsoft.com/office/officeart/2005/8/layout/hierarchy1"/>
    <dgm:cxn modelId="{3F106AE5-19C9-4316-9830-EE559B777A9F}" type="presParOf" srcId="{602781F6-41E4-4EAE-9261-4C15BE62D179}" destId="{E2D821F4-2159-47E7-A2EC-4A7056F09A16}" srcOrd="0" destOrd="0" presId="urn:microsoft.com/office/officeart/2005/8/layout/hierarchy1"/>
    <dgm:cxn modelId="{B2FDECB9-D1EC-40CE-AD54-E32B9117B597}" type="presParOf" srcId="{602781F6-41E4-4EAE-9261-4C15BE62D179}" destId="{B65042AB-FDEE-4742-9958-95B0C3882D1E}" srcOrd="1" destOrd="0" presId="urn:microsoft.com/office/officeart/2005/8/layout/hierarchy1"/>
    <dgm:cxn modelId="{B7112613-59AD-4F92-B336-3BA1107332D4}" type="presParOf" srcId="{C74A3E43-9FA1-4168-9BCB-9450254BD235}" destId="{510A939D-8AE7-4E7A-934B-8AD6E7158AEC}" srcOrd="1" destOrd="0" presId="urn:microsoft.com/office/officeart/2005/8/layout/hierarchy1"/>
    <dgm:cxn modelId="{B1AE2B55-909D-46EE-8108-7E7C3E654D8A}" type="presParOf" srcId="{07E5CEFE-899A-42A6-8F75-D6CA25557DD2}" destId="{195131FF-1EFC-4164-A863-BCE51A80D6FB}" srcOrd="4" destOrd="0" presId="urn:microsoft.com/office/officeart/2005/8/layout/hierarchy1"/>
    <dgm:cxn modelId="{1A53F8BD-22AD-49AA-9F34-215BE9E6BE68}" type="presParOf" srcId="{07E5CEFE-899A-42A6-8F75-D6CA25557DD2}" destId="{D0AF8148-BF76-4301-AE50-53A72C7BAE91}" srcOrd="5" destOrd="0" presId="urn:microsoft.com/office/officeart/2005/8/layout/hierarchy1"/>
    <dgm:cxn modelId="{165F2056-42EC-4FB4-AE1A-73D212617751}" type="presParOf" srcId="{D0AF8148-BF76-4301-AE50-53A72C7BAE91}" destId="{5EB2213A-C4DE-4DBE-9988-3BC8D47ED52A}" srcOrd="0" destOrd="0" presId="urn:microsoft.com/office/officeart/2005/8/layout/hierarchy1"/>
    <dgm:cxn modelId="{0A9116C4-93E0-4927-9B54-5F9C4E2D5843}" type="presParOf" srcId="{5EB2213A-C4DE-4DBE-9988-3BC8D47ED52A}" destId="{7F62A99D-E41B-424A-9BEB-6FBF23EC7727}" srcOrd="0" destOrd="0" presId="urn:microsoft.com/office/officeart/2005/8/layout/hierarchy1"/>
    <dgm:cxn modelId="{153104D5-CDEB-480D-B9F6-9C761444044D}" type="presParOf" srcId="{5EB2213A-C4DE-4DBE-9988-3BC8D47ED52A}" destId="{3692DBE9-D95C-4BE0-B762-CA5B9A348045}" srcOrd="1" destOrd="0" presId="urn:microsoft.com/office/officeart/2005/8/layout/hierarchy1"/>
    <dgm:cxn modelId="{0D7ECCAA-2326-4CB2-94D5-34F2CDB10497}" type="presParOf" srcId="{D0AF8148-BF76-4301-AE50-53A72C7BAE91}" destId="{29BEEA92-DD95-4B86-8632-C75145D60D16}" srcOrd="1" destOrd="0" presId="urn:microsoft.com/office/officeart/2005/8/layout/hierarchy1"/>
    <dgm:cxn modelId="{40C200FC-CD35-46F1-8333-6FCEDADFDC49}" type="presParOf" srcId="{29BEEA92-DD95-4B86-8632-C75145D60D16}" destId="{87D764DE-39D8-4A6F-98D1-BD74ECF48A17}" srcOrd="0" destOrd="0" presId="urn:microsoft.com/office/officeart/2005/8/layout/hierarchy1"/>
    <dgm:cxn modelId="{94041C7D-2B30-4F0F-97E6-5F6520CC346D}" type="presParOf" srcId="{29BEEA92-DD95-4B86-8632-C75145D60D16}" destId="{C30BE40A-1146-4A6D-A331-F9922819B72C}" srcOrd="1" destOrd="0" presId="urn:microsoft.com/office/officeart/2005/8/layout/hierarchy1"/>
    <dgm:cxn modelId="{3DEB3F1D-D062-47DD-B8F6-D10EF5B3150A}" type="presParOf" srcId="{C30BE40A-1146-4A6D-A331-F9922819B72C}" destId="{ACAE7AFE-A036-4440-B395-6335053B7B11}" srcOrd="0" destOrd="0" presId="urn:microsoft.com/office/officeart/2005/8/layout/hierarchy1"/>
    <dgm:cxn modelId="{9D3E3B76-5359-4882-BDE5-8B6ED60E4972}" type="presParOf" srcId="{ACAE7AFE-A036-4440-B395-6335053B7B11}" destId="{ADC1EA10-683E-4DEF-B60D-D3E1FEE2C3C7}" srcOrd="0" destOrd="0" presId="urn:microsoft.com/office/officeart/2005/8/layout/hierarchy1"/>
    <dgm:cxn modelId="{68032219-362C-4CCE-852D-97B44CB46C96}" type="presParOf" srcId="{ACAE7AFE-A036-4440-B395-6335053B7B11}" destId="{6AE5EBF1-C5AA-4F1A-A031-915BC78AC7FC}" srcOrd="1" destOrd="0" presId="urn:microsoft.com/office/officeart/2005/8/layout/hierarchy1"/>
    <dgm:cxn modelId="{529D51AF-5CEF-4307-B0D8-7028366520FB}" type="presParOf" srcId="{C30BE40A-1146-4A6D-A331-F9922819B72C}" destId="{25E1B3D2-A5D7-488D-8799-6E98EE17A384}" srcOrd="1" destOrd="0" presId="urn:microsoft.com/office/officeart/2005/8/layout/hierarchy1"/>
    <dgm:cxn modelId="{D85B47AA-CC12-477E-9098-B53184C9E11F}" type="presParOf" srcId="{29BEEA92-DD95-4B86-8632-C75145D60D16}" destId="{9E3C45A2-3DAD-40A4-80F6-D1E8A0453172}" srcOrd="2" destOrd="0" presId="urn:microsoft.com/office/officeart/2005/8/layout/hierarchy1"/>
    <dgm:cxn modelId="{5261B0F6-643C-4B10-93CF-C575ECD82BA8}" type="presParOf" srcId="{29BEEA92-DD95-4B86-8632-C75145D60D16}" destId="{4A9D8250-F92A-438F-8A27-D3D970E6DF87}" srcOrd="3" destOrd="0" presId="urn:microsoft.com/office/officeart/2005/8/layout/hierarchy1"/>
    <dgm:cxn modelId="{7D38C294-5798-4E3F-A9E7-7314C03291D9}" type="presParOf" srcId="{4A9D8250-F92A-438F-8A27-D3D970E6DF87}" destId="{631FA54C-FB90-498F-97D7-D6F3EE459310}" srcOrd="0" destOrd="0" presId="urn:microsoft.com/office/officeart/2005/8/layout/hierarchy1"/>
    <dgm:cxn modelId="{BE93D2FB-291C-4A47-8B36-583E42D4452E}" type="presParOf" srcId="{631FA54C-FB90-498F-97D7-D6F3EE459310}" destId="{D2586D80-67AF-494F-9F1D-508496B312C2}" srcOrd="0" destOrd="0" presId="urn:microsoft.com/office/officeart/2005/8/layout/hierarchy1"/>
    <dgm:cxn modelId="{2EE04140-2CC4-4F18-AB15-B7BB30211B57}" type="presParOf" srcId="{631FA54C-FB90-498F-97D7-D6F3EE459310}" destId="{A84CBF99-AB00-4E72-8E47-48AAA5EA762F}" srcOrd="1" destOrd="0" presId="urn:microsoft.com/office/officeart/2005/8/layout/hierarchy1"/>
    <dgm:cxn modelId="{0B3679E2-38DF-4585-80FF-FCAC054E9491}" type="presParOf" srcId="{4A9D8250-F92A-438F-8A27-D3D970E6DF87}" destId="{F5460924-19A0-445F-9907-D2CEFC9918C3}" srcOrd="1" destOrd="0" presId="urn:microsoft.com/office/officeart/2005/8/layout/hierarchy1"/>
    <dgm:cxn modelId="{4B6574CF-A0F7-4905-8C9E-B2D1EBE64367}" type="presParOf" srcId="{29BEEA92-DD95-4B86-8632-C75145D60D16}" destId="{902121CF-EA51-49A0-B984-C47257459175}" srcOrd="4" destOrd="0" presId="urn:microsoft.com/office/officeart/2005/8/layout/hierarchy1"/>
    <dgm:cxn modelId="{CF01D1F0-5DF8-453E-BBD4-D41830C6244B}" type="presParOf" srcId="{29BEEA92-DD95-4B86-8632-C75145D60D16}" destId="{956F0D09-ECB6-4E1E-BDE1-D92CFE81E429}" srcOrd="5" destOrd="0" presId="urn:microsoft.com/office/officeart/2005/8/layout/hierarchy1"/>
    <dgm:cxn modelId="{AA9AEC76-19DA-4F9E-9DB9-AB822DBB4D27}" type="presParOf" srcId="{956F0D09-ECB6-4E1E-BDE1-D92CFE81E429}" destId="{97323286-D8C6-414F-99A0-8D029D4DF8EC}" srcOrd="0" destOrd="0" presId="urn:microsoft.com/office/officeart/2005/8/layout/hierarchy1"/>
    <dgm:cxn modelId="{62DAF0F8-3EDB-46BC-B1DF-B798CCB3A6F3}" type="presParOf" srcId="{97323286-D8C6-414F-99A0-8D029D4DF8EC}" destId="{A4F561F2-CC05-4D9A-95B6-C4DA2A280AE5}" srcOrd="0" destOrd="0" presId="urn:microsoft.com/office/officeart/2005/8/layout/hierarchy1"/>
    <dgm:cxn modelId="{0584B979-616A-4DB9-B102-27E972257D09}" type="presParOf" srcId="{97323286-D8C6-414F-99A0-8D029D4DF8EC}" destId="{AFFA28F1-9A96-46C1-8E10-784751E744E1}" srcOrd="1" destOrd="0" presId="urn:microsoft.com/office/officeart/2005/8/layout/hierarchy1"/>
    <dgm:cxn modelId="{AB5B6489-7CCE-4F02-9E22-CB015E0AFD3B}" type="presParOf" srcId="{956F0D09-ECB6-4E1E-BDE1-D92CFE81E429}" destId="{C9CBE47C-CDDA-4896-8448-A69E10D31B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86986-8799-4CE5-B887-38A8E362E6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08C629-5E8D-4A84-9D71-4AE6936EB035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</a:t>
          </a:r>
          <a:endParaRPr lang="ko-KR" altLang="en-US" dirty="0"/>
        </a:p>
      </dgm:t>
    </dgm:pt>
    <dgm:pt modelId="{A0B500E9-02E9-4BA8-9A73-90F97EF6EA8E}" type="parTrans" cxnId="{6DA7A01F-0858-4396-A8D3-8E9EF4F36A13}">
      <dgm:prSet/>
      <dgm:spPr/>
      <dgm:t>
        <a:bodyPr/>
        <a:lstStyle/>
        <a:p>
          <a:pPr latinLnBrk="1"/>
          <a:endParaRPr lang="ko-KR" altLang="en-US"/>
        </a:p>
      </dgm:t>
    </dgm:pt>
    <dgm:pt modelId="{C545DA65-17F3-49C9-BF0E-D6F73B7ADB93}" type="sibTrans" cxnId="{6DA7A01F-0858-4396-A8D3-8E9EF4F36A13}">
      <dgm:prSet/>
      <dgm:spPr/>
      <dgm:t>
        <a:bodyPr/>
        <a:lstStyle/>
        <a:p>
          <a:pPr latinLnBrk="1"/>
          <a:endParaRPr lang="ko-KR" altLang="en-US"/>
        </a:p>
      </dgm:t>
    </dgm:pt>
    <dgm:pt modelId="{0A14003E-DF92-4D0C-B986-165355764E2A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C2C371DE-D02F-441B-A6F0-A839BC344666}" type="parTrans" cxnId="{4E67A5D5-B443-413A-8589-2134B15382A9}">
      <dgm:prSet/>
      <dgm:spPr/>
      <dgm:t>
        <a:bodyPr/>
        <a:lstStyle/>
        <a:p>
          <a:pPr latinLnBrk="1"/>
          <a:endParaRPr lang="ko-KR" altLang="en-US"/>
        </a:p>
      </dgm:t>
    </dgm:pt>
    <dgm:pt modelId="{A572B8AC-E2C3-45D9-9FA1-80323C3D968E}" type="sibTrans" cxnId="{4E67A5D5-B443-413A-8589-2134B15382A9}">
      <dgm:prSet/>
      <dgm:spPr/>
      <dgm:t>
        <a:bodyPr/>
        <a:lstStyle/>
        <a:p>
          <a:pPr latinLnBrk="1"/>
          <a:endParaRPr lang="ko-KR" altLang="en-US"/>
        </a:p>
      </dgm:t>
    </dgm:pt>
    <dgm:pt modelId="{FCD6585A-AF72-46C3-AF20-4AB3A9FD9EBB}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0DF9D952-09BE-4585-A8F3-12E8D4C5B3B7}" type="parTrans" cxnId="{A4706588-A817-4E07-A403-E72C4B47818F}">
      <dgm:prSet/>
      <dgm:spPr/>
      <dgm:t>
        <a:bodyPr/>
        <a:lstStyle/>
        <a:p>
          <a:pPr latinLnBrk="1"/>
          <a:endParaRPr lang="ko-KR" altLang="en-US"/>
        </a:p>
      </dgm:t>
    </dgm:pt>
    <dgm:pt modelId="{7F00E869-3AC8-4581-A5B4-B6290DDE1A59}" type="sibTrans" cxnId="{A4706588-A817-4E07-A403-E72C4B47818F}">
      <dgm:prSet/>
      <dgm:spPr/>
      <dgm:t>
        <a:bodyPr/>
        <a:lstStyle/>
        <a:p>
          <a:pPr latinLnBrk="1"/>
          <a:endParaRPr lang="ko-KR" altLang="en-US"/>
        </a:p>
      </dgm:t>
    </dgm:pt>
    <dgm:pt modelId="{4317687C-7652-4CAF-9431-E25017309C8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3C2421B3-60B1-409B-9BB7-57C0DB152912}" type="parTrans" cxnId="{BD551250-A97D-4A09-B5BA-0EF987DBC0EC}">
      <dgm:prSet/>
      <dgm:spPr/>
      <dgm:t>
        <a:bodyPr/>
        <a:lstStyle/>
        <a:p>
          <a:pPr latinLnBrk="1"/>
          <a:endParaRPr lang="ko-KR" altLang="en-US"/>
        </a:p>
      </dgm:t>
    </dgm:pt>
    <dgm:pt modelId="{E918A690-BF2F-4E51-A449-D7B10BE34CD5}" type="sibTrans" cxnId="{BD551250-A97D-4A09-B5BA-0EF987DBC0EC}">
      <dgm:prSet/>
      <dgm:spPr/>
      <dgm:t>
        <a:bodyPr/>
        <a:lstStyle/>
        <a:p>
          <a:pPr latinLnBrk="1"/>
          <a:endParaRPr lang="ko-KR" altLang="en-US"/>
        </a:p>
      </dgm:t>
    </dgm:pt>
    <dgm:pt modelId="{76F95EE7-7D2A-4E0B-951A-FBE8845FDE5B}" type="pres">
      <dgm:prSet presAssocID="{2C186986-8799-4CE5-B887-38A8E362E6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0B3E98-04A7-41CF-B751-94EDF6393FBB}" type="pres">
      <dgm:prSet presAssocID="{4608C629-5E8D-4A84-9D71-4AE6936EB035}" presName="root1" presStyleCnt="0"/>
      <dgm:spPr/>
    </dgm:pt>
    <dgm:pt modelId="{A46CF070-1369-498A-BFA5-77B6605A6F26}" type="pres">
      <dgm:prSet presAssocID="{4608C629-5E8D-4A84-9D71-4AE6936EB035}" presName="LevelOneTextNode" presStyleLbl="node0" presStyleIdx="0" presStyleCnt="1">
        <dgm:presLayoutVars>
          <dgm:chPref val="3"/>
        </dgm:presLayoutVars>
      </dgm:prSet>
      <dgm:spPr/>
    </dgm:pt>
    <dgm:pt modelId="{85E7ED04-999F-48F5-A99F-5F128AAE4446}" type="pres">
      <dgm:prSet presAssocID="{4608C629-5E8D-4A84-9D71-4AE6936EB035}" presName="level2hierChild" presStyleCnt="0"/>
      <dgm:spPr/>
    </dgm:pt>
    <dgm:pt modelId="{5F5080C5-6A90-40C7-BB80-CE054DA2E8C2}" type="pres">
      <dgm:prSet presAssocID="{C2C371DE-D02F-441B-A6F0-A839BC344666}" presName="conn2-1" presStyleLbl="parChTrans1D2" presStyleIdx="0" presStyleCnt="3"/>
      <dgm:spPr/>
    </dgm:pt>
    <dgm:pt modelId="{C8DDE41D-026B-437A-9167-42AE1A371F82}" type="pres">
      <dgm:prSet presAssocID="{C2C371DE-D02F-441B-A6F0-A839BC344666}" presName="connTx" presStyleLbl="parChTrans1D2" presStyleIdx="0" presStyleCnt="3"/>
      <dgm:spPr/>
    </dgm:pt>
    <dgm:pt modelId="{4AC79873-2E58-4FB6-865A-9B1214FD390A}" type="pres">
      <dgm:prSet presAssocID="{0A14003E-DF92-4D0C-B986-165355764E2A}" presName="root2" presStyleCnt="0"/>
      <dgm:spPr/>
    </dgm:pt>
    <dgm:pt modelId="{B0E2F4C7-FB72-4FF8-913A-C65D68D990A1}" type="pres">
      <dgm:prSet presAssocID="{0A14003E-DF92-4D0C-B986-165355764E2A}" presName="LevelTwoTextNode" presStyleLbl="node2" presStyleIdx="0" presStyleCnt="3">
        <dgm:presLayoutVars>
          <dgm:chPref val="3"/>
        </dgm:presLayoutVars>
      </dgm:prSet>
      <dgm:spPr/>
    </dgm:pt>
    <dgm:pt modelId="{4D1E5E5F-63B1-4C8B-A675-AF507D59F921}" type="pres">
      <dgm:prSet presAssocID="{0A14003E-DF92-4D0C-B986-165355764E2A}" presName="level3hierChild" presStyleCnt="0"/>
      <dgm:spPr/>
    </dgm:pt>
    <dgm:pt modelId="{84D813E0-7659-4CC7-BA43-F976C1BFFEE7}" type="pres">
      <dgm:prSet presAssocID="{0DF9D952-09BE-4585-A8F3-12E8D4C5B3B7}" presName="conn2-1" presStyleLbl="parChTrans1D2" presStyleIdx="1" presStyleCnt="3"/>
      <dgm:spPr/>
    </dgm:pt>
    <dgm:pt modelId="{EDD1CBD5-FE00-41F0-B6ED-5868BE443C16}" type="pres">
      <dgm:prSet presAssocID="{0DF9D952-09BE-4585-A8F3-12E8D4C5B3B7}" presName="connTx" presStyleLbl="parChTrans1D2" presStyleIdx="1" presStyleCnt="3"/>
      <dgm:spPr/>
    </dgm:pt>
    <dgm:pt modelId="{9EEA9447-645F-42CC-AE65-7F9488EA9823}" type="pres">
      <dgm:prSet presAssocID="{FCD6585A-AF72-46C3-AF20-4AB3A9FD9EBB}" presName="root2" presStyleCnt="0"/>
      <dgm:spPr/>
    </dgm:pt>
    <dgm:pt modelId="{900EE8D2-65C3-4734-861B-54B498479820}" type="pres">
      <dgm:prSet presAssocID="{FCD6585A-AF72-46C3-AF20-4AB3A9FD9EBB}" presName="LevelTwoTextNode" presStyleLbl="node2" presStyleIdx="1" presStyleCnt="3">
        <dgm:presLayoutVars>
          <dgm:chPref val="3"/>
        </dgm:presLayoutVars>
      </dgm:prSet>
      <dgm:spPr/>
    </dgm:pt>
    <dgm:pt modelId="{0A7531D4-A24F-4E05-B541-EC4E7B69C296}" type="pres">
      <dgm:prSet presAssocID="{FCD6585A-AF72-46C3-AF20-4AB3A9FD9EBB}" presName="level3hierChild" presStyleCnt="0"/>
      <dgm:spPr/>
    </dgm:pt>
    <dgm:pt modelId="{6151425E-E7AE-4CF7-8155-D9DE61C7B8B7}" type="pres">
      <dgm:prSet presAssocID="{3C2421B3-60B1-409B-9BB7-57C0DB152912}" presName="conn2-1" presStyleLbl="parChTrans1D2" presStyleIdx="2" presStyleCnt="3"/>
      <dgm:spPr/>
    </dgm:pt>
    <dgm:pt modelId="{1CD9F936-7795-4D90-AD7E-02A623ABD6E7}" type="pres">
      <dgm:prSet presAssocID="{3C2421B3-60B1-409B-9BB7-57C0DB152912}" presName="connTx" presStyleLbl="parChTrans1D2" presStyleIdx="2" presStyleCnt="3"/>
      <dgm:spPr/>
    </dgm:pt>
    <dgm:pt modelId="{232334AC-8EC4-451E-81DD-D79DD36CF40F}" type="pres">
      <dgm:prSet presAssocID="{4317687C-7652-4CAF-9431-E25017309C8D}" presName="root2" presStyleCnt="0"/>
      <dgm:spPr/>
    </dgm:pt>
    <dgm:pt modelId="{CB1E0B9D-CEC6-47A7-9620-074D3135776B}" type="pres">
      <dgm:prSet presAssocID="{4317687C-7652-4CAF-9431-E25017309C8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16DBB0-6DC3-4F73-AFB9-A16DE2B0843F}" type="pres">
      <dgm:prSet presAssocID="{4317687C-7652-4CAF-9431-E25017309C8D}" presName="level3hierChild" presStyleCnt="0"/>
      <dgm:spPr/>
    </dgm:pt>
  </dgm:ptLst>
  <dgm:cxnLst>
    <dgm:cxn modelId="{8E8C01EC-2FE3-4B5A-A3D8-A457E45490C4}" type="presOf" srcId="{C2C371DE-D02F-441B-A6F0-A839BC344666}" destId="{5F5080C5-6A90-40C7-BB80-CE054DA2E8C2}" srcOrd="0" destOrd="0" presId="urn:microsoft.com/office/officeart/2005/8/layout/hierarchy2"/>
    <dgm:cxn modelId="{195D0A20-E136-49AF-B4D8-97505277424E}" type="presOf" srcId="{FCD6585A-AF72-46C3-AF20-4AB3A9FD9EBB}" destId="{900EE8D2-65C3-4734-861B-54B498479820}" srcOrd="0" destOrd="0" presId="urn:microsoft.com/office/officeart/2005/8/layout/hierarchy2"/>
    <dgm:cxn modelId="{7C89E5E2-7CF6-4358-A8E5-03311CC28574}" type="presOf" srcId="{C2C371DE-D02F-441B-A6F0-A839BC344666}" destId="{C8DDE41D-026B-437A-9167-42AE1A371F82}" srcOrd="1" destOrd="0" presId="urn:microsoft.com/office/officeart/2005/8/layout/hierarchy2"/>
    <dgm:cxn modelId="{C2FF9E26-DAA0-434E-8FE7-029117053912}" type="presOf" srcId="{0DF9D952-09BE-4585-A8F3-12E8D4C5B3B7}" destId="{EDD1CBD5-FE00-41F0-B6ED-5868BE443C16}" srcOrd="1" destOrd="0" presId="urn:microsoft.com/office/officeart/2005/8/layout/hierarchy2"/>
    <dgm:cxn modelId="{6DA7A01F-0858-4396-A8D3-8E9EF4F36A13}" srcId="{2C186986-8799-4CE5-B887-38A8E362E682}" destId="{4608C629-5E8D-4A84-9D71-4AE6936EB035}" srcOrd="0" destOrd="0" parTransId="{A0B500E9-02E9-4BA8-9A73-90F97EF6EA8E}" sibTransId="{C545DA65-17F3-49C9-BF0E-D6F73B7ADB93}"/>
    <dgm:cxn modelId="{BCFC4491-E7F3-436C-8127-9DC734DC59EB}" type="presOf" srcId="{4317687C-7652-4CAF-9431-E25017309C8D}" destId="{CB1E0B9D-CEC6-47A7-9620-074D3135776B}" srcOrd="0" destOrd="0" presId="urn:microsoft.com/office/officeart/2005/8/layout/hierarchy2"/>
    <dgm:cxn modelId="{4E67A5D5-B443-413A-8589-2134B15382A9}" srcId="{4608C629-5E8D-4A84-9D71-4AE6936EB035}" destId="{0A14003E-DF92-4D0C-B986-165355764E2A}" srcOrd="0" destOrd="0" parTransId="{C2C371DE-D02F-441B-A6F0-A839BC344666}" sibTransId="{A572B8AC-E2C3-45D9-9FA1-80323C3D968E}"/>
    <dgm:cxn modelId="{697609A2-6361-460B-8BFB-511F8E55A2B5}" type="presOf" srcId="{3C2421B3-60B1-409B-9BB7-57C0DB152912}" destId="{1CD9F936-7795-4D90-AD7E-02A623ABD6E7}" srcOrd="1" destOrd="0" presId="urn:microsoft.com/office/officeart/2005/8/layout/hierarchy2"/>
    <dgm:cxn modelId="{32AED310-BE31-497B-8675-93126AE8AA07}" type="presOf" srcId="{0DF9D952-09BE-4585-A8F3-12E8D4C5B3B7}" destId="{84D813E0-7659-4CC7-BA43-F976C1BFFEE7}" srcOrd="0" destOrd="0" presId="urn:microsoft.com/office/officeart/2005/8/layout/hierarchy2"/>
    <dgm:cxn modelId="{BD551250-A97D-4A09-B5BA-0EF987DBC0EC}" srcId="{4608C629-5E8D-4A84-9D71-4AE6936EB035}" destId="{4317687C-7652-4CAF-9431-E25017309C8D}" srcOrd="2" destOrd="0" parTransId="{3C2421B3-60B1-409B-9BB7-57C0DB152912}" sibTransId="{E918A690-BF2F-4E51-A449-D7B10BE34CD5}"/>
    <dgm:cxn modelId="{3AFAE3D3-F36D-432F-ACED-8331A6CB9AB2}" type="presOf" srcId="{4608C629-5E8D-4A84-9D71-4AE6936EB035}" destId="{A46CF070-1369-498A-BFA5-77B6605A6F26}" srcOrd="0" destOrd="0" presId="urn:microsoft.com/office/officeart/2005/8/layout/hierarchy2"/>
    <dgm:cxn modelId="{85969541-EF38-4FC5-A9AC-721631D39FFC}" type="presOf" srcId="{2C186986-8799-4CE5-B887-38A8E362E682}" destId="{76F95EE7-7D2A-4E0B-951A-FBE8845FDE5B}" srcOrd="0" destOrd="0" presId="urn:microsoft.com/office/officeart/2005/8/layout/hierarchy2"/>
    <dgm:cxn modelId="{A4706588-A817-4E07-A403-E72C4B47818F}" srcId="{4608C629-5E8D-4A84-9D71-4AE6936EB035}" destId="{FCD6585A-AF72-46C3-AF20-4AB3A9FD9EBB}" srcOrd="1" destOrd="0" parTransId="{0DF9D952-09BE-4585-A8F3-12E8D4C5B3B7}" sibTransId="{7F00E869-3AC8-4581-A5B4-B6290DDE1A59}"/>
    <dgm:cxn modelId="{BE7F4039-51E5-4FFE-9B90-F8B376C1F30B}" type="presOf" srcId="{0A14003E-DF92-4D0C-B986-165355764E2A}" destId="{B0E2F4C7-FB72-4FF8-913A-C65D68D990A1}" srcOrd="0" destOrd="0" presId="urn:microsoft.com/office/officeart/2005/8/layout/hierarchy2"/>
    <dgm:cxn modelId="{1563E303-DF65-4B21-BDAD-4F767337BAA4}" type="presOf" srcId="{3C2421B3-60B1-409B-9BB7-57C0DB152912}" destId="{6151425E-E7AE-4CF7-8155-D9DE61C7B8B7}" srcOrd="0" destOrd="0" presId="urn:microsoft.com/office/officeart/2005/8/layout/hierarchy2"/>
    <dgm:cxn modelId="{489E712E-1D21-4F30-89F2-C64FF55BEEFD}" type="presParOf" srcId="{76F95EE7-7D2A-4E0B-951A-FBE8845FDE5B}" destId="{FA0B3E98-04A7-41CF-B751-94EDF6393FBB}" srcOrd="0" destOrd="0" presId="urn:microsoft.com/office/officeart/2005/8/layout/hierarchy2"/>
    <dgm:cxn modelId="{5FA31D19-4854-4A27-BC10-4014D2E5982D}" type="presParOf" srcId="{FA0B3E98-04A7-41CF-B751-94EDF6393FBB}" destId="{A46CF070-1369-498A-BFA5-77B6605A6F26}" srcOrd="0" destOrd="0" presId="urn:microsoft.com/office/officeart/2005/8/layout/hierarchy2"/>
    <dgm:cxn modelId="{B2F60709-A9F1-45E3-983D-C0656EDD0E44}" type="presParOf" srcId="{FA0B3E98-04A7-41CF-B751-94EDF6393FBB}" destId="{85E7ED04-999F-48F5-A99F-5F128AAE4446}" srcOrd="1" destOrd="0" presId="urn:microsoft.com/office/officeart/2005/8/layout/hierarchy2"/>
    <dgm:cxn modelId="{CF744CF2-039F-4CA9-9483-F94CA362BE7F}" type="presParOf" srcId="{85E7ED04-999F-48F5-A99F-5F128AAE4446}" destId="{5F5080C5-6A90-40C7-BB80-CE054DA2E8C2}" srcOrd="0" destOrd="0" presId="urn:microsoft.com/office/officeart/2005/8/layout/hierarchy2"/>
    <dgm:cxn modelId="{903C12D4-8407-4981-BC87-F79BCE50DFBB}" type="presParOf" srcId="{5F5080C5-6A90-40C7-BB80-CE054DA2E8C2}" destId="{C8DDE41D-026B-437A-9167-42AE1A371F82}" srcOrd="0" destOrd="0" presId="urn:microsoft.com/office/officeart/2005/8/layout/hierarchy2"/>
    <dgm:cxn modelId="{0318C4F2-5479-4AAA-9D42-D07EAB6287E3}" type="presParOf" srcId="{85E7ED04-999F-48F5-A99F-5F128AAE4446}" destId="{4AC79873-2E58-4FB6-865A-9B1214FD390A}" srcOrd="1" destOrd="0" presId="urn:microsoft.com/office/officeart/2005/8/layout/hierarchy2"/>
    <dgm:cxn modelId="{9935DB23-32CC-4AFC-A4BB-E30B22D62E01}" type="presParOf" srcId="{4AC79873-2E58-4FB6-865A-9B1214FD390A}" destId="{B0E2F4C7-FB72-4FF8-913A-C65D68D990A1}" srcOrd="0" destOrd="0" presId="urn:microsoft.com/office/officeart/2005/8/layout/hierarchy2"/>
    <dgm:cxn modelId="{2AF8ED70-AA37-406A-A60A-E248C34583F5}" type="presParOf" srcId="{4AC79873-2E58-4FB6-865A-9B1214FD390A}" destId="{4D1E5E5F-63B1-4C8B-A675-AF507D59F921}" srcOrd="1" destOrd="0" presId="urn:microsoft.com/office/officeart/2005/8/layout/hierarchy2"/>
    <dgm:cxn modelId="{25558A06-3F0A-4B36-8801-5817C949AFC1}" type="presParOf" srcId="{85E7ED04-999F-48F5-A99F-5F128AAE4446}" destId="{84D813E0-7659-4CC7-BA43-F976C1BFFEE7}" srcOrd="2" destOrd="0" presId="urn:microsoft.com/office/officeart/2005/8/layout/hierarchy2"/>
    <dgm:cxn modelId="{9ACDCD3C-1807-4B7E-9BE7-BB71B8F432F4}" type="presParOf" srcId="{84D813E0-7659-4CC7-BA43-F976C1BFFEE7}" destId="{EDD1CBD5-FE00-41F0-B6ED-5868BE443C16}" srcOrd="0" destOrd="0" presId="urn:microsoft.com/office/officeart/2005/8/layout/hierarchy2"/>
    <dgm:cxn modelId="{8617B5CE-F233-4469-A954-D114498031DA}" type="presParOf" srcId="{85E7ED04-999F-48F5-A99F-5F128AAE4446}" destId="{9EEA9447-645F-42CC-AE65-7F9488EA9823}" srcOrd="3" destOrd="0" presId="urn:microsoft.com/office/officeart/2005/8/layout/hierarchy2"/>
    <dgm:cxn modelId="{BD148B64-1326-4CA2-9C4D-43060CCC8AB3}" type="presParOf" srcId="{9EEA9447-645F-42CC-AE65-7F9488EA9823}" destId="{900EE8D2-65C3-4734-861B-54B498479820}" srcOrd="0" destOrd="0" presId="urn:microsoft.com/office/officeart/2005/8/layout/hierarchy2"/>
    <dgm:cxn modelId="{57AEECE0-7A15-4E48-822C-D3A0B49AB869}" type="presParOf" srcId="{9EEA9447-645F-42CC-AE65-7F9488EA9823}" destId="{0A7531D4-A24F-4E05-B541-EC4E7B69C296}" srcOrd="1" destOrd="0" presId="urn:microsoft.com/office/officeart/2005/8/layout/hierarchy2"/>
    <dgm:cxn modelId="{08A4F291-540F-41AF-82B5-100DA62C1047}" type="presParOf" srcId="{85E7ED04-999F-48F5-A99F-5F128AAE4446}" destId="{6151425E-E7AE-4CF7-8155-D9DE61C7B8B7}" srcOrd="4" destOrd="0" presId="urn:microsoft.com/office/officeart/2005/8/layout/hierarchy2"/>
    <dgm:cxn modelId="{F6A09B34-BE69-478C-B39F-77223D464F78}" type="presParOf" srcId="{6151425E-E7AE-4CF7-8155-D9DE61C7B8B7}" destId="{1CD9F936-7795-4D90-AD7E-02A623ABD6E7}" srcOrd="0" destOrd="0" presId="urn:microsoft.com/office/officeart/2005/8/layout/hierarchy2"/>
    <dgm:cxn modelId="{099DD861-AC21-4CD1-85C5-7ABFC4A40AE3}" type="presParOf" srcId="{85E7ED04-999F-48F5-A99F-5F128AAE4446}" destId="{232334AC-8EC4-451E-81DD-D79DD36CF40F}" srcOrd="5" destOrd="0" presId="urn:microsoft.com/office/officeart/2005/8/layout/hierarchy2"/>
    <dgm:cxn modelId="{7EB5BA6A-1E0D-4EDA-8917-2A09BFE04B26}" type="presParOf" srcId="{232334AC-8EC4-451E-81DD-D79DD36CF40F}" destId="{CB1E0B9D-CEC6-47A7-9620-074D3135776B}" srcOrd="0" destOrd="0" presId="urn:microsoft.com/office/officeart/2005/8/layout/hierarchy2"/>
    <dgm:cxn modelId="{A8030E45-EDED-4D47-8657-E77CA61B8FB0}" type="presParOf" srcId="{232334AC-8EC4-451E-81DD-D79DD36CF40F}" destId="{5A16DBB0-6DC3-4F73-AFB9-A16DE2B084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121CF-EA51-49A0-B984-C47257459175}">
      <dsp:nvSpPr>
        <dsp:cNvPr id="0" name=""/>
        <dsp:cNvSpPr/>
      </dsp:nvSpPr>
      <dsp:spPr>
        <a:xfrm>
          <a:off x="7517633" y="2630226"/>
          <a:ext cx="1388253" cy="3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17"/>
              </a:lnTo>
              <a:lnTo>
                <a:pt x="1388253" y="225117"/>
              </a:lnTo>
              <a:lnTo>
                <a:pt x="1388253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C45A2-3DAD-40A4-80F6-D1E8A0453172}">
      <dsp:nvSpPr>
        <dsp:cNvPr id="0" name=""/>
        <dsp:cNvSpPr/>
      </dsp:nvSpPr>
      <dsp:spPr>
        <a:xfrm>
          <a:off x="7471913" y="2630226"/>
          <a:ext cx="91440" cy="330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764DE-39D8-4A6F-98D1-BD74ECF48A17}">
      <dsp:nvSpPr>
        <dsp:cNvPr id="0" name=""/>
        <dsp:cNvSpPr/>
      </dsp:nvSpPr>
      <dsp:spPr>
        <a:xfrm>
          <a:off x="6129379" y="2630226"/>
          <a:ext cx="1388253" cy="330341"/>
        </a:xfrm>
        <a:custGeom>
          <a:avLst/>
          <a:gdLst/>
          <a:ahLst/>
          <a:cxnLst/>
          <a:rect l="0" t="0" r="0" b="0"/>
          <a:pathLst>
            <a:path>
              <a:moveTo>
                <a:pt x="1388253" y="0"/>
              </a:moveTo>
              <a:lnTo>
                <a:pt x="1388253" y="225117"/>
              </a:lnTo>
              <a:lnTo>
                <a:pt x="0" y="225117"/>
              </a:lnTo>
              <a:lnTo>
                <a:pt x="0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131FF-1EFC-4164-A863-BCE51A80D6FB}">
      <dsp:nvSpPr>
        <dsp:cNvPr id="0" name=""/>
        <dsp:cNvSpPr/>
      </dsp:nvSpPr>
      <dsp:spPr>
        <a:xfrm>
          <a:off x="4394063" y="1578624"/>
          <a:ext cx="3123569" cy="3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17"/>
              </a:lnTo>
              <a:lnTo>
                <a:pt x="3123569" y="225117"/>
              </a:lnTo>
              <a:lnTo>
                <a:pt x="3123569" y="33034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930F2-D45E-47A9-B558-6CA7AC360413}">
      <dsp:nvSpPr>
        <dsp:cNvPr id="0" name=""/>
        <dsp:cNvSpPr/>
      </dsp:nvSpPr>
      <dsp:spPr>
        <a:xfrm>
          <a:off x="4381244" y="2630226"/>
          <a:ext cx="359881" cy="3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17"/>
              </a:lnTo>
              <a:lnTo>
                <a:pt x="359881" y="225117"/>
              </a:lnTo>
              <a:lnTo>
                <a:pt x="359881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5D35F-EA86-4606-A4E8-F442920B083E}">
      <dsp:nvSpPr>
        <dsp:cNvPr id="0" name=""/>
        <dsp:cNvSpPr/>
      </dsp:nvSpPr>
      <dsp:spPr>
        <a:xfrm>
          <a:off x="3352873" y="2630226"/>
          <a:ext cx="1028371" cy="330341"/>
        </a:xfrm>
        <a:custGeom>
          <a:avLst/>
          <a:gdLst/>
          <a:ahLst/>
          <a:cxnLst/>
          <a:rect l="0" t="0" r="0" b="0"/>
          <a:pathLst>
            <a:path>
              <a:moveTo>
                <a:pt x="1028371" y="0"/>
              </a:moveTo>
              <a:lnTo>
                <a:pt x="1028371" y="225117"/>
              </a:lnTo>
              <a:lnTo>
                <a:pt x="0" y="225117"/>
              </a:lnTo>
              <a:lnTo>
                <a:pt x="0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9184E-87FE-4B8E-9822-F9E0269860DC}">
      <dsp:nvSpPr>
        <dsp:cNvPr id="0" name=""/>
        <dsp:cNvSpPr/>
      </dsp:nvSpPr>
      <dsp:spPr>
        <a:xfrm>
          <a:off x="4335524" y="1578624"/>
          <a:ext cx="91440" cy="330341"/>
        </a:xfrm>
        <a:custGeom>
          <a:avLst/>
          <a:gdLst/>
          <a:ahLst/>
          <a:cxnLst/>
          <a:rect l="0" t="0" r="0" b="0"/>
          <a:pathLst>
            <a:path>
              <a:moveTo>
                <a:pt x="58538" y="0"/>
              </a:moveTo>
              <a:lnTo>
                <a:pt x="58538" y="225117"/>
              </a:lnTo>
              <a:lnTo>
                <a:pt x="45720" y="225117"/>
              </a:lnTo>
              <a:lnTo>
                <a:pt x="45720" y="33034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DEBEB-4584-41AB-8F75-051125F05DC9}">
      <dsp:nvSpPr>
        <dsp:cNvPr id="0" name=""/>
        <dsp:cNvSpPr/>
      </dsp:nvSpPr>
      <dsp:spPr>
        <a:xfrm>
          <a:off x="1270493" y="2630226"/>
          <a:ext cx="694126" cy="3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17"/>
              </a:lnTo>
              <a:lnTo>
                <a:pt x="694126" y="225117"/>
              </a:lnTo>
              <a:lnTo>
                <a:pt x="694126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C36B1-377B-4873-988C-1C140BC084EC}">
      <dsp:nvSpPr>
        <dsp:cNvPr id="0" name=""/>
        <dsp:cNvSpPr/>
      </dsp:nvSpPr>
      <dsp:spPr>
        <a:xfrm>
          <a:off x="576366" y="2630226"/>
          <a:ext cx="694126" cy="330341"/>
        </a:xfrm>
        <a:custGeom>
          <a:avLst/>
          <a:gdLst/>
          <a:ahLst/>
          <a:cxnLst/>
          <a:rect l="0" t="0" r="0" b="0"/>
          <a:pathLst>
            <a:path>
              <a:moveTo>
                <a:pt x="694126" y="0"/>
              </a:moveTo>
              <a:lnTo>
                <a:pt x="694126" y="225117"/>
              </a:lnTo>
              <a:lnTo>
                <a:pt x="0" y="225117"/>
              </a:lnTo>
              <a:lnTo>
                <a:pt x="0" y="3303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1471C-1366-480A-8A88-04C756DC4535}">
      <dsp:nvSpPr>
        <dsp:cNvPr id="0" name=""/>
        <dsp:cNvSpPr/>
      </dsp:nvSpPr>
      <dsp:spPr>
        <a:xfrm>
          <a:off x="1270493" y="1578624"/>
          <a:ext cx="3123569" cy="330341"/>
        </a:xfrm>
        <a:custGeom>
          <a:avLst/>
          <a:gdLst/>
          <a:ahLst/>
          <a:cxnLst/>
          <a:rect l="0" t="0" r="0" b="0"/>
          <a:pathLst>
            <a:path>
              <a:moveTo>
                <a:pt x="3123569" y="0"/>
              </a:moveTo>
              <a:lnTo>
                <a:pt x="3123569" y="225117"/>
              </a:lnTo>
              <a:lnTo>
                <a:pt x="0" y="225117"/>
              </a:lnTo>
              <a:lnTo>
                <a:pt x="0" y="33034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50F04-4F0E-4383-B39F-8315F4031C54}">
      <dsp:nvSpPr>
        <dsp:cNvPr id="0" name=""/>
        <dsp:cNvSpPr/>
      </dsp:nvSpPr>
      <dsp:spPr>
        <a:xfrm>
          <a:off x="3826141" y="857363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296B3-2B3A-4FDE-BDD9-D900A19B7B31}">
      <dsp:nvSpPr>
        <dsp:cNvPr id="0" name=""/>
        <dsp:cNvSpPr/>
      </dsp:nvSpPr>
      <dsp:spPr>
        <a:xfrm>
          <a:off x="3952346" y="977258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메인 화면</a:t>
          </a:r>
          <a:endParaRPr lang="ko-KR" altLang="en-US" sz="1700" kern="1200" dirty="0"/>
        </a:p>
      </dsp:txBody>
      <dsp:txXfrm>
        <a:off x="3973471" y="998383"/>
        <a:ext cx="1093593" cy="679010"/>
      </dsp:txXfrm>
    </dsp:sp>
    <dsp:sp modelId="{FC93C586-660C-4DFE-AE6F-88FC8144E174}">
      <dsp:nvSpPr>
        <dsp:cNvPr id="0" name=""/>
        <dsp:cNvSpPr/>
      </dsp:nvSpPr>
      <dsp:spPr>
        <a:xfrm>
          <a:off x="702571" y="1908965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36A07-2666-4E2D-9C40-B874F25E4BA1}">
      <dsp:nvSpPr>
        <dsp:cNvPr id="0" name=""/>
        <dsp:cNvSpPr/>
      </dsp:nvSpPr>
      <dsp:spPr>
        <a:xfrm>
          <a:off x="828776" y="2028859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회원관리</a:t>
          </a:r>
          <a:endParaRPr lang="ko-KR" altLang="en-US" sz="1700" kern="1200" dirty="0"/>
        </a:p>
      </dsp:txBody>
      <dsp:txXfrm>
        <a:off x="849901" y="2049984"/>
        <a:ext cx="1093593" cy="679010"/>
      </dsp:txXfrm>
    </dsp:sp>
    <dsp:sp modelId="{8489F5A8-4855-410E-A543-F7B1E173EE72}">
      <dsp:nvSpPr>
        <dsp:cNvPr id="0" name=""/>
        <dsp:cNvSpPr/>
      </dsp:nvSpPr>
      <dsp:spPr>
        <a:xfrm>
          <a:off x="8444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142E1-4CDA-4750-84E6-7B849C173BFD}">
      <dsp:nvSpPr>
        <dsp:cNvPr id="0" name=""/>
        <dsp:cNvSpPr/>
      </dsp:nvSpPr>
      <dsp:spPr>
        <a:xfrm>
          <a:off x="134649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회원가입</a:t>
          </a:r>
          <a:endParaRPr lang="ko-KR" altLang="en-US" sz="1700" kern="1200" dirty="0"/>
        </a:p>
      </dsp:txBody>
      <dsp:txXfrm>
        <a:off x="155774" y="3101586"/>
        <a:ext cx="1093593" cy="679010"/>
      </dsp:txXfrm>
    </dsp:sp>
    <dsp:sp modelId="{0E489C07-35D9-4AB2-ACDA-27023C8E8936}">
      <dsp:nvSpPr>
        <dsp:cNvPr id="0" name=""/>
        <dsp:cNvSpPr/>
      </dsp:nvSpPr>
      <dsp:spPr>
        <a:xfrm>
          <a:off x="1396698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07666-B3E5-473C-AE01-67859C34114C}">
      <dsp:nvSpPr>
        <dsp:cNvPr id="0" name=""/>
        <dsp:cNvSpPr/>
      </dsp:nvSpPr>
      <dsp:spPr>
        <a:xfrm>
          <a:off x="1522903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회원탈퇴</a:t>
          </a:r>
          <a:endParaRPr lang="ko-KR" altLang="en-US" sz="1700" kern="1200" dirty="0"/>
        </a:p>
      </dsp:txBody>
      <dsp:txXfrm>
        <a:off x="1544028" y="3101586"/>
        <a:ext cx="1093593" cy="679010"/>
      </dsp:txXfrm>
    </dsp:sp>
    <dsp:sp modelId="{A02FF483-4F67-4E4A-A929-EEE36C1533A4}">
      <dsp:nvSpPr>
        <dsp:cNvPr id="0" name=""/>
        <dsp:cNvSpPr/>
      </dsp:nvSpPr>
      <dsp:spPr>
        <a:xfrm>
          <a:off x="3813322" y="1908965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5F843-48B8-4A7A-9FD2-7C8A867D8771}">
      <dsp:nvSpPr>
        <dsp:cNvPr id="0" name=""/>
        <dsp:cNvSpPr/>
      </dsp:nvSpPr>
      <dsp:spPr>
        <a:xfrm>
          <a:off x="3939527" y="2028859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직원관리</a:t>
          </a:r>
          <a:endParaRPr lang="ko-KR" altLang="en-US" sz="1700" kern="1200" dirty="0"/>
        </a:p>
      </dsp:txBody>
      <dsp:txXfrm>
        <a:off x="3960652" y="2049984"/>
        <a:ext cx="1093593" cy="679010"/>
      </dsp:txXfrm>
    </dsp:sp>
    <dsp:sp modelId="{B1FA95FA-1B62-4C5D-A39F-30EFD4D0C3C1}">
      <dsp:nvSpPr>
        <dsp:cNvPr id="0" name=""/>
        <dsp:cNvSpPr/>
      </dsp:nvSpPr>
      <dsp:spPr>
        <a:xfrm>
          <a:off x="2784951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364F0-D26F-4904-AA14-363A2CC177F1}">
      <dsp:nvSpPr>
        <dsp:cNvPr id="0" name=""/>
        <dsp:cNvSpPr/>
      </dsp:nvSpPr>
      <dsp:spPr>
        <a:xfrm>
          <a:off x="2911156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급여관리</a:t>
          </a:r>
          <a:endParaRPr lang="ko-KR" altLang="en-US" sz="1700" kern="1200" dirty="0"/>
        </a:p>
      </dsp:txBody>
      <dsp:txXfrm>
        <a:off x="2932281" y="3101586"/>
        <a:ext cx="1093593" cy="679010"/>
      </dsp:txXfrm>
    </dsp:sp>
    <dsp:sp modelId="{E2D821F4-2159-47E7-A2EC-4A7056F09A16}">
      <dsp:nvSpPr>
        <dsp:cNvPr id="0" name=""/>
        <dsp:cNvSpPr/>
      </dsp:nvSpPr>
      <dsp:spPr>
        <a:xfrm>
          <a:off x="4173204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42AB-FDEE-4742-9958-95B0C3882D1E}">
      <dsp:nvSpPr>
        <dsp:cNvPr id="0" name=""/>
        <dsp:cNvSpPr/>
      </dsp:nvSpPr>
      <dsp:spPr>
        <a:xfrm>
          <a:off x="4299409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인사관리</a:t>
          </a:r>
          <a:endParaRPr lang="ko-KR" altLang="en-US" sz="1700" kern="1200" dirty="0"/>
        </a:p>
      </dsp:txBody>
      <dsp:txXfrm>
        <a:off x="4320534" y="3101586"/>
        <a:ext cx="1093593" cy="679010"/>
      </dsp:txXfrm>
    </dsp:sp>
    <dsp:sp modelId="{7F62A99D-E41B-424A-9BEB-6FBF23EC7727}">
      <dsp:nvSpPr>
        <dsp:cNvPr id="0" name=""/>
        <dsp:cNvSpPr/>
      </dsp:nvSpPr>
      <dsp:spPr>
        <a:xfrm>
          <a:off x="6949711" y="1908965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2DBE9-D95C-4BE0-B762-CA5B9A348045}">
      <dsp:nvSpPr>
        <dsp:cNvPr id="0" name=""/>
        <dsp:cNvSpPr/>
      </dsp:nvSpPr>
      <dsp:spPr>
        <a:xfrm>
          <a:off x="7075916" y="2028859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상품관리</a:t>
          </a:r>
          <a:endParaRPr lang="ko-KR" altLang="en-US" sz="1700" kern="1200" dirty="0"/>
        </a:p>
      </dsp:txBody>
      <dsp:txXfrm>
        <a:off x="7097041" y="2049984"/>
        <a:ext cx="1093593" cy="679010"/>
      </dsp:txXfrm>
    </dsp:sp>
    <dsp:sp modelId="{ADC1EA10-683E-4DEF-B60D-D3E1FEE2C3C7}">
      <dsp:nvSpPr>
        <dsp:cNvPr id="0" name=""/>
        <dsp:cNvSpPr/>
      </dsp:nvSpPr>
      <dsp:spPr>
        <a:xfrm>
          <a:off x="5561458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5EBF1-C5AA-4F1A-A031-915BC78AC7FC}">
      <dsp:nvSpPr>
        <dsp:cNvPr id="0" name=""/>
        <dsp:cNvSpPr/>
      </dsp:nvSpPr>
      <dsp:spPr>
        <a:xfrm>
          <a:off x="5687662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재고</a:t>
          </a:r>
          <a:endParaRPr lang="ko-KR" altLang="en-US" sz="1700" kern="1200" dirty="0"/>
        </a:p>
      </dsp:txBody>
      <dsp:txXfrm>
        <a:off x="5708787" y="3101586"/>
        <a:ext cx="1093593" cy="679010"/>
      </dsp:txXfrm>
    </dsp:sp>
    <dsp:sp modelId="{D2586D80-67AF-494F-9F1D-508496B312C2}">
      <dsp:nvSpPr>
        <dsp:cNvPr id="0" name=""/>
        <dsp:cNvSpPr/>
      </dsp:nvSpPr>
      <dsp:spPr>
        <a:xfrm>
          <a:off x="6949711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BF99-AB00-4E72-8E47-48AAA5EA762F}">
      <dsp:nvSpPr>
        <dsp:cNvPr id="0" name=""/>
        <dsp:cNvSpPr/>
      </dsp:nvSpPr>
      <dsp:spPr>
        <a:xfrm>
          <a:off x="7075916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판매수량</a:t>
          </a:r>
          <a:endParaRPr lang="ko-KR" altLang="en-US" sz="1700" kern="1200" dirty="0"/>
        </a:p>
      </dsp:txBody>
      <dsp:txXfrm>
        <a:off x="7097041" y="3101586"/>
        <a:ext cx="1093593" cy="679010"/>
      </dsp:txXfrm>
    </dsp:sp>
    <dsp:sp modelId="{A4F561F2-CC05-4D9A-95B6-C4DA2A280AE5}">
      <dsp:nvSpPr>
        <dsp:cNvPr id="0" name=""/>
        <dsp:cNvSpPr/>
      </dsp:nvSpPr>
      <dsp:spPr>
        <a:xfrm>
          <a:off x="8337964" y="2960567"/>
          <a:ext cx="1135843" cy="72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A28F1-9A96-46C1-8E10-784751E744E1}">
      <dsp:nvSpPr>
        <dsp:cNvPr id="0" name=""/>
        <dsp:cNvSpPr/>
      </dsp:nvSpPr>
      <dsp:spPr>
        <a:xfrm>
          <a:off x="8464169" y="3080461"/>
          <a:ext cx="1135843" cy="72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매입수량</a:t>
          </a:r>
          <a:endParaRPr lang="ko-KR" altLang="en-US" sz="1700" kern="1200" dirty="0"/>
        </a:p>
      </dsp:txBody>
      <dsp:txXfrm>
        <a:off x="8485294" y="3101586"/>
        <a:ext cx="1093593" cy="679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F070-1369-498A-BFA5-77B6605A6F26}">
      <dsp:nvSpPr>
        <dsp:cNvPr id="0" name=""/>
        <dsp:cNvSpPr/>
      </dsp:nvSpPr>
      <dsp:spPr>
        <a:xfrm>
          <a:off x="1577685" y="1305006"/>
          <a:ext cx="2266397" cy="113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사용자</a:t>
          </a:r>
          <a:endParaRPr lang="ko-KR" altLang="en-US" sz="3300" kern="1200" dirty="0"/>
        </a:p>
      </dsp:txBody>
      <dsp:txXfrm>
        <a:off x="1610875" y="1338196"/>
        <a:ext cx="2200017" cy="1066818"/>
      </dsp:txXfrm>
    </dsp:sp>
    <dsp:sp modelId="{5F5080C5-6A90-40C7-BB80-CE054DA2E8C2}">
      <dsp:nvSpPr>
        <dsp:cNvPr id="0" name=""/>
        <dsp:cNvSpPr/>
      </dsp:nvSpPr>
      <dsp:spPr>
        <a:xfrm rot="18289469">
          <a:off x="3503617" y="1192770"/>
          <a:ext cx="158748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7489" y="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57675" y="1180329"/>
        <a:ext cx="79374" cy="79374"/>
      </dsp:txXfrm>
    </dsp:sp>
    <dsp:sp modelId="{B0E2F4C7-FB72-4FF8-913A-C65D68D990A1}">
      <dsp:nvSpPr>
        <dsp:cNvPr id="0" name=""/>
        <dsp:cNvSpPr/>
      </dsp:nvSpPr>
      <dsp:spPr>
        <a:xfrm>
          <a:off x="4750642" y="1827"/>
          <a:ext cx="2266397" cy="113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로그인</a:t>
          </a:r>
          <a:endParaRPr lang="ko-KR" altLang="en-US" sz="3300" kern="1200" dirty="0"/>
        </a:p>
      </dsp:txBody>
      <dsp:txXfrm>
        <a:off x="4783832" y="35017"/>
        <a:ext cx="2200017" cy="1066818"/>
      </dsp:txXfrm>
    </dsp:sp>
    <dsp:sp modelId="{84D813E0-7659-4CC7-BA43-F976C1BFFEE7}">
      <dsp:nvSpPr>
        <dsp:cNvPr id="0" name=""/>
        <dsp:cNvSpPr/>
      </dsp:nvSpPr>
      <dsp:spPr>
        <a:xfrm>
          <a:off x="3844082" y="1844359"/>
          <a:ext cx="90655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06559" y="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4698" y="1848942"/>
        <a:ext cx="45327" cy="45327"/>
      </dsp:txXfrm>
    </dsp:sp>
    <dsp:sp modelId="{900EE8D2-65C3-4734-861B-54B498479820}">
      <dsp:nvSpPr>
        <dsp:cNvPr id="0" name=""/>
        <dsp:cNvSpPr/>
      </dsp:nvSpPr>
      <dsp:spPr>
        <a:xfrm>
          <a:off x="4750642" y="1305006"/>
          <a:ext cx="2266397" cy="113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공지사항</a:t>
          </a:r>
          <a:endParaRPr lang="ko-KR" altLang="en-US" sz="3300" kern="1200" dirty="0"/>
        </a:p>
      </dsp:txBody>
      <dsp:txXfrm>
        <a:off x="4783832" y="1338196"/>
        <a:ext cx="2200017" cy="1066818"/>
      </dsp:txXfrm>
    </dsp:sp>
    <dsp:sp modelId="{6151425E-E7AE-4CF7-8155-D9DE61C7B8B7}">
      <dsp:nvSpPr>
        <dsp:cNvPr id="0" name=""/>
        <dsp:cNvSpPr/>
      </dsp:nvSpPr>
      <dsp:spPr>
        <a:xfrm rot="3310531">
          <a:off x="3503617" y="2495949"/>
          <a:ext cx="158748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7489" y="2724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57675" y="2483508"/>
        <a:ext cx="79374" cy="79374"/>
      </dsp:txXfrm>
    </dsp:sp>
    <dsp:sp modelId="{CB1E0B9D-CEC6-47A7-9620-074D3135776B}">
      <dsp:nvSpPr>
        <dsp:cNvPr id="0" name=""/>
        <dsp:cNvSpPr/>
      </dsp:nvSpPr>
      <dsp:spPr>
        <a:xfrm>
          <a:off x="4750642" y="2608185"/>
          <a:ext cx="2266397" cy="113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err="1" smtClean="0"/>
            <a:t>마이페이지</a:t>
          </a:r>
          <a:endParaRPr lang="ko-KR" altLang="en-US" sz="3300" kern="1200" dirty="0"/>
        </a:p>
      </dsp:txBody>
      <dsp:txXfrm>
        <a:off x="4783832" y="2641375"/>
        <a:ext cx="2200017" cy="106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0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7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0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4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17393EC-ACFD-47ED-8A9D-4E3911E4EF9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63EA3B-EFEF-44EC-ABC7-9247BA157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사과 판매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2236124"/>
            <a:ext cx="8595360" cy="3944013"/>
          </a:xfrm>
        </p:spPr>
        <p:txBody>
          <a:bodyPr/>
          <a:lstStyle/>
          <a:p>
            <a:r>
              <a:rPr lang="ko-KR" altLang="en-US" dirty="0" smtClean="0"/>
              <a:t>개정 이력</a:t>
            </a:r>
            <a:endParaRPr lang="en-US" altLang="ko-KR" dirty="0" smtClean="0"/>
          </a:p>
          <a:p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r>
              <a:rPr lang="ko-KR" altLang="en-US" dirty="0" smtClean="0"/>
              <a:t>와이어 프레임</a:t>
            </a:r>
            <a:endParaRPr lang="en-US" altLang="ko-KR" dirty="0" smtClean="0"/>
          </a:p>
          <a:p>
            <a:r>
              <a:rPr lang="ko-KR" altLang="en-US" dirty="0" smtClean="0"/>
              <a:t>사이트 맵</a:t>
            </a:r>
            <a:endParaRPr lang="en-US" altLang="ko-KR" dirty="0" smtClean="0"/>
          </a:p>
          <a:p>
            <a:r>
              <a:rPr lang="ko-KR" altLang="en-US" dirty="0" smtClean="0"/>
              <a:t>프로세스 정의</a:t>
            </a:r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4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648386"/>
              </p:ext>
            </p:extLst>
          </p:nvPr>
        </p:nvGraphicFramePr>
        <p:xfrm>
          <a:off x="1261872" y="2257425"/>
          <a:ext cx="8594725" cy="19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53">
                  <a:extLst>
                    <a:ext uri="{9D8B030D-6E8A-4147-A177-3AD203B41FA5}">
                      <a16:colId xmlns:a16="http://schemas.microsoft.com/office/drawing/2014/main" val="5968171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29724441"/>
                    </a:ext>
                  </a:extLst>
                </a:gridCol>
                <a:gridCol w="3965702">
                  <a:extLst>
                    <a:ext uri="{9D8B030D-6E8A-4147-A177-3AD203B41FA5}">
                      <a16:colId xmlns:a16="http://schemas.microsoft.com/office/drawing/2014/main" val="725505170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617041225"/>
                    </a:ext>
                  </a:extLst>
                </a:gridCol>
              </a:tblGrid>
              <a:tr h="489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0851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2021-06-10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김아무개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34017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2021-07-15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회의 내용 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98796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2021-08-19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정빛나리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4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8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16742"/>
              </p:ext>
            </p:extLst>
          </p:nvPr>
        </p:nvGraphicFramePr>
        <p:xfrm>
          <a:off x="1261872" y="2471736"/>
          <a:ext cx="8594725" cy="231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3953190134"/>
                    </a:ext>
                  </a:extLst>
                </a:gridCol>
                <a:gridCol w="3030538">
                  <a:extLst>
                    <a:ext uri="{9D8B030D-6E8A-4147-A177-3AD203B41FA5}">
                      <a16:colId xmlns:a16="http://schemas.microsoft.com/office/drawing/2014/main" val="166142908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676324827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85015819"/>
                    </a:ext>
                  </a:extLst>
                </a:gridCol>
              </a:tblGrid>
              <a:tr h="5786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30266"/>
                  </a:ext>
                </a:extLst>
              </a:tr>
              <a:tr h="5786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화면에 표시할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 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43138"/>
                  </a:ext>
                </a:extLst>
              </a:tr>
              <a:tr h="5786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입력 요소에 대해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확정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93640"/>
                  </a:ext>
                </a:extLst>
              </a:tr>
              <a:tr h="5786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추가적인 화면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확정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9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와이어 </a:t>
            </a:r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38" y="2011681"/>
            <a:ext cx="2994244" cy="4314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65785" y="2011680"/>
            <a:ext cx="2994244" cy="4314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15784" y="1945178"/>
            <a:ext cx="2994244" cy="4314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8844" y="2344189"/>
            <a:ext cx="2560320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판매 사이트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38844" y="3009207"/>
            <a:ext cx="2560320" cy="29676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사진들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89120" y="2344189"/>
            <a:ext cx="2477193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89120" y="3142211"/>
            <a:ext cx="2477193" cy="6733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89119" y="3979719"/>
            <a:ext cx="2477193" cy="683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18662" y="5195455"/>
            <a:ext cx="872836" cy="34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77358" y="2344189"/>
            <a:ext cx="2410691" cy="35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77357" y="3142211"/>
            <a:ext cx="2410691" cy="515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 </a:t>
            </a:r>
            <a:r>
              <a:rPr lang="en-US" altLang="ko-KR" dirty="0" smtClean="0"/>
              <a:t>_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7356" y="3911137"/>
            <a:ext cx="2410691" cy="515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 </a:t>
            </a:r>
            <a:r>
              <a:rPr lang="en-US" altLang="ko-KR" dirty="0" smtClean="0"/>
              <a:t>_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77356" y="4663441"/>
            <a:ext cx="2410691" cy="515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55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</a:t>
            </a:r>
            <a:r>
              <a:rPr lang="ko-KR" altLang="en-US" dirty="0" smtClean="0"/>
              <a:t>맵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533668"/>
              </p:ext>
            </p:extLst>
          </p:nvPr>
        </p:nvGraphicFramePr>
        <p:xfrm>
          <a:off x="885371" y="1828800"/>
          <a:ext cx="9608458" cy="465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98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579730"/>
              </p:ext>
            </p:extLst>
          </p:nvPr>
        </p:nvGraphicFramePr>
        <p:xfrm>
          <a:off x="-247423" y="2512445"/>
          <a:ext cx="8594725" cy="374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707085" y="3861536"/>
            <a:ext cx="2467429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900" dirty="0" smtClean="0"/>
              <a:t>관리자</a:t>
            </a:r>
            <a:endParaRPr lang="ko-KR" altLang="en-US" sz="3900" dirty="0"/>
          </a:p>
        </p:txBody>
      </p:sp>
    </p:spTree>
    <p:extLst>
      <p:ext uri="{BB962C8B-B14F-4D97-AF65-F5344CB8AC3E}">
        <p14:creationId xmlns:p14="http://schemas.microsoft.com/office/powerpoint/2010/main" val="26349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1256" y="2931886"/>
            <a:ext cx="2801258" cy="132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LOGO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3439884" y="2931886"/>
            <a:ext cx="1640115" cy="449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39883" y="3802743"/>
            <a:ext cx="1640115" cy="449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57367" y="2931886"/>
            <a:ext cx="1248233" cy="132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Login</a:t>
            </a:r>
            <a:endParaRPr lang="ko-KR" altLang="en-US" sz="3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053943" y="1923143"/>
            <a:ext cx="0" cy="465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8743" y="222068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79647"/>
              </p:ext>
            </p:extLst>
          </p:nvPr>
        </p:nvGraphicFramePr>
        <p:xfrm>
          <a:off x="7359372" y="2931886"/>
          <a:ext cx="2830286" cy="31495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0571">
                  <a:extLst>
                    <a:ext uri="{9D8B030D-6E8A-4147-A177-3AD203B41FA5}">
                      <a16:colId xmlns:a16="http://schemas.microsoft.com/office/drawing/2014/main" val="286556759"/>
                    </a:ext>
                  </a:extLst>
                </a:gridCol>
                <a:gridCol w="2119715">
                  <a:extLst>
                    <a:ext uri="{9D8B030D-6E8A-4147-A177-3AD203B41FA5}">
                      <a16:colId xmlns:a16="http://schemas.microsoft.com/office/drawing/2014/main" val="1704426351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5899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로고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77897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 입력 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97182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패스워드 입력 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2788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로고 버튼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7043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0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497460"/>
              </p:ext>
            </p:extLst>
          </p:nvPr>
        </p:nvGraphicFramePr>
        <p:xfrm>
          <a:off x="1261872" y="2641597"/>
          <a:ext cx="9420642" cy="303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128">
                  <a:extLst>
                    <a:ext uri="{9D8B030D-6E8A-4147-A177-3AD203B41FA5}">
                      <a16:colId xmlns:a16="http://schemas.microsoft.com/office/drawing/2014/main" val="1420784452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377860289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569566585"/>
                    </a:ext>
                  </a:extLst>
                </a:gridCol>
              </a:tblGrid>
              <a:tr h="75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상대적 중요도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006"/>
                  </a:ext>
                </a:extLst>
              </a:tr>
              <a:tr h="75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사용자가 계정 아이디와 패스워드를 입력할 수 있어야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21022"/>
                  </a:ext>
                </a:extLst>
              </a:tr>
              <a:tr h="75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시스템이 사과 상품 구입 화면을 제공해</a:t>
                      </a:r>
                      <a:r>
                        <a:rPr lang="ko-KR" altLang="en-US" baseline="0" dirty="0" smtClean="0"/>
                        <a:t> 주어야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09497"/>
                  </a:ext>
                </a:extLst>
              </a:tr>
              <a:tr h="75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색인 정보를 제공해 주어야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924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45</TotalTime>
  <Words>169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Century Schoolbook</vt:lpstr>
      <vt:lpstr>맑은 고딕</vt:lpstr>
      <vt:lpstr>Arial</vt:lpstr>
      <vt:lpstr>Wingdings 2</vt:lpstr>
      <vt:lpstr>View</vt:lpstr>
      <vt:lpstr>사과 판매 사이트</vt:lpstr>
      <vt:lpstr>목차</vt:lpstr>
      <vt:lpstr>개정 이력</vt:lpstr>
      <vt:lpstr>요구사항 정의</vt:lpstr>
      <vt:lpstr>와이어 프레임</vt:lpstr>
      <vt:lpstr>사이트 맵</vt:lpstr>
      <vt:lpstr>프로세스 정의</vt:lpstr>
      <vt:lpstr>화면 설계</vt:lpstr>
      <vt:lpstr>프로토타입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 판매 사이트</dc:title>
  <dc:creator>a</dc:creator>
  <cp:lastModifiedBy>a</cp:lastModifiedBy>
  <cp:revision>5</cp:revision>
  <dcterms:created xsi:type="dcterms:W3CDTF">2021-08-19T02:15:52Z</dcterms:created>
  <dcterms:modified xsi:type="dcterms:W3CDTF">2021-08-19T03:01:15Z</dcterms:modified>
</cp:coreProperties>
</file>