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6" r:id="rId14"/>
    <p:sldId id="270" r:id="rId15"/>
    <p:sldId id="271" r:id="rId16"/>
    <p:sldId id="273" r:id="rId17"/>
    <p:sldId id="277" r:id="rId18"/>
    <p:sldId id="274" r:id="rId19"/>
    <p:sldId id="275" r:id="rId20"/>
    <p:sldId id="27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3" d="100"/>
          <a:sy n="93" d="100"/>
        </p:scale>
        <p:origin x="4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ungh\code\ANI1JL\test\trained_models\01-04\val_loss_all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 Validation loss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Sheet1!$A$2:$A$1348</c:f>
              <c:numCache>
                <c:formatCode>General</c:formatCode>
                <c:ptCount val="134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  <c:pt idx="301">
                  <c:v>301</c:v>
                </c:pt>
                <c:pt idx="302">
                  <c:v>302</c:v>
                </c:pt>
                <c:pt idx="303">
                  <c:v>303</c:v>
                </c:pt>
                <c:pt idx="304">
                  <c:v>304</c:v>
                </c:pt>
                <c:pt idx="305">
                  <c:v>305</c:v>
                </c:pt>
                <c:pt idx="306">
                  <c:v>306</c:v>
                </c:pt>
                <c:pt idx="307">
                  <c:v>307</c:v>
                </c:pt>
                <c:pt idx="308">
                  <c:v>308</c:v>
                </c:pt>
                <c:pt idx="309">
                  <c:v>309</c:v>
                </c:pt>
                <c:pt idx="310">
                  <c:v>310</c:v>
                </c:pt>
                <c:pt idx="311">
                  <c:v>311</c:v>
                </c:pt>
                <c:pt idx="312">
                  <c:v>312</c:v>
                </c:pt>
                <c:pt idx="313">
                  <c:v>313</c:v>
                </c:pt>
                <c:pt idx="314">
                  <c:v>314</c:v>
                </c:pt>
                <c:pt idx="315">
                  <c:v>315</c:v>
                </c:pt>
                <c:pt idx="316">
                  <c:v>316</c:v>
                </c:pt>
                <c:pt idx="317">
                  <c:v>317</c:v>
                </c:pt>
                <c:pt idx="318">
                  <c:v>318</c:v>
                </c:pt>
                <c:pt idx="319">
                  <c:v>319</c:v>
                </c:pt>
                <c:pt idx="320">
                  <c:v>320</c:v>
                </c:pt>
                <c:pt idx="321">
                  <c:v>321</c:v>
                </c:pt>
                <c:pt idx="322">
                  <c:v>322</c:v>
                </c:pt>
                <c:pt idx="323">
                  <c:v>323</c:v>
                </c:pt>
                <c:pt idx="324">
                  <c:v>324</c:v>
                </c:pt>
                <c:pt idx="325">
                  <c:v>325</c:v>
                </c:pt>
                <c:pt idx="326">
                  <c:v>326</c:v>
                </c:pt>
                <c:pt idx="327">
                  <c:v>327</c:v>
                </c:pt>
                <c:pt idx="328">
                  <c:v>328</c:v>
                </c:pt>
                <c:pt idx="329">
                  <c:v>329</c:v>
                </c:pt>
                <c:pt idx="330">
                  <c:v>330</c:v>
                </c:pt>
                <c:pt idx="331">
                  <c:v>331</c:v>
                </c:pt>
                <c:pt idx="332">
                  <c:v>332</c:v>
                </c:pt>
                <c:pt idx="333">
                  <c:v>333</c:v>
                </c:pt>
                <c:pt idx="334">
                  <c:v>334</c:v>
                </c:pt>
                <c:pt idx="335">
                  <c:v>335</c:v>
                </c:pt>
                <c:pt idx="336">
                  <c:v>336</c:v>
                </c:pt>
                <c:pt idx="337">
                  <c:v>337</c:v>
                </c:pt>
                <c:pt idx="338">
                  <c:v>338</c:v>
                </c:pt>
                <c:pt idx="339">
                  <c:v>339</c:v>
                </c:pt>
                <c:pt idx="340">
                  <c:v>340</c:v>
                </c:pt>
                <c:pt idx="341">
                  <c:v>341</c:v>
                </c:pt>
                <c:pt idx="342">
                  <c:v>342</c:v>
                </c:pt>
                <c:pt idx="343">
                  <c:v>343</c:v>
                </c:pt>
                <c:pt idx="344">
                  <c:v>344</c:v>
                </c:pt>
                <c:pt idx="345">
                  <c:v>345</c:v>
                </c:pt>
                <c:pt idx="346">
                  <c:v>346</c:v>
                </c:pt>
                <c:pt idx="347">
                  <c:v>347</c:v>
                </c:pt>
                <c:pt idx="348">
                  <c:v>348</c:v>
                </c:pt>
                <c:pt idx="349">
                  <c:v>349</c:v>
                </c:pt>
                <c:pt idx="350">
                  <c:v>350</c:v>
                </c:pt>
                <c:pt idx="351">
                  <c:v>351</c:v>
                </c:pt>
                <c:pt idx="352">
                  <c:v>352</c:v>
                </c:pt>
                <c:pt idx="353">
                  <c:v>353</c:v>
                </c:pt>
                <c:pt idx="354">
                  <c:v>354</c:v>
                </c:pt>
                <c:pt idx="355">
                  <c:v>355</c:v>
                </c:pt>
                <c:pt idx="356">
                  <c:v>356</c:v>
                </c:pt>
                <c:pt idx="357">
                  <c:v>357</c:v>
                </c:pt>
                <c:pt idx="358">
                  <c:v>358</c:v>
                </c:pt>
                <c:pt idx="359">
                  <c:v>359</c:v>
                </c:pt>
                <c:pt idx="360">
                  <c:v>360</c:v>
                </c:pt>
                <c:pt idx="361">
                  <c:v>361</c:v>
                </c:pt>
                <c:pt idx="362">
                  <c:v>362</c:v>
                </c:pt>
                <c:pt idx="363">
                  <c:v>363</c:v>
                </c:pt>
                <c:pt idx="364">
                  <c:v>364</c:v>
                </c:pt>
                <c:pt idx="365">
                  <c:v>365</c:v>
                </c:pt>
                <c:pt idx="366">
                  <c:v>366</c:v>
                </c:pt>
                <c:pt idx="367">
                  <c:v>367</c:v>
                </c:pt>
                <c:pt idx="368">
                  <c:v>368</c:v>
                </c:pt>
                <c:pt idx="369">
                  <c:v>369</c:v>
                </c:pt>
                <c:pt idx="370">
                  <c:v>370</c:v>
                </c:pt>
                <c:pt idx="371">
                  <c:v>371</c:v>
                </c:pt>
                <c:pt idx="372">
                  <c:v>372</c:v>
                </c:pt>
                <c:pt idx="373">
                  <c:v>373</c:v>
                </c:pt>
                <c:pt idx="374">
                  <c:v>374</c:v>
                </c:pt>
                <c:pt idx="375">
                  <c:v>375</c:v>
                </c:pt>
                <c:pt idx="376">
                  <c:v>376</c:v>
                </c:pt>
                <c:pt idx="377">
                  <c:v>377</c:v>
                </c:pt>
                <c:pt idx="378">
                  <c:v>378</c:v>
                </c:pt>
                <c:pt idx="379">
                  <c:v>379</c:v>
                </c:pt>
                <c:pt idx="380">
                  <c:v>380</c:v>
                </c:pt>
                <c:pt idx="381">
                  <c:v>381</c:v>
                </c:pt>
                <c:pt idx="382">
                  <c:v>382</c:v>
                </c:pt>
                <c:pt idx="383">
                  <c:v>383</c:v>
                </c:pt>
                <c:pt idx="384">
                  <c:v>384</c:v>
                </c:pt>
                <c:pt idx="385">
                  <c:v>385</c:v>
                </c:pt>
                <c:pt idx="386">
                  <c:v>386</c:v>
                </c:pt>
                <c:pt idx="387">
                  <c:v>387</c:v>
                </c:pt>
                <c:pt idx="388">
                  <c:v>388</c:v>
                </c:pt>
                <c:pt idx="389">
                  <c:v>389</c:v>
                </c:pt>
                <c:pt idx="390">
                  <c:v>390</c:v>
                </c:pt>
                <c:pt idx="391">
                  <c:v>391</c:v>
                </c:pt>
                <c:pt idx="392">
                  <c:v>392</c:v>
                </c:pt>
                <c:pt idx="393">
                  <c:v>393</c:v>
                </c:pt>
                <c:pt idx="394">
                  <c:v>394</c:v>
                </c:pt>
                <c:pt idx="395">
                  <c:v>395</c:v>
                </c:pt>
                <c:pt idx="396">
                  <c:v>396</c:v>
                </c:pt>
                <c:pt idx="397">
                  <c:v>397</c:v>
                </c:pt>
                <c:pt idx="398">
                  <c:v>398</c:v>
                </c:pt>
                <c:pt idx="399">
                  <c:v>399</c:v>
                </c:pt>
                <c:pt idx="400">
                  <c:v>400</c:v>
                </c:pt>
                <c:pt idx="401">
                  <c:v>401</c:v>
                </c:pt>
                <c:pt idx="402">
                  <c:v>402</c:v>
                </c:pt>
                <c:pt idx="403">
                  <c:v>403</c:v>
                </c:pt>
                <c:pt idx="404">
                  <c:v>404</c:v>
                </c:pt>
                <c:pt idx="405">
                  <c:v>405</c:v>
                </c:pt>
                <c:pt idx="406">
                  <c:v>406</c:v>
                </c:pt>
                <c:pt idx="407">
                  <c:v>407</c:v>
                </c:pt>
                <c:pt idx="408">
                  <c:v>408</c:v>
                </c:pt>
                <c:pt idx="409">
                  <c:v>409</c:v>
                </c:pt>
                <c:pt idx="410">
                  <c:v>410</c:v>
                </c:pt>
                <c:pt idx="411">
                  <c:v>411</c:v>
                </c:pt>
                <c:pt idx="412">
                  <c:v>412</c:v>
                </c:pt>
                <c:pt idx="413">
                  <c:v>413</c:v>
                </c:pt>
                <c:pt idx="414">
                  <c:v>414</c:v>
                </c:pt>
                <c:pt idx="415">
                  <c:v>415</c:v>
                </c:pt>
                <c:pt idx="416">
                  <c:v>416</c:v>
                </c:pt>
                <c:pt idx="417">
                  <c:v>417</c:v>
                </c:pt>
                <c:pt idx="418">
                  <c:v>418</c:v>
                </c:pt>
                <c:pt idx="419">
                  <c:v>419</c:v>
                </c:pt>
                <c:pt idx="420">
                  <c:v>420</c:v>
                </c:pt>
                <c:pt idx="421">
                  <c:v>421</c:v>
                </c:pt>
                <c:pt idx="422">
                  <c:v>422</c:v>
                </c:pt>
                <c:pt idx="423">
                  <c:v>423</c:v>
                </c:pt>
                <c:pt idx="424">
                  <c:v>424</c:v>
                </c:pt>
                <c:pt idx="425">
                  <c:v>425</c:v>
                </c:pt>
                <c:pt idx="426">
                  <c:v>426</c:v>
                </c:pt>
                <c:pt idx="427">
                  <c:v>427</c:v>
                </c:pt>
                <c:pt idx="428">
                  <c:v>428</c:v>
                </c:pt>
                <c:pt idx="429">
                  <c:v>429</c:v>
                </c:pt>
                <c:pt idx="430">
                  <c:v>430</c:v>
                </c:pt>
                <c:pt idx="431">
                  <c:v>431</c:v>
                </c:pt>
                <c:pt idx="432">
                  <c:v>432</c:v>
                </c:pt>
                <c:pt idx="433">
                  <c:v>433</c:v>
                </c:pt>
                <c:pt idx="434">
                  <c:v>434</c:v>
                </c:pt>
                <c:pt idx="435">
                  <c:v>435</c:v>
                </c:pt>
                <c:pt idx="436">
                  <c:v>436</c:v>
                </c:pt>
                <c:pt idx="437">
                  <c:v>437</c:v>
                </c:pt>
                <c:pt idx="438">
                  <c:v>438</c:v>
                </c:pt>
                <c:pt idx="439">
                  <c:v>439</c:v>
                </c:pt>
                <c:pt idx="440">
                  <c:v>440</c:v>
                </c:pt>
                <c:pt idx="441">
                  <c:v>441</c:v>
                </c:pt>
                <c:pt idx="442">
                  <c:v>442</c:v>
                </c:pt>
                <c:pt idx="443">
                  <c:v>443</c:v>
                </c:pt>
                <c:pt idx="444">
                  <c:v>444</c:v>
                </c:pt>
                <c:pt idx="445">
                  <c:v>445</c:v>
                </c:pt>
                <c:pt idx="446">
                  <c:v>446</c:v>
                </c:pt>
                <c:pt idx="447">
                  <c:v>447</c:v>
                </c:pt>
                <c:pt idx="448">
                  <c:v>448</c:v>
                </c:pt>
                <c:pt idx="449">
                  <c:v>449</c:v>
                </c:pt>
                <c:pt idx="450">
                  <c:v>450</c:v>
                </c:pt>
                <c:pt idx="451">
                  <c:v>451</c:v>
                </c:pt>
                <c:pt idx="452">
                  <c:v>452</c:v>
                </c:pt>
                <c:pt idx="453">
                  <c:v>453</c:v>
                </c:pt>
                <c:pt idx="454">
                  <c:v>454</c:v>
                </c:pt>
                <c:pt idx="455">
                  <c:v>455</c:v>
                </c:pt>
                <c:pt idx="456">
                  <c:v>456</c:v>
                </c:pt>
                <c:pt idx="457">
                  <c:v>457</c:v>
                </c:pt>
                <c:pt idx="458">
                  <c:v>458</c:v>
                </c:pt>
                <c:pt idx="459">
                  <c:v>459</c:v>
                </c:pt>
                <c:pt idx="460">
                  <c:v>460</c:v>
                </c:pt>
                <c:pt idx="461">
                  <c:v>461</c:v>
                </c:pt>
                <c:pt idx="462">
                  <c:v>462</c:v>
                </c:pt>
                <c:pt idx="463">
                  <c:v>463</c:v>
                </c:pt>
                <c:pt idx="464">
                  <c:v>464</c:v>
                </c:pt>
                <c:pt idx="465">
                  <c:v>465</c:v>
                </c:pt>
                <c:pt idx="466">
                  <c:v>466</c:v>
                </c:pt>
                <c:pt idx="467">
                  <c:v>467</c:v>
                </c:pt>
                <c:pt idx="468">
                  <c:v>468</c:v>
                </c:pt>
                <c:pt idx="469">
                  <c:v>469</c:v>
                </c:pt>
                <c:pt idx="470">
                  <c:v>470</c:v>
                </c:pt>
                <c:pt idx="471">
                  <c:v>471</c:v>
                </c:pt>
                <c:pt idx="472">
                  <c:v>472</c:v>
                </c:pt>
                <c:pt idx="473">
                  <c:v>473</c:v>
                </c:pt>
                <c:pt idx="474">
                  <c:v>474</c:v>
                </c:pt>
                <c:pt idx="475">
                  <c:v>475</c:v>
                </c:pt>
                <c:pt idx="476">
                  <c:v>476</c:v>
                </c:pt>
                <c:pt idx="477">
                  <c:v>477</c:v>
                </c:pt>
                <c:pt idx="478">
                  <c:v>478</c:v>
                </c:pt>
                <c:pt idx="479">
                  <c:v>479</c:v>
                </c:pt>
                <c:pt idx="480">
                  <c:v>480</c:v>
                </c:pt>
                <c:pt idx="481">
                  <c:v>481</c:v>
                </c:pt>
                <c:pt idx="482">
                  <c:v>482</c:v>
                </c:pt>
                <c:pt idx="483">
                  <c:v>483</c:v>
                </c:pt>
                <c:pt idx="484">
                  <c:v>484</c:v>
                </c:pt>
                <c:pt idx="485">
                  <c:v>485</c:v>
                </c:pt>
                <c:pt idx="486">
                  <c:v>486</c:v>
                </c:pt>
                <c:pt idx="487">
                  <c:v>487</c:v>
                </c:pt>
                <c:pt idx="488">
                  <c:v>488</c:v>
                </c:pt>
                <c:pt idx="489">
                  <c:v>489</c:v>
                </c:pt>
                <c:pt idx="490">
                  <c:v>490</c:v>
                </c:pt>
                <c:pt idx="491">
                  <c:v>491</c:v>
                </c:pt>
                <c:pt idx="492">
                  <c:v>492</c:v>
                </c:pt>
                <c:pt idx="493">
                  <c:v>493</c:v>
                </c:pt>
                <c:pt idx="494">
                  <c:v>494</c:v>
                </c:pt>
                <c:pt idx="495">
                  <c:v>495</c:v>
                </c:pt>
                <c:pt idx="496">
                  <c:v>496</c:v>
                </c:pt>
                <c:pt idx="497">
                  <c:v>497</c:v>
                </c:pt>
                <c:pt idx="498">
                  <c:v>498</c:v>
                </c:pt>
                <c:pt idx="499">
                  <c:v>499</c:v>
                </c:pt>
                <c:pt idx="500">
                  <c:v>500</c:v>
                </c:pt>
                <c:pt idx="501">
                  <c:v>501</c:v>
                </c:pt>
                <c:pt idx="502">
                  <c:v>502</c:v>
                </c:pt>
                <c:pt idx="503">
                  <c:v>503</c:v>
                </c:pt>
                <c:pt idx="504">
                  <c:v>504</c:v>
                </c:pt>
                <c:pt idx="505">
                  <c:v>505</c:v>
                </c:pt>
                <c:pt idx="506">
                  <c:v>506</c:v>
                </c:pt>
                <c:pt idx="507">
                  <c:v>507</c:v>
                </c:pt>
                <c:pt idx="508">
                  <c:v>508</c:v>
                </c:pt>
                <c:pt idx="509">
                  <c:v>509</c:v>
                </c:pt>
                <c:pt idx="510">
                  <c:v>510</c:v>
                </c:pt>
                <c:pt idx="511">
                  <c:v>511</c:v>
                </c:pt>
                <c:pt idx="512">
                  <c:v>512</c:v>
                </c:pt>
                <c:pt idx="513">
                  <c:v>513</c:v>
                </c:pt>
                <c:pt idx="514">
                  <c:v>514</c:v>
                </c:pt>
                <c:pt idx="515">
                  <c:v>515</c:v>
                </c:pt>
                <c:pt idx="516">
                  <c:v>516</c:v>
                </c:pt>
                <c:pt idx="517">
                  <c:v>517</c:v>
                </c:pt>
                <c:pt idx="518">
                  <c:v>518</c:v>
                </c:pt>
                <c:pt idx="519">
                  <c:v>519</c:v>
                </c:pt>
                <c:pt idx="520">
                  <c:v>520</c:v>
                </c:pt>
                <c:pt idx="521">
                  <c:v>521</c:v>
                </c:pt>
                <c:pt idx="522">
                  <c:v>522</c:v>
                </c:pt>
                <c:pt idx="523">
                  <c:v>523</c:v>
                </c:pt>
                <c:pt idx="524">
                  <c:v>524</c:v>
                </c:pt>
                <c:pt idx="525">
                  <c:v>525</c:v>
                </c:pt>
                <c:pt idx="526">
                  <c:v>526</c:v>
                </c:pt>
                <c:pt idx="527">
                  <c:v>527</c:v>
                </c:pt>
                <c:pt idx="528">
                  <c:v>528</c:v>
                </c:pt>
                <c:pt idx="529">
                  <c:v>529</c:v>
                </c:pt>
                <c:pt idx="530">
                  <c:v>530</c:v>
                </c:pt>
                <c:pt idx="531">
                  <c:v>531</c:v>
                </c:pt>
                <c:pt idx="532">
                  <c:v>532</c:v>
                </c:pt>
                <c:pt idx="533">
                  <c:v>533</c:v>
                </c:pt>
                <c:pt idx="534">
                  <c:v>534</c:v>
                </c:pt>
                <c:pt idx="535">
                  <c:v>535</c:v>
                </c:pt>
                <c:pt idx="536">
                  <c:v>536</c:v>
                </c:pt>
                <c:pt idx="537">
                  <c:v>537</c:v>
                </c:pt>
                <c:pt idx="538">
                  <c:v>538</c:v>
                </c:pt>
                <c:pt idx="539">
                  <c:v>539</c:v>
                </c:pt>
                <c:pt idx="540">
                  <c:v>540</c:v>
                </c:pt>
                <c:pt idx="541">
                  <c:v>541</c:v>
                </c:pt>
                <c:pt idx="542">
                  <c:v>542</c:v>
                </c:pt>
                <c:pt idx="543">
                  <c:v>543</c:v>
                </c:pt>
                <c:pt idx="544">
                  <c:v>544</c:v>
                </c:pt>
                <c:pt idx="545">
                  <c:v>545</c:v>
                </c:pt>
                <c:pt idx="546">
                  <c:v>546</c:v>
                </c:pt>
                <c:pt idx="547">
                  <c:v>547</c:v>
                </c:pt>
                <c:pt idx="548">
                  <c:v>548</c:v>
                </c:pt>
                <c:pt idx="549">
                  <c:v>549</c:v>
                </c:pt>
                <c:pt idx="550">
                  <c:v>550</c:v>
                </c:pt>
                <c:pt idx="551">
                  <c:v>551</c:v>
                </c:pt>
                <c:pt idx="552">
                  <c:v>552</c:v>
                </c:pt>
                <c:pt idx="553">
                  <c:v>553</c:v>
                </c:pt>
                <c:pt idx="554">
                  <c:v>554</c:v>
                </c:pt>
                <c:pt idx="555">
                  <c:v>555</c:v>
                </c:pt>
                <c:pt idx="556">
                  <c:v>556</c:v>
                </c:pt>
                <c:pt idx="557">
                  <c:v>557</c:v>
                </c:pt>
                <c:pt idx="558">
                  <c:v>558</c:v>
                </c:pt>
                <c:pt idx="559">
                  <c:v>559</c:v>
                </c:pt>
                <c:pt idx="560">
                  <c:v>560</c:v>
                </c:pt>
                <c:pt idx="561">
                  <c:v>561</c:v>
                </c:pt>
                <c:pt idx="562">
                  <c:v>562</c:v>
                </c:pt>
                <c:pt idx="563">
                  <c:v>563</c:v>
                </c:pt>
                <c:pt idx="564">
                  <c:v>564</c:v>
                </c:pt>
                <c:pt idx="565">
                  <c:v>565</c:v>
                </c:pt>
                <c:pt idx="566">
                  <c:v>566</c:v>
                </c:pt>
                <c:pt idx="567">
                  <c:v>567</c:v>
                </c:pt>
                <c:pt idx="568">
                  <c:v>568</c:v>
                </c:pt>
                <c:pt idx="569">
                  <c:v>569</c:v>
                </c:pt>
                <c:pt idx="570">
                  <c:v>570</c:v>
                </c:pt>
                <c:pt idx="571">
                  <c:v>571</c:v>
                </c:pt>
                <c:pt idx="572">
                  <c:v>572</c:v>
                </c:pt>
                <c:pt idx="573">
                  <c:v>573</c:v>
                </c:pt>
                <c:pt idx="574">
                  <c:v>574</c:v>
                </c:pt>
                <c:pt idx="575">
                  <c:v>575</c:v>
                </c:pt>
                <c:pt idx="576">
                  <c:v>576</c:v>
                </c:pt>
                <c:pt idx="577">
                  <c:v>577</c:v>
                </c:pt>
                <c:pt idx="578">
                  <c:v>578</c:v>
                </c:pt>
                <c:pt idx="579">
                  <c:v>579</c:v>
                </c:pt>
                <c:pt idx="580">
                  <c:v>580</c:v>
                </c:pt>
                <c:pt idx="581">
                  <c:v>581</c:v>
                </c:pt>
                <c:pt idx="582">
                  <c:v>582</c:v>
                </c:pt>
                <c:pt idx="583">
                  <c:v>583</c:v>
                </c:pt>
                <c:pt idx="584">
                  <c:v>584</c:v>
                </c:pt>
                <c:pt idx="585">
                  <c:v>585</c:v>
                </c:pt>
                <c:pt idx="586">
                  <c:v>586</c:v>
                </c:pt>
                <c:pt idx="587">
                  <c:v>587</c:v>
                </c:pt>
                <c:pt idx="588">
                  <c:v>588</c:v>
                </c:pt>
                <c:pt idx="589">
                  <c:v>589</c:v>
                </c:pt>
                <c:pt idx="590">
                  <c:v>590</c:v>
                </c:pt>
                <c:pt idx="591">
                  <c:v>591</c:v>
                </c:pt>
                <c:pt idx="592">
                  <c:v>592</c:v>
                </c:pt>
                <c:pt idx="593">
                  <c:v>593</c:v>
                </c:pt>
                <c:pt idx="594">
                  <c:v>594</c:v>
                </c:pt>
                <c:pt idx="595">
                  <c:v>595</c:v>
                </c:pt>
                <c:pt idx="596">
                  <c:v>596</c:v>
                </c:pt>
                <c:pt idx="597">
                  <c:v>597</c:v>
                </c:pt>
                <c:pt idx="598">
                  <c:v>598</c:v>
                </c:pt>
                <c:pt idx="599">
                  <c:v>599</c:v>
                </c:pt>
                <c:pt idx="600">
                  <c:v>600</c:v>
                </c:pt>
                <c:pt idx="601">
                  <c:v>601</c:v>
                </c:pt>
                <c:pt idx="602">
                  <c:v>602</c:v>
                </c:pt>
                <c:pt idx="603">
                  <c:v>603</c:v>
                </c:pt>
                <c:pt idx="604">
                  <c:v>604</c:v>
                </c:pt>
                <c:pt idx="605">
                  <c:v>605</c:v>
                </c:pt>
                <c:pt idx="606">
                  <c:v>606</c:v>
                </c:pt>
                <c:pt idx="607">
                  <c:v>607</c:v>
                </c:pt>
                <c:pt idx="608">
                  <c:v>608</c:v>
                </c:pt>
                <c:pt idx="609">
                  <c:v>609</c:v>
                </c:pt>
                <c:pt idx="610">
                  <c:v>610</c:v>
                </c:pt>
                <c:pt idx="611">
                  <c:v>611</c:v>
                </c:pt>
                <c:pt idx="612">
                  <c:v>612</c:v>
                </c:pt>
                <c:pt idx="613">
                  <c:v>613</c:v>
                </c:pt>
                <c:pt idx="614">
                  <c:v>614</c:v>
                </c:pt>
                <c:pt idx="615">
                  <c:v>615</c:v>
                </c:pt>
                <c:pt idx="616">
                  <c:v>616</c:v>
                </c:pt>
                <c:pt idx="617">
                  <c:v>617</c:v>
                </c:pt>
                <c:pt idx="618">
                  <c:v>618</c:v>
                </c:pt>
                <c:pt idx="619">
                  <c:v>619</c:v>
                </c:pt>
                <c:pt idx="620">
                  <c:v>620</c:v>
                </c:pt>
                <c:pt idx="621">
                  <c:v>621</c:v>
                </c:pt>
                <c:pt idx="622">
                  <c:v>622</c:v>
                </c:pt>
                <c:pt idx="623">
                  <c:v>623</c:v>
                </c:pt>
                <c:pt idx="624">
                  <c:v>624</c:v>
                </c:pt>
                <c:pt idx="625">
                  <c:v>625</c:v>
                </c:pt>
                <c:pt idx="626">
                  <c:v>626</c:v>
                </c:pt>
                <c:pt idx="627">
                  <c:v>627</c:v>
                </c:pt>
                <c:pt idx="628">
                  <c:v>628</c:v>
                </c:pt>
                <c:pt idx="629">
                  <c:v>629</c:v>
                </c:pt>
                <c:pt idx="630">
                  <c:v>630</c:v>
                </c:pt>
                <c:pt idx="631">
                  <c:v>631</c:v>
                </c:pt>
                <c:pt idx="632">
                  <c:v>632</c:v>
                </c:pt>
                <c:pt idx="633">
                  <c:v>633</c:v>
                </c:pt>
                <c:pt idx="634">
                  <c:v>634</c:v>
                </c:pt>
                <c:pt idx="635">
                  <c:v>635</c:v>
                </c:pt>
                <c:pt idx="636">
                  <c:v>636</c:v>
                </c:pt>
                <c:pt idx="637">
                  <c:v>637</c:v>
                </c:pt>
                <c:pt idx="638">
                  <c:v>638</c:v>
                </c:pt>
                <c:pt idx="639">
                  <c:v>639</c:v>
                </c:pt>
                <c:pt idx="640">
                  <c:v>640</c:v>
                </c:pt>
                <c:pt idx="641">
                  <c:v>641</c:v>
                </c:pt>
                <c:pt idx="642">
                  <c:v>642</c:v>
                </c:pt>
                <c:pt idx="643">
                  <c:v>643</c:v>
                </c:pt>
                <c:pt idx="644">
                  <c:v>644</c:v>
                </c:pt>
                <c:pt idx="645">
                  <c:v>645</c:v>
                </c:pt>
                <c:pt idx="646">
                  <c:v>646</c:v>
                </c:pt>
                <c:pt idx="647">
                  <c:v>647</c:v>
                </c:pt>
                <c:pt idx="648">
                  <c:v>648</c:v>
                </c:pt>
                <c:pt idx="649">
                  <c:v>649</c:v>
                </c:pt>
                <c:pt idx="650">
                  <c:v>650</c:v>
                </c:pt>
                <c:pt idx="651">
                  <c:v>651</c:v>
                </c:pt>
                <c:pt idx="652">
                  <c:v>652</c:v>
                </c:pt>
                <c:pt idx="653">
                  <c:v>653</c:v>
                </c:pt>
                <c:pt idx="654">
                  <c:v>654</c:v>
                </c:pt>
                <c:pt idx="655">
                  <c:v>655</c:v>
                </c:pt>
                <c:pt idx="656">
                  <c:v>656</c:v>
                </c:pt>
                <c:pt idx="657">
                  <c:v>657</c:v>
                </c:pt>
                <c:pt idx="658">
                  <c:v>658</c:v>
                </c:pt>
                <c:pt idx="659">
                  <c:v>659</c:v>
                </c:pt>
                <c:pt idx="660">
                  <c:v>660</c:v>
                </c:pt>
                <c:pt idx="661">
                  <c:v>661</c:v>
                </c:pt>
                <c:pt idx="662">
                  <c:v>662</c:v>
                </c:pt>
                <c:pt idx="663">
                  <c:v>663</c:v>
                </c:pt>
                <c:pt idx="664">
                  <c:v>664</c:v>
                </c:pt>
                <c:pt idx="665">
                  <c:v>665</c:v>
                </c:pt>
                <c:pt idx="666">
                  <c:v>666</c:v>
                </c:pt>
                <c:pt idx="667">
                  <c:v>667</c:v>
                </c:pt>
                <c:pt idx="668">
                  <c:v>668</c:v>
                </c:pt>
                <c:pt idx="669">
                  <c:v>669</c:v>
                </c:pt>
                <c:pt idx="670">
                  <c:v>670</c:v>
                </c:pt>
                <c:pt idx="671">
                  <c:v>671</c:v>
                </c:pt>
                <c:pt idx="672">
                  <c:v>672</c:v>
                </c:pt>
                <c:pt idx="673">
                  <c:v>673</c:v>
                </c:pt>
                <c:pt idx="674">
                  <c:v>674</c:v>
                </c:pt>
                <c:pt idx="675">
                  <c:v>675</c:v>
                </c:pt>
                <c:pt idx="676">
                  <c:v>676</c:v>
                </c:pt>
                <c:pt idx="677">
                  <c:v>677</c:v>
                </c:pt>
                <c:pt idx="678">
                  <c:v>678</c:v>
                </c:pt>
                <c:pt idx="679">
                  <c:v>679</c:v>
                </c:pt>
                <c:pt idx="680">
                  <c:v>680</c:v>
                </c:pt>
                <c:pt idx="681">
                  <c:v>681</c:v>
                </c:pt>
                <c:pt idx="682">
                  <c:v>682</c:v>
                </c:pt>
                <c:pt idx="683">
                  <c:v>683</c:v>
                </c:pt>
                <c:pt idx="684">
                  <c:v>684</c:v>
                </c:pt>
                <c:pt idx="685">
                  <c:v>685</c:v>
                </c:pt>
                <c:pt idx="686">
                  <c:v>686</c:v>
                </c:pt>
                <c:pt idx="687">
                  <c:v>687</c:v>
                </c:pt>
                <c:pt idx="688">
                  <c:v>688</c:v>
                </c:pt>
                <c:pt idx="689">
                  <c:v>689</c:v>
                </c:pt>
                <c:pt idx="690">
                  <c:v>690</c:v>
                </c:pt>
                <c:pt idx="691">
                  <c:v>691</c:v>
                </c:pt>
                <c:pt idx="692">
                  <c:v>692</c:v>
                </c:pt>
                <c:pt idx="693">
                  <c:v>693</c:v>
                </c:pt>
                <c:pt idx="694">
                  <c:v>694</c:v>
                </c:pt>
                <c:pt idx="695">
                  <c:v>695</c:v>
                </c:pt>
                <c:pt idx="696">
                  <c:v>696</c:v>
                </c:pt>
                <c:pt idx="697">
                  <c:v>697</c:v>
                </c:pt>
                <c:pt idx="698">
                  <c:v>698</c:v>
                </c:pt>
                <c:pt idx="699">
                  <c:v>699</c:v>
                </c:pt>
                <c:pt idx="700">
                  <c:v>700</c:v>
                </c:pt>
                <c:pt idx="701">
                  <c:v>701</c:v>
                </c:pt>
                <c:pt idx="702">
                  <c:v>702</c:v>
                </c:pt>
                <c:pt idx="703">
                  <c:v>703</c:v>
                </c:pt>
                <c:pt idx="704">
                  <c:v>704</c:v>
                </c:pt>
                <c:pt idx="705">
                  <c:v>705</c:v>
                </c:pt>
                <c:pt idx="706">
                  <c:v>706</c:v>
                </c:pt>
                <c:pt idx="707">
                  <c:v>707</c:v>
                </c:pt>
                <c:pt idx="708">
                  <c:v>708</c:v>
                </c:pt>
                <c:pt idx="709">
                  <c:v>709</c:v>
                </c:pt>
                <c:pt idx="710">
                  <c:v>710</c:v>
                </c:pt>
                <c:pt idx="711">
                  <c:v>711</c:v>
                </c:pt>
                <c:pt idx="712">
                  <c:v>712</c:v>
                </c:pt>
                <c:pt idx="713">
                  <c:v>713</c:v>
                </c:pt>
                <c:pt idx="714">
                  <c:v>714</c:v>
                </c:pt>
                <c:pt idx="715">
                  <c:v>715</c:v>
                </c:pt>
                <c:pt idx="716">
                  <c:v>716</c:v>
                </c:pt>
                <c:pt idx="717">
                  <c:v>717</c:v>
                </c:pt>
                <c:pt idx="718">
                  <c:v>718</c:v>
                </c:pt>
                <c:pt idx="719">
                  <c:v>719</c:v>
                </c:pt>
                <c:pt idx="720">
                  <c:v>720</c:v>
                </c:pt>
                <c:pt idx="721">
                  <c:v>721</c:v>
                </c:pt>
                <c:pt idx="722">
                  <c:v>722</c:v>
                </c:pt>
                <c:pt idx="723">
                  <c:v>723</c:v>
                </c:pt>
                <c:pt idx="724">
                  <c:v>724</c:v>
                </c:pt>
                <c:pt idx="725">
                  <c:v>725</c:v>
                </c:pt>
                <c:pt idx="726">
                  <c:v>726</c:v>
                </c:pt>
                <c:pt idx="727">
                  <c:v>727</c:v>
                </c:pt>
                <c:pt idx="728">
                  <c:v>728</c:v>
                </c:pt>
                <c:pt idx="729">
                  <c:v>729</c:v>
                </c:pt>
                <c:pt idx="730">
                  <c:v>730</c:v>
                </c:pt>
                <c:pt idx="731">
                  <c:v>731</c:v>
                </c:pt>
                <c:pt idx="732">
                  <c:v>732</c:v>
                </c:pt>
                <c:pt idx="733">
                  <c:v>733</c:v>
                </c:pt>
                <c:pt idx="734">
                  <c:v>734</c:v>
                </c:pt>
                <c:pt idx="735">
                  <c:v>735</c:v>
                </c:pt>
                <c:pt idx="736">
                  <c:v>736</c:v>
                </c:pt>
                <c:pt idx="737">
                  <c:v>737</c:v>
                </c:pt>
                <c:pt idx="738">
                  <c:v>738</c:v>
                </c:pt>
                <c:pt idx="739">
                  <c:v>739</c:v>
                </c:pt>
                <c:pt idx="740">
                  <c:v>740</c:v>
                </c:pt>
                <c:pt idx="741">
                  <c:v>741</c:v>
                </c:pt>
                <c:pt idx="742">
                  <c:v>742</c:v>
                </c:pt>
                <c:pt idx="743">
                  <c:v>743</c:v>
                </c:pt>
                <c:pt idx="744">
                  <c:v>744</c:v>
                </c:pt>
                <c:pt idx="745">
                  <c:v>745</c:v>
                </c:pt>
                <c:pt idx="746">
                  <c:v>746</c:v>
                </c:pt>
                <c:pt idx="747">
                  <c:v>747</c:v>
                </c:pt>
                <c:pt idx="748">
                  <c:v>748</c:v>
                </c:pt>
                <c:pt idx="749">
                  <c:v>749</c:v>
                </c:pt>
                <c:pt idx="750">
                  <c:v>750</c:v>
                </c:pt>
                <c:pt idx="751">
                  <c:v>751</c:v>
                </c:pt>
                <c:pt idx="752">
                  <c:v>752</c:v>
                </c:pt>
                <c:pt idx="753">
                  <c:v>753</c:v>
                </c:pt>
                <c:pt idx="754">
                  <c:v>754</c:v>
                </c:pt>
                <c:pt idx="755">
                  <c:v>755</c:v>
                </c:pt>
                <c:pt idx="756">
                  <c:v>756</c:v>
                </c:pt>
                <c:pt idx="757">
                  <c:v>757</c:v>
                </c:pt>
                <c:pt idx="758">
                  <c:v>758</c:v>
                </c:pt>
                <c:pt idx="759">
                  <c:v>759</c:v>
                </c:pt>
                <c:pt idx="760">
                  <c:v>760</c:v>
                </c:pt>
                <c:pt idx="761">
                  <c:v>761</c:v>
                </c:pt>
                <c:pt idx="762">
                  <c:v>762</c:v>
                </c:pt>
                <c:pt idx="763">
                  <c:v>763</c:v>
                </c:pt>
                <c:pt idx="764">
                  <c:v>764</c:v>
                </c:pt>
                <c:pt idx="765">
                  <c:v>765</c:v>
                </c:pt>
                <c:pt idx="766">
                  <c:v>766</c:v>
                </c:pt>
                <c:pt idx="767">
                  <c:v>767</c:v>
                </c:pt>
                <c:pt idx="768">
                  <c:v>768</c:v>
                </c:pt>
                <c:pt idx="769">
                  <c:v>769</c:v>
                </c:pt>
                <c:pt idx="770">
                  <c:v>770</c:v>
                </c:pt>
                <c:pt idx="771">
                  <c:v>771</c:v>
                </c:pt>
                <c:pt idx="772">
                  <c:v>772</c:v>
                </c:pt>
                <c:pt idx="773">
                  <c:v>773</c:v>
                </c:pt>
                <c:pt idx="774">
                  <c:v>774</c:v>
                </c:pt>
                <c:pt idx="775">
                  <c:v>775</c:v>
                </c:pt>
                <c:pt idx="776">
                  <c:v>776</c:v>
                </c:pt>
                <c:pt idx="777">
                  <c:v>777</c:v>
                </c:pt>
                <c:pt idx="778">
                  <c:v>778</c:v>
                </c:pt>
                <c:pt idx="779">
                  <c:v>779</c:v>
                </c:pt>
                <c:pt idx="780">
                  <c:v>780</c:v>
                </c:pt>
                <c:pt idx="781">
                  <c:v>781</c:v>
                </c:pt>
                <c:pt idx="782">
                  <c:v>782</c:v>
                </c:pt>
                <c:pt idx="783">
                  <c:v>783</c:v>
                </c:pt>
                <c:pt idx="784">
                  <c:v>784</c:v>
                </c:pt>
                <c:pt idx="785">
                  <c:v>785</c:v>
                </c:pt>
                <c:pt idx="786">
                  <c:v>786</c:v>
                </c:pt>
                <c:pt idx="787">
                  <c:v>787</c:v>
                </c:pt>
                <c:pt idx="788">
                  <c:v>788</c:v>
                </c:pt>
                <c:pt idx="789">
                  <c:v>789</c:v>
                </c:pt>
                <c:pt idx="790">
                  <c:v>790</c:v>
                </c:pt>
                <c:pt idx="791">
                  <c:v>791</c:v>
                </c:pt>
                <c:pt idx="792">
                  <c:v>792</c:v>
                </c:pt>
                <c:pt idx="793">
                  <c:v>793</c:v>
                </c:pt>
                <c:pt idx="794">
                  <c:v>794</c:v>
                </c:pt>
                <c:pt idx="795">
                  <c:v>795</c:v>
                </c:pt>
                <c:pt idx="796">
                  <c:v>796</c:v>
                </c:pt>
                <c:pt idx="797">
                  <c:v>797</c:v>
                </c:pt>
                <c:pt idx="798">
                  <c:v>798</c:v>
                </c:pt>
                <c:pt idx="799">
                  <c:v>799</c:v>
                </c:pt>
                <c:pt idx="800">
                  <c:v>800</c:v>
                </c:pt>
                <c:pt idx="801">
                  <c:v>801</c:v>
                </c:pt>
                <c:pt idx="802">
                  <c:v>802</c:v>
                </c:pt>
                <c:pt idx="803">
                  <c:v>803</c:v>
                </c:pt>
                <c:pt idx="804">
                  <c:v>804</c:v>
                </c:pt>
                <c:pt idx="805">
                  <c:v>805</c:v>
                </c:pt>
                <c:pt idx="806">
                  <c:v>806</c:v>
                </c:pt>
                <c:pt idx="807">
                  <c:v>807</c:v>
                </c:pt>
                <c:pt idx="808">
                  <c:v>808</c:v>
                </c:pt>
                <c:pt idx="809">
                  <c:v>809</c:v>
                </c:pt>
                <c:pt idx="810">
                  <c:v>810</c:v>
                </c:pt>
                <c:pt idx="811">
                  <c:v>811</c:v>
                </c:pt>
                <c:pt idx="812">
                  <c:v>812</c:v>
                </c:pt>
                <c:pt idx="813">
                  <c:v>813</c:v>
                </c:pt>
                <c:pt idx="814">
                  <c:v>814</c:v>
                </c:pt>
                <c:pt idx="815">
                  <c:v>815</c:v>
                </c:pt>
                <c:pt idx="816">
                  <c:v>816</c:v>
                </c:pt>
                <c:pt idx="817">
                  <c:v>817</c:v>
                </c:pt>
                <c:pt idx="818">
                  <c:v>818</c:v>
                </c:pt>
                <c:pt idx="819">
                  <c:v>819</c:v>
                </c:pt>
                <c:pt idx="820">
                  <c:v>820</c:v>
                </c:pt>
                <c:pt idx="821">
                  <c:v>821</c:v>
                </c:pt>
                <c:pt idx="822">
                  <c:v>822</c:v>
                </c:pt>
                <c:pt idx="823">
                  <c:v>823</c:v>
                </c:pt>
                <c:pt idx="824">
                  <c:v>824</c:v>
                </c:pt>
                <c:pt idx="825">
                  <c:v>825</c:v>
                </c:pt>
                <c:pt idx="826">
                  <c:v>826</c:v>
                </c:pt>
                <c:pt idx="827">
                  <c:v>827</c:v>
                </c:pt>
                <c:pt idx="828">
                  <c:v>828</c:v>
                </c:pt>
                <c:pt idx="829">
                  <c:v>829</c:v>
                </c:pt>
                <c:pt idx="830">
                  <c:v>830</c:v>
                </c:pt>
                <c:pt idx="831">
                  <c:v>831</c:v>
                </c:pt>
                <c:pt idx="832">
                  <c:v>832</c:v>
                </c:pt>
                <c:pt idx="833">
                  <c:v>833</c:v>
                </c:pt>
                <c:pt idx="834">
                  <c:v>834</c:v>
                </c:pt>
                <c:pt idx="835">
                  <c:v>835</c:v>
                </c:pt>
                <c:pt idx="836">
                  <c:v>836</c:v>
                </c:pt>
                <c:pt idx="837">
                  <c:v>837</c:v>
                </c:pt>
                <c:pt idx="838">
                  <c:v>838</c:v>
                </c:pt>
                <c:pt idx="839">
                  <c:v>839</c:v>
                </c:pt>
                <c:pt idx="840">
                  <c:v>840</c:v>
                </c:pt>
                <c:pt idx="841">
                  <c:v>841</c:v>
                </c:pt>
                <c:pt idx="842">
                  <c:v>842</c:v>
                </c:pt>
                <c:pt idx="843">
                  <c:v>843</c:v>
                </c:pt>
                <c:pt idx="844">
                  <c:v>844</c:v>
                </c:pt>
                <c:pt idx="845">
                  <c:v>845</c:v>
                </c:pt>
                <c:pt idx="846">
                  <c:v>846</c:v>
                </c:pt>
                <c:pt idx="847">
                  <c:v>847</c:v>
                </c:pt>
                <c:pt idx="848">
                  <c:v>848</c:v>
                </c:pt>
                <c:pt idx="849">
                  <c:v>849</c:v>
                </c:pt>
                <c:pt idx="850">
                  <c:v>850</c:v>
                </c:pt>
                <c:pt idx="851">
                  <c:v>851</c:v>
                </c:pt>
                <c:pt idx="852">
                  <c:v>852</c:v>
                </c:pt>
                <c:pt idx="853">
                  <c:v>853</c:v>
                </c:pt>
                <c:pt idx="854">
                  <c:v>854</c:v>
                </c:pt>
                <c:pt idx="855">
                  <c:v>855</c:v>
                </c:pt>
                <c:pt idx="856">
                  <c:v>856</c:v>
                </c:pt>
                <c:pt idx="857">
                  <c:v>857</c:v>
                </c:pt>
                <c:pt idx="858">
                  <c:v>858</c:v>
                </c:pt>
                <c:pt idx="859">
                  <c:v>859</c:v>
                </c:pt>
                <c:pt idx="860">
                  <c:v>860</c:v>
                </c:pt>
                <c:pt idx="861">
                  <c:v>861</c:v>
                </c:pt>
                <c:pt idx="862">
                  <c:v>862</c:v>
                </c:pt>
                <c:pt idx="863">
                  <c:v>863</c:v>
                </c:pt>
                <c:pt idx="864">
                  <c:v>864</c:v>
                </c:pt>
                <c:pt idx="865">
                  <c:v>865</c:v>
                </c:pt>
                <c:pt idx="866">
                  <c:v>866</c:v>
                </c:pt>
                <c:pt idx="867">
                  <c:v>867</c:v>
                </c:pt>
                <c:pt idx="868">
                  <c:v>868</c:v>
                </c:pt>
                <c:pt idx="869">
                  <c:v>869</c:v>
                </c:pt>
                <c:pt idx="870">
                  <c:v>870</c:v>
                </c:pt>
                <c:pt idx="871">
                  <c:v>871</c:v>
                </c:pt>
                <c:pt idx="872">
                  <c:v>872</c:v>
                </c:pt>
                <c:pt idx="873">
                  <c:v>873</c:v>
                </c:pt>
                <c:pt idx="874">
                  <c:v>874</c:v>
                </c:pt>
                <c:pt idx="875">
                  <c:v>875</c:v>
                </c:pt>
                <c:pt idx="876">
                  <c:v>876</c:v>
                </c:pt>
                <c:pt idx="877">
                  <c:v>877</c:v>
                </c:pt>
                <c:pt idx="878">
                  <c:v>878</c:v>
                </c:pt>
                <c:pt idx="879">
                  <c:v>879</c:v>
                </c:pt>
                <c:pt idx="880">
                  <c:v>880</c:v>
                </c:pt>
                <c:pt idx="881">
                  <c:v>881</c:v>
                </c:pt>
                <c:pt idx="882">
                  <c:v>882</c:v>
                </c:pt>
                <c:pt idx="883">
                  <c:v>883</c:v>
                </c:pt>
                <c:pt idx="884">
                  <c:v>884</c:v>
                </c:pt>
                <c:pt idx="885">
                  <c:v>885</c:v>
                </c:pt>
                <c:pt idx="886">
                  <c:v>886</c:v>
                </c:pt>
                <c:pt idx="887">
                  <c:v>887</c:v>
                </c:pt>
                <c:pt idx="888">
                  <c:v>888</c:v>
                </c:pt>
                <c:pt idx="889">
                  <c:v>889</c:v>
                </c:pt>
                <c:pt idx="890">
                  <c:v>890</c:v>
                </c:pt>
                <c:pt idx="891">
                  <c:v>891</c:v>
                </c:pt>
                <c:pt idx="892">
                  <c:v>892</c:v>
                </c:pt>
                <c:pt idx="893">
                  <c:v>893</c:v>
                </c:pt>
                <c:pt idx="894">
                  <c:v>894</c:v>
                </c:pt>
                <c:pt idx="895">
                  <c:v>895</c:v>
                </c:pt>
                <c:pt idx="896">
                  <c:v>896</c:v>
                </c:pt>
                <c:pt idx="897">
                  <c:v>897</c:v>
                </c:pt>
                <c:pt idx="898">
                  <c:v>898</c:v>
                </c:pt>
                <c:pt idx="899">
                  <c:v>899</c:v>
                </c:pt>
                <c:pt idx="900">
                  <c:v>900</c:v>
                </c:pt>
                <c:pt idx="901">
                  <c:v>901</c:v>
                </c:pt>
                <c:pt idx="902">
                  <c:v>902</c:v>
                </c:pt>
                <c:pt idx="903">
                  <c:v>903</c:v>
                </c:pt>
                <c:pt idx="904">
                  <c:v>904</c:v>
                </c:pt>
                <c:pt idx="905">
                  <c:v>905</c:v>
                </c:pt>
                <c:pt idx="906">
                  <c:v>906</c:v>
                </c:pt>
                <c:pt idx="907">
                  <c:v>907</c:v>
                </c:pt>
                <c:pt idx="908">
                  <c:v>908</c:v>
                </c:pt>
                <c:pt idx="909">
                  <c:v>909</c:v>
                </c:pt>
                <c:pt idx="910">
                  <c:v>910</c:v>
                </c:pt>
                <c:pt idx="911">
                  <c:v>911</c:v>
                </c:pt>
                <c:pt idx="912">
                  <c:v>912</c:v>
                </c:pt>
                <c:pt idx="913">
                  <c:v>913</c:v>
                </c:pt>
                <c:pt idx="914">
                  <c:v>914</c:v>
                </c:pt>
                <c:pt idx="915">
                  <c:v>915</c:v>
                </c:pt>
                <c:pt idx="916">
                  <c:v>916</c:v>
                </c:pt>
                <c:pt idx="917">
                  <c:v>917</c:v>
                </c:pt>
                <c:pt idx="918">
                  <c:v>918</c:v>
                </c:pt>
                <c:pt idx="919">
                  <c:v>919</c:v>
                </c:pt>
                <c:pt idx="920">
                  <c:v>920</c:v>
                </c:pt>
                <c:pt idx="921">
                  <c:v>921</c:v>
                </c:pt>
                <c:pt idx="922">
                  <c:v>922</c:v>
                </c:pt>
                <c:pt idx="923">
                  <c:v>923</c:v>
                </c:pt>
                <c:pt idx="924">
                  <c:v>924</c:v>
                </c:pt>
                <c:pt idx="925">
                  <c:v>925</c:v>
                </c:pt>
                <c:pt idx="926">
                  <c:v>926</c:v>
                </c:pt>
                <c:pt idx="927">
                  <c:v>927</c:v>
                </c:pt>
                <c:pt idx="928">
                  <c:v>928</c:v>
                </c:pt>
                <c:pt idx="929">
                  <c:v>929</c:v>
                </c:pt>
                <c:pt idx="930">
                  <c:v>930</c:v>
                </c:pt>
                <c:pt idx="931">
                  <c:v>931</c:v>
                </c:pt>
                <c:pt idx="932">
                  <c:v>932</c:v>
                </c:pt>
                <c:pt idx="933">
                  <c:v>933</c:v>
                </c:pt>
                <c:pt idx="934">
                  <c:v>934</c:v>
                </c:pt>
                <c:pt idx="935">
                  <c:v>935</c:v>
                </c:pt>
                <c:pt idx="936">
                  <c:v>936</c:v>
                </c:pt>
                <c:pt idx="937">
                  <c:v>937</c:v>
                </c:pt>
                <c:pt idx="938">
                  <c:v>938</c:v>
                </c:pt>
                <c:pt idx="939">
                  <c:v>939</c:v>
                </c:pt>
                <c:pt idx="940">
                  <c:v>940</c:v>
                </c:pt>
                <c:pt idx="941">
                  <c:v>941</c:v>
                </c:pt>
                <c:pt idx="942">
                  <c:v>942</c:v>
                </c:pt>
                <c:pt idx="943">
                  <c:v>943</c:v>
                </c:pt>
                <c:pt idx="944">
                  <c:v>944</c:v>
                </c:pt>
                <c:pt idx="945">
                  <c:v>945</c:v>
                </c:pt>
                <c:pt idx="946">
                  <c:v>946</c:v>
                </c:pt>
                <c:pt idx="947">
                  <c:v>947</c:v>
                </c:pt>
                <c:pt idx="948">
                  <c:v>948</c:v>
                </c:pt>
                <c:pt idx="949">
                  <c:v>949</c:v>
                </c:pt>
                <c:pt idx="950">
                  <c:v>950</c:v>
                </c:pt>
                <c:pt idx="951">
                  <c:v>951</c:v>
                </c:pt>
                <c:pt idx="952">
                  <c:v>952</c:v>
                </c:pt>
                <c:pt idx="953">
                  <c:v>953</c:v>
                </c:pt>
                <c:pt idx="954">
                  <c:v>954</c:v>
                </c:pt>
                <c:pt idx="955">
                  <c:v>955</c:v>
                </c:pt>
                <c:pt idx="956">
                  <c:v>956</c:v>
                </c:pt>
                <c:pt idx="957">
                  <c:v>957</c:v>
                </c:pt>
                <c:pt idx="958">
                  <c:v>958</c:v>
                </c:pt>
                <c:pt idx="959">
                  <c:v>959</c:v>
                </c:pt>
                <c:pt idx="960">
                  <c:v>960</c:v>
                </c:pt>
                <c:pt idx="961">
                  <c:v>961</c:v>
                </c:pt>
                <c:pt idx="962">
                  <c:v>962</c:v>
                </c:pt>
                <c:pt idx="963">
                  <c:v>963</c:v>
                </c:pt>
                <c:pt idx="964">
                  <c:v>964</c:v>
                </c:pt>
                <c:pt idx="965">
                  <c:v>965</c:v>
                </c:pt>
                <c:pt idx="966">
                  <c:v>966</c:v>
                </c:pt>
                <c:pt idx="967">
                  <c:v>967</c:v>
                </c:pt>
                <c:pt idx="968">
                  <c:v>968</c:v>
                </c:pt>
                <c:pt idx="969">
                  <c:v>969</c:v>
                </c:pt>
                <c:pt idx="970">
                  <c:v>970</c:v>
                </c:pt>
                <c:pt idx="971">
                  <c:v>971</c:v>
                </c:pt>
                <c:pt idx="972">
                  <c:v>972</c:v>
                </c:pt>
                <c:pt idx="973">
                  <c:v>973</c:v>
                </c:pt>
                <c:pt idx="974">
                  <c:v>974</c:v>
                </c:pt>
                <c:pt idx="975">
                  <c:v>975</c:v>
                </c:pt>
                <c:pt idx="976">
                  <c:v>976</c:v>
                </c:pt>
                <c:pt idx="977">
                  <c:v>977</c:v>
                </c:pt>
                <c:pt idx="978">
                  <c:v>978</c:v>
                </c:pt>
                <c:pt idx="979">
                  <c:v>979</c:v>
                </c:pt>
                <c:pt idx="980">
                  <c:v>980</c:v>
                </c:pt>
                <c:pt idx="981">
                  <c:v>981</c:v>
                </c:pt>
                <c:pt idx="982">
                  <c:v>982</c:v>
                </c:pt>
                <c:pt idx="983">
                  <c:v>983</c:v>
                </c:pt>
                <c:pt idx="984">
                  <c:v>984</c:v>
                </c:pt>
                <c:pt idx="985">
                  <c:v>985</c:v>
                </c:pt>
                <c:pt idx="986">
                  <c:v>986</c:v>
                </c:pt>
                <c:pt idx="987">
                  <c:v>987</c:v>
                </c:pt>
                <c:pt idx="988">
                  <c:v>988</c:v>
                </c:pt>
                <c:pt idx="989">
                  <c:v>989</c:v>
                </c:pt>
                <c:pt idx="990">
                  <c:v>990</c:v>
                </c:pt>
                <c:pt idx="991">
                  <c:v>991</c:v>
                </c:pt>
                <c:pt idx="992">
                  <c:v>992</c:v>
                </c:pt>
                <c:pt idx="993">
                  <c:v>993</c:v>
                </c:pt>
                <c:pt idx="994">
                  <c:v>994</c:v>
                </c:pt>
                <c:pt idx="995">
                  <c:v>995</c:v>
                </c:pt>
                <c:pt idx="996">
                  <c:v>996</c:v>
                </c:pt>
                <c:pt idx="997">
                  <c:v>997</c:v>
                </c:pt>
                <c:pt idx="998">
                  <c:v>998</c:v>
                </c:pt>
                <c:pt idx="999">
                  <c:v>999</c:v>
                </c:pt>
                <c:pt idx="1000">
                  <c:v>1000</c:v>
                </c:pt>
                <c:pt idx="1001">
                  <c:v>1001</c:v>
                </c:pt>
                <c:pt idx="1002">
                  <c:v>1002</c:v>
                </c:pt>
                <c:pt idx="1003">
                  <c:v>1003</c:v>
                </c:pt>
                <c:pt idx="1004">
                  <c:v>1004</c:v>
                </c:pt>
                <c:pt idx="1005">
                  <c:v>1005</c:v>
                </c:pt>
                <c:pt idx="1006">
                  <c:v>1006</c:v>
                </c:pt>
                <c:pt idx="1007">
                  <c:v>1007</c:v>
                </c:pt>
                <c:pt idx="1008">
                  <c:v>1008</c:v>
                </c:pt>
                <c:pt idx="1009">
                  <c:v>1009</c:v>
                </c:pt>
                <c:pt idx="1010">
                  <c:v>1010</c:v>
                </c:pt>
                <c:pt idx="1011">
                  <c:v>1011</c:v>
                </c:pt>
                <c:pt idx="1012">
                  <c:v>1012</c:v>
                </c:pt>
                <c:pt idx="1013">
                  <c:v>1013</c:v>
                </c:pt>
                <c:pt idx="1014">
                  <c:v>1014</c:v>
                </c:pt>
                <c:pt idx="1015">
                  <c:v>1015</c:v>
                </c:pt>
                <c:pt idx="1016">
                  <c:v>1016</c:v>
                </c:pt>
                <c:pt idx="1017">
                  <c:v>1017</c:v>
                </c:pt>
                <c:pt idx="1018">
                  <c:v>1018</c:v>
                </c:pt>
                <c:pt idx="1019">
                  <c:v>1019</c:v>
                </c:pt>
                <c:pt idx="1020">
                  <c:v>1020</c:v>
                </c:pt>
                <c:pt idx="1021">
                  <c:v>1021</c:v>
                </c:pt>
                <c:pt idx="1022">
                  <c:v>1022</c:v>
                </c:pt>
                <c:pt idx="1023">
                  <c:v>1023</c:v>
                </c:pt>
                <c:pt idx="1024">
                  <c:v>1024</c:v>
                </c:pt>
                <c:pt idx="1025">
                  <c:v>1025</c:v>
                </c:pt>
                <c:pt idx="1026">
                  <c:v>1026</c:v>
                </c:pt>
                <c:pt idx="1027">
                  <c:v>1027</c:v>
                </c:pt>
                <c:pt idx="1028">
                  <c:v>1028</c:v>
                </c:pt>
                <c:pt idx="1029">
                  <c:v>1029</c:v>
                </c:pt>
                <c:pt idx="1030">
                  <c:v>1030</c:v>
                </c:pt>
                <c:pt idx="1031">
                  <c:v>1031</c:v>
                </c:pt>
                <c:pt idx="1032">
                  <c:v>1032</c:v>
                </c:pt>
                <c:pt idx="1033">
                  <c:v>1033</c:v>
                </c:pt>
                <c:pt idx="1034">
                  <c:v>1034</c:v>
                </c:pt>
                <c:pt idx="1035">
                  <c:v>1035</c:v>
                </c:pt>
                <c:pt idx="1036">
                  <c:v>1036</c:v>
                </c:pt>
                <c:pt idx="1037">
                  <c:v>1037</c:v>
                </c:pt>
                <c:pt idx="1038">
                  <c:v>1038</c:v>
                </c:pt>
                <c:pt idx="1039">
                  <c:v>1039</c:v>
                </c:pt>
                <c:pt idx="1040">
                  <c:v>1040</c:v>
                </c:pt>
                <c:pt idx="1041">
                  <c:v>1041</c:v>
                </c:pt>
                <c:pt idx="1042">
                  <c:v>1042</c:v>
                </c:pt>
                <c:pt idx="1043">
                  <c:v>1043</c:v>
                </c:pt>
                <c:pt idx="1044">
                  <c:v>1044</c:v>
                </c:pt>
                <c:pt idx="1045">
                  <c:v>1045</c:v>
                </c:pt>
                <c:pt idx="1046">
                  <c:v>1046</c:v>
                </c:pt>
                <c:pt idx="1047">
                  <c:v>1047</c:v>
                </c:pt>
                <c:pt idx="1048">
                  <c:v>1048</c:v>
                </c:pt>
                <c:pt idx="1049">
                  <c:v>1049</c:v>
                </c:pt>
                <c:pt idx="1050">
                  <c:v>1050</c:v>
                </c:pt>
                <c:pt idx="1051">
                  <c:v>1051</c:v>
                </c:pt>
                <c:pt idx="1052">
                  <c:v>1052</c:v>
                </c:pt>
                <c:pt idx="1053">
                  <c:v>1053</c:v>
                </c:pt>
                <c:pt idx="1054">
                  <c:v>1054</c:v>
                </c:pt>
                <c:pt idx="1055">
                  <c:v>1055</c:v>
                </c:pt>
                <c:pt idx="1056">
                  <c:v>1056</c:v>
                </c:pt>
                <c:pt idx="1057">
                  <c:v>1057</c:v>
                </c:pt>
                <c:pt idx="1058">
                  <c:v>1058</c:v>
                </c:pt>
                <c:pt idx="1059">
                  <c:v>1059</c:v>
                </c:pt>
                <c:pt idx="1060">
                  <c:v>1060</c:v>
                </c:pt>
                <c:pt idx="1061">
                  <c:v>1061</c:v>
                </c:pt>
                <c:pt idx="1062">
                  <c:v>1062</c:v>
                </c:pt>
                <c:pt idx="1063">
                  <c:v>1063</c:v>
                </c:pt>
                <c:pt idx="1064">
                  <c:v>1064</c:v>
                </c:pt>
                <c:pt idx="1065">
                  <c:v>1065</c:v>
                </c:pt>
                <c:pt idx="1066">
                  <c:v>1066</c:v>
                </c:pt>
                <c:pt idx="1067">
                  <c:v>1067</c:v>
                </c:pt>
                <c:pt idx="1068">
                  <c:v>1068</c:v>
                </c:pt>
                <c:pt idx="1069">
                  <c:v>1069</c:v>
                </c:pt>
                <c:pt idx="1070">
                  <c:v>1070</c:v>
                </c:pt>
                <c:pt idx="1071">
                  <c:v>1071</c:v>
                </c:pt>
                <c:pt idx="1072">
                  <c:v>1072</c:v>
                </c:pt>
                <c:pt idx="1073">
                  <c:v>1073</c:v>
                </c:pt>
                <c:pt idx="1074">
                  <c:v>1074</c:v>
                </c:pt>
                <c:pt idx="1075">
                  <c:v>1075</c:v>
                </c:pt>
                <c:pt idx="1076">
                  <c:v>1076</c:v>
                </c:pt>
                <c:pt idx="1077">
                  <c:v>1077</c:v>
                </c:pt>
                <c:pt idx="1078">
                  <c:v>1078</c:v>
                </c:pt>
                <c:pt idx="1079">
                  <c:v>1079</c:v>
                </c:pt>
                <c:pt idx="1080">
                  <c:v>1080</c:v>
                </c:pt>
                <c:pt idx="1081">
                  <c:v>1081</c:v>
                </c:pt>
                <c:pt idx="1082">
                  <c:v>1082</c:v>
                </c:pt>
                <c:pt idx="1083">
                  <c:v>1083</c:v>
                </c:pt>
                <c:pt idx="1084">
                  <c:v>1084</c:v>
                </c:pt>
                <c:pt idx="1085">
                  <c:v>1085</c:v>
                </c:pt>
                <c:pt idx="1086">
                  <c:v>1086</c:v>
                </c:pt>
                <c:pt idx="1087">
                  <c:v>1087</c:v>
                </c:pt>
                <c:pt idx="1088">
                  <c:v>1088</c:v>
                </c:pt>
                <c:pt idx="1089">
                  <c:v>1089</c:v>
                </c:pt>
                <c:pt idx="1090">
                  <c:v>1090</c:v>
                </c:pt>
                <c:pt idx="1091">
                  <c:v>1091</c:v>
                </c:pt>
                <c:pt idx="1092">
                  <c:v>1092</c:v>
                </c:pt>
                <c:pt idx="1093">
                  <c:v>1093</c:v>
                </c:pt>
                <c:pt idx="1094">
                  <c:v>1094</c:v>
                </c:pt>
                <c:pt idx="1095">
                  <c:v>1095</c:v>
                </c:pt>
                <c:pt idx="1096">
                  <c:v>1096</c:v>
                </c:pt>
                <c:pt idx="1097">
                  <c:v>1097</c:v>
                </c:pt>
                <c:pt idx="1098">
                  <c:v>1098</c:v>
                </c:pt>
                <c:pt idx="1099">
                  <c:v>1099</c:v>
                </c:pt>
                <c:pt idx="1100">
                  <c:v>1100</c:v>
                </c:pt>
                <c:pt idx="1101">
                  <c:v>1101</c:v>
                </c:pt>
                <c:pt idx="1102">
                  <c:v>1102</c:v>
                </c:pt>
                <c:pt idx="1103">
                  <c:v>1103</c:v>
                </c:pt>
                <c:pt idx="1104">
                  <c:v>1104</c:v>
                </c:pt>
                <c:pt idx="1105">
                  <c:v>1105</c:v>
                </c:pt>
                <c:pt idx="1106">
                  <c:v>1106</c:v>
                </c:pt>
                <c:pt idx="1107">
                  <c:v>1107</c:v>
                </c:pt>
                <c:pt idx="1108">
                  <c:v>1108</c:v>
                </c:pt>
                <c:pt idx="1109">
                  <c:v>1109</c:v>
                </c:pt>
                <c:pt idx="1110">
                  <c:v>1110</c:v>
                </c:pt>
                <c:pt idx="1111">
                  <c:v>1111</c:v>
                </c:pt>
                <c:pt idx="1112">
                  <c:v>1112</c:v>
                </c:pt>
                <c:pt idx="1113">
                  <c:v>1113</c:v>
                </c:pt>
                <c:pt idx="1114">
                  <c:v>1114</c:v>
                </c:pt>
                <c:pt idx="1115">
                  <c:v>1115</c:v>
                </c:pt>
                <c:pt idx="1116">
                  <c:v>1116</c:v>
                </c:pt>
                <c:pt idx="1117">
                  <c:v>1117</c:v>
                </c:pt>
                <c:pt idx="1118">
                  <c:v>1118</c:v>
                </c:pt>
                <c:pt idx="1119">
                  <c:v>1119</c:v>
                </c:pt>
                <c:pt idx="1120">
                  <c:v>1120</c:v>
                </c:pt>
                <c:pt idx="1121">
                  <c:v>1121</c:v>
                </c:pt>
                <c:pt idx="1122">
                  <c:v>1122</c:v>
                </c:pt>
                <c:pt idx="1123">
                  <c:v>1123</c:v>
                </c:pt>
                <c:pt idx="1124">
                  <c:v>1124</c:v>
                </c:pt>
                <c:pt idx="1125">
                  <c:v>1125</c:v>
                </c:pt>
                <c:pt idx="1126">
                  <c:v>1126</c:v>
                </c:pt>
                <c:pt idx="1127">
                  <c:v>1127</c:v>
                </c:pt>
                <c:pt idx="1128">
                  <c:v>1128</c:v>
                </c:pt>
                <c:pt idx="1129">
                  <c:v>1129</c:v>
                </c:pt>
                <c:pt idx="1130">
                  <c:v>1130</c:v>
                </c:pt>
                <c:pt idx="1131">
                  <c:v>1131</c:v>
                </c:pt>
                <c:pt idx="1132">
                  <c:v>1132</c:v>
                </c:pt>
                <c:pt idx="1133">
                  <c:v>1133</c:v>
                </c:pt>
                <c:pt idx="1134">
                  <c:v>1134</c:v>
                </c:pt>
                <c:pt idx="1135">
                  <c:v>1135</c:v>
                </c:pt>
                <c:pt idx="1136">
                  <c:v>1136</c:v>
                </c:pt>
                <c:pt idx="1137">
                  <c:v>1137</c:v>
                </c:pt>
                <c:pt idx="1138">
                  <c:v>1138</c:v>
                </c:pt>
                <c:pt idx="1139">
                  <c:v>1139</c:v>
                </c:pt>
                <c:pt idx="1140">
                  <c:v>1140</c:v>
                </c:pt>
                <c:pt idx="1141">
                  <c:v>1141</c:v>
                </c:pt>
                <c:pt idx="1142">
                  <c:v>1142</c:v>
                </c:pt>
                <c:pt idx="1143">
                  <c:v>1143</c:v>
                </c:pt>
                <c:pt idx="1144">
                  <c:v>1144</c:v>
                </c:pt>
                <c:pt idx="1145">
                  <c:v>1145</c:v>
                </c:pt>
                <c:pt idx="1146">
                  <c:v>1146</c:v>
                </c:pt>
                <c:pt idx="1147">
                  <c:v>1147</c:v>
                </c:pt>
                <c:pt idx="1148">
                  <c:v>1148</c:v>
                </c:pt>
                <c:pt idx="1149">
                  <c:v>1149</c:v>
                </c:pt>
                <c:pt idx="1150">
                  <c:v>1150</c:v>
                </c:pt>
                <c:pt idx="1151">
                  <c:v>1151</c:v>
                </c:pt>
                <c:pt idx="1152">
                  <c:v>1152</c:v>
                </c:pt>
                <c:pt idx="1153">
                  <c:v>1153</c:v>
                </c:pt>
                <c:pt idx="1154">
                  <c:v>1154</c:v>
                </c:pt>
                <c:pt idx="1155">
                  <c:v>1155</c:v>
                </c:pt>
                <c:pt idx="1156">
                  <c:v>1156</c:v>
                </c:pt>
                <c:pt idx="1157">
                  <c:v>1157</c:v>
                </c:pt>
                <c:pt idx="1158">
                  <c:v>1158</c:v>
                </c:pt>
                <c:pt idx="1159">
                  <c:v>1159</c:v>
                </c:pt>
                <c:pt idx="1160">
                  <c:v>1160</c:v>
                </c:pt>
                <c:pt idx="1161">
                  <c:v>1161</c:v>
                </c:pt>
                <c:pt idx="1162">
                  <c:v>1162</c:v>
                </c:pt>
                <c:pt idx="1163">
                  <c:v>1163</c:v>
                </c:pt>
                <c:pt idx="1164">
                  <c:v>1164</c:v>
                </c:pt>
                <c:pt idx="1165">
                  <c:v>1165</c:v>
                </c:pt>
                <c:pt idx="1166">
                  <c:v>1166</c:v>
                </c:pt>
                <c:pt idx="1167">
                  <c:v>1167</c:v>
                </c:pt>
                <c:pt idx="1168">
                  <c:v>1168</c:v>
                </c:pt>
                <c:pt idx="1169">
                  <c:v>1169</c:v>
                </c:pt>
                <c:pt idx="1170">
                  <c:v>1170</c:v>
                </c:pt>
                <c:pt idx="1171">
                  <c:v>1171</c:v>
                </c:pt>
                <c:pt idx="1172">
                  <c:v>1172</c:v>
                </c:pt>
                <c:pt idx="1173">
                  <c:v>1173</c:v>
                </c:pt>
                <c:pt idx="1174">
                  <c:v>1174</c:v>
                </c:pt>
                <c:pt idx="1175">
                  <c:v>1175</c:v>
                </c:pt>
                <c:pt idx="1176">
                  <c:v>1176</c:v>
                </c:pt>
                <c:pt idx="1177">
                  <c:v>1177</c:v>
                </c:pt>
                <c:pt idx="1178">
                  <c:v>1178</c:v>
                </c:pt>
                <c:pt idx="1179">
                  <c:v>1179</c:v>
                </c:pt>
                <c:pt idx="1180">
                  <c:v>1180</c:v>
                </c:pt>
                <c:pt idx="1181">
                  <c:v>1181</c:v>
                </c:pt>
                <c:pt idx="1182">
                  <c:v>1182</c:v>
                </c:pt>
                <c:pt idx="1183">
                  <c:v>1183</c:v>
                </c:pt>
                <c:pt idx="1184">
                  <c:v>1184</c:v>
                </c:pt>
                <c:pt idx="1185">
                  <c:v>1185</c:v>
                </c:pt>
                <c:pt idx="1186">
                  <c:v>1186</c:v>
                </c:pt>
                <c:pt idx="1187">
                  <c:v>1187</c:v>
                </c:pt>
                <c:pt idx="1188">
                  <c:v>1188</c:v>
                </c:pt>
                <c:pt idx="1189">
                  <c:v>1189</c:v>
                </c:pt>
                <c:pt idx="1190">
                  <c:v>1190</c:v>
                </c:pt>
                <c:pt idx="1191">
                  <c:v>1191</c:v>
                </c:pt>
                <c:pt idx="1192">
                  <c:v>1192</c:v>
                </c:pt>
                <c:pt idx="1193">
                  <c:v>1193</c:v>
                </c:pt>
                <c:pt idx="1194">
                  <c:v>1194</c:v>
                </c:pt>
                <c:pt idx="1195">
                  <c:v>1195</c:v>
                </c:pt>
                <c:pt idx="1196">
                  <c:v>1196</c:v>
                </c:pt>
                <c:pt idx="1197">
                  <c:v>1197</c:v>
                </c:pt>
                <c:pt idx="1198">
                  <c:v>1198</c:v>
                </c:pt>
                <c:pt idx="1199">
                  <c:v>1199</c:v>
                </c:pt>
                <c:pt idx="1200">
                  <c:v>1200</c:v>
                </c:pt>
                <c:pt idx="1201">
                  <c:v>1201</c:v>
                </c:pt>
                <c:pt idx="1202">
                  <c:v>1202</c:v>
                </c:pt>
                <c:pt idx="1203">
                  <c:v>1203</c:v>
                </c:pt>
                <c:pt idx="1204">
                  <c:v>1204</c:v>
                </c:pt>
                <c:pt idx="1205">
                  <c:v>1205</c:v>
                </c:pt>
                <c:pt idx="1206">
                  <c:v>1206</c:v>
                </c:pt>
                <c:pt idx="1207">
                  <c:v>1207</c:v>
                </c:pt>
                <c:pt idx="1208">
                  <c:v>1208</c:v>
                </c:pt>
                <c:pt idx="1209">
                  <c:v>1209</c:v>
                </c:pt>
                <c:pt idx="1210">
                  <c:v>1210</c:v>
                </c:pt>
                <c:pt idx="1211">
                  <c:v>1211</c:v>
                </c:pt>
                <c:pt idx="1212">
                  <c:v>1212</c:v>
                </c:pt>
                <c:pt idx="1213">
                  <c:v>1213</c:v>
                </c:pt>
                <c:pt idx="1214">
                  <c:v>1214</c:v>
                </c:pt>
                <c:pt idx="1215">
                  <c:v>1215</c:v>
                </c:pt>
                <c:pt idx="1216">
                  <c:v>1216</c:v>
                </c:pt>
                <c:pt idx="1217">
                  <c:v>1217</c:v>
                </c:pt>
                <c:pt idx="1218">
                  <c:v>1218</c:v>
                </c:pt>
                <c:pt idx="1219">
                  <c:v>1219</c:v>
                </c:pt>
                <c:pt idx="1220">
                  <c:v>1220</c:v>
                </c:pt>
                <c:pt idx="1221">
                  <c:v>1221</c:v>
                </c:pt>
                <c:pt idx="1222">
                  <c:v>1222</c:v>
                </c:pt>
                <c:pt idx="1223">
                  <c:v>1223</c:v>
                </c:pt>
                <c:pt idx="1224">
                  <c:v>1224</c:v>
                </c:pt>
                <c:pt idx="1225">
                  <c:v>1225</c:v>
                </c:pt>
                <c:pt idx="1226">
                  <c:v>1226</c:v>
                </c:pt>
                <c:pt idx="1227">
                  <c:v>1227</c:v>
                </c:pt>
                <c:pt idx="1228">
                  <c:v>1228</c:v>
                </c:pt>
                <c:pt idx="1229">
                  <c:v>1229</c:v>
                </c:pt>
                <c:pt idx="1230">
                  <c:v>1230</c:v>
                </c:pt>
                <c:pt idx="1231">
                  <c:v>1231</c:v>
                </c:pt>
                <c:pt idx="1232">
                  <c:v>1232</c:v>
                </c:pt>
                <c:pt idx="1233">
                  <c:v>1233</c:v>
                </c:pt>
                <c:pt idx="1234">
                  <c:v>1234</c:v>
                </c:pt>
                <c:pt idx="1235">
                  <c:v>1235</c:v>
                </c:pt>
                <c:pt idx="1236">
                  <c:v>1236</c:v>
                </c:pt>
                <c:pt idx="1237">
                  <c:v>1237</c:v>
                </c:pt>
                <c:pt idx="1238">
                  <c:v>1238</c:v>
                </c:pt>
                <c:pt idx="1239">
                  <c:v>1239</c:v>
                </c:pt>
                <c:pt idx="1240">
                  <c:v>1240</c:v>
                </c:pt>
                <c:pt idx="1241">
                  <c:v>1241</c:v>
                </c:pt>
                <c:pt idx="1242">
                  <c:v>1242</c:v>
                </c:pt>
                <c:pt idx="1243">
                  <c:v>1243</c:v>
                </c:pt>
                <c:pt idx="1244">
                  <c:v>1244</c:v>
                </c:pt>
                <c:pt idx="1245">
                  <c:v>1245</c:v>
                </c:pt>
                <c:pt idx="1246">
                  <c:v>1246</c:v>
                </c:pt>
                <c:pt idx="1247">
                  <c:v>1247</c:v>
                </c:pt>
                <c:pt idx="1248">
                  <c:v>1248</c:v>
                </c:pt>
                <c:pt idx="1249">
                  <c:v>1249</c:v>
                </c:pt>
                <c:pt idx="1250">
                  <c:v>1250</c:v>
                </c:pt>
                <c:pt idx="1251">
                  <c:v>1251</c:v>
                </c:pt>
                <c:pt idx="1252">
                  <c:v>1252</c:v>
                </c:pt>
                <c:pt idx="1253">
                  <c:v>1253</c:v>
                </c:pt>
                <c:pt idx="1254">
                  <c:v>1254</c:v>
                </c:pt>
                <c:pt idx="1255">
                  <c:v>1255</c:v>
                </c:pt>
                <c:pt idx="1256">
                  <c:v>1256</c:v>
                </c:pt>
                <c:pt idx="1257">
                  <c:v>1257</c:v>
                </c:pt>
                <c:pt idx="1258">
                  <c:v>1258</c:v>
                </c:pt>
                <c:pt idx="1259">
                  <c:v>1259</c:v>
                </c:pt>
                <c:pt idx="1260">
                  <c:v>1260</c:v>
                </c:pt>
                <c:pt idx="1261">
                  <c:v>1261</c:v>
                </c:pt>
                <c:pt idx="1262">
                  <c:v>1262</c:v>
                </c:pt>
                <c:pt idx="1263">
                  <c:v>1263</c:v>
                </c:pt>
                <c:pt idx="1264">
                  <c:v>1264</c:v>
                </c:pt>
                <c:pt idx="1265">
                  <c:v>1265</c:v>
                </c:pt>
                <c:pt idx="1266">
                  <c:v>1266</c:v>
                </c:pt>
                <c:pt idx="1267">
                  <c:v>1267</c:v>
                </c:pt>
                <c:pt idx="1268">
                  <c:v>1268</c:v>
                </c:pt>
                <c:pt idx="1269">
                  <c:v>1269</c:v>
                </c:pt>
                <c:pt idx="1270">
                  <c:v>1270</c:v>
                </c:pt>
                <c:pt idx="1271">
                  <c:v>1271</c:v>
                </c:pt>
                <c:pt idx="1272">
                  <c:v>1272</c:v>
                </c:pt>
                <c:pt idx="1273">
                  <c:v>1273</c:v>
                </c:pt>
                <c:pt idx="1274">
                  <c:v>1274</c:v>
                </c:pt>
                <c:pt idx="1275">
                  <c:v>1275</c:v>
                </c:pt>
                <c:pt idx="1276">
                  <c:v>1276</c:v>
                </c:pt>
                <c:pt idx="1277">
                  <c:v>1277</c:v>
                </c:pt>
                <c:pt idx="1278">
                  <c:v>1278</c:v>
                </c:pt>
                <c:pt idx="1279">
                  <c:v>1279</c:v>
                </c:pt>
                <c:pt idx="1280">
                  <c:v>1280</c:v>
                </c:pt>
                <c:pt idx="1281">
                  <c:v>1281</c:v>
                </c:pt>
                <c:pt idx="1282">
                  <c:v>1282</c:v>
                </c:pt>
                <c:pt idx="1283">
                  <c:v>1283</c:v>
                </c:pt>
                <c:pt idx="1284">
                  <c:v>1284</c:v>
                </c:pt>
                <c:pt idx="1285">
                  <c:v>1285</c:v>
                </c:pt>
                <c:pt idx="1286">
                  <c:v>1286</c:v>
                </c:pt>
                <c:pt idx="1287">
                  <c:v>1287</c:v>
                </c:pt>
                <c:pt idx="1288">
                  <c:v>1288</c:v>
                </c:pt>
                <c:pt idx="1289">
                  <c:v>1289</c:v>
                </c:pt>
                <c:pt idx="1290">
                  <c:v>1290</c:v>
                </c:pt>
                <c:pt idx="1291">
                  <c:v>1291</c:v>
                </c:pt>
                <c:pt idx="1292">
                  <c:v>1292</c:v>
                </c:pt>
                <c:pt idx="1293">
                  <c:v>1293</c:v>
                </c:pt>
                <c:pt idx="1294">
                  <c:v>1294</c:v>
                </c:pt>
                <c:pt idx="1295">
                  <c:v>1295</c:v>
                </c:pt>
                <c:pt idx="1296">
                  <c:v>1296</c:v>
                </c:pt>
                <c:pt idx="1297">
                  <c:v>1297</c:v>
                </c:pt>
                <c:pt idx="1298">
                  <c:v>1298</c:v>
                </c:pt>
                <c:pt idx="1299">
                  <c:v>1299</c:v>
                </c:pt>
                <c:pt idx="1300">
                  <c:v>1300</c:v>
                </c:pt>
                <c:pt idx="1301">
                  <c:v>1301</c:v>
                </c:pt>
                <c:pt idx="1302">
                  <c:v>1302</c:v>
                </c:pt>
                <c:pt idx="1303">
                  <c:v>1303</c:v>
                </c:pt>
                <c:pt idx="1304">
                  <c:v>1304</c:v>
                </c:pt>
                <c:pt idx="1305">
                  <c:v>1305</c:v>
                </c:pt>
                <c:pt idx="1306">
                  <c:v>1306</c:v>
                </c:pt>
                <c:pt idx="1307">
                  <c:v>1307</c:v>
                </c:pt>
                <c:pt idx="1308">
                  <c:v>1308</c:v>
                </c:pt>
                <c:pt idx="1309">
                  <c:v>1309</c:v>
                </c:pt>
                <c:pt idx="1310">
                  <c:v>1310</c:v>
                </c:pt>
                <c:pt idx="1311">
                  <c:v>1311</c:v>
                </c:pt>
                <c:pt idx="1312">
                  <c:v>1312</c:v>
                </c:pt>
                <c:pt idx="1313">
                  <c:v>1313</c:v>
                </c:pt>
                <c:pt idx="1314">
                  <c:v>1314</c:v>
                </c:pt>
                <c:pt idx="1315">
                  <c:v>1315</c:v>
                </c:pt>
                <c:pt idx="1316">
                  <c:v>1316</c:v>
                </c:pt>
                <c:pt idx="1317">
                  <c:v>1317</c:v>
                </c:pt>
                <c:pt idx="1318">
                  <c:v>1318</c:v>
                </c:pt>
                <c:pt idx="1319">
                  <c:v>1319</c:v>
                </c:pt>
                <c:pt idx="1320">
                  <c:v>1320</c:v>
                </c:pt>
                <c:pt idx="1321">
                  <c:v>1321</c:v>
                </c:pt>
                <c:pt idx="1322">
                  <c:v>1322</c:v>
                </c:pt>
                <c:pt idx="1323">
                  <c:v>1323</c:v>
                </c:pt>
                <c:pt idx="1324">
                  <c:v>1324</c:v>
                </c:pt>
                <c:pt idx="1325">
                  <c:v>1325</c:v>
                </c:pt>
                <c:pt idx="1326">
                  <c:v>1326</c:v>
                </c:pt>
                <c:pt idx="1327">
                  <c:v>1327</c:v>
                </c:pt>
                <c:pt idx="1328">
                  <c:v>1328</c:v>
                </c:pt>
                <c:pt idx="1329">
                  <c:v>1329</c:v>
                </c:pt>
                <c:pt idx="1330">
                  <c:v>1330</c:v>
                </c:pt>
                <c:pt idx="1331">
                  <c:v>1331</c:v>
                </c:pt>
                <c:pt idx="1332">
                  <c:v>1332</c:v>
                </c:pt>
                <c:pt idx="1333">
                  <c:v>1333</c:v>
                </c:pt>
                <c:pt idx="1334">
                  <c:v>1334</c:v>
                </c:pt>
                <c:pt idx="1335">
                  <c:v>1335</c:v>
                </c:pt>
                <c:pt idx="1336">
                  <c:v>1336</c:v>
                </c:pt>
                <c:pt idx="1337">
                  <c:v>1337</c:v>
                </c:pt>
                <c:pt idx="1338">
                  <c:v>1338</c:v>
                </c:pt>
                <c:pt idx="1339">
                  <c:v>1339</c:v>
                </c:pt>
                <c:pt idx="1340">
                  <c:v>1340</c:v>
                </c:pt>
                <c:pt idx="1341">
                  <c:v>1341</c:v>
                </c:pt>
                <c:pt idx="1342">
                  <c:v>1342</c:v>
                </c:pt>
                <c:pt idx="1343">
                  <c:v>1343</c:v>
                </c:pt>
                <c:pt idx="1344">
                  <c:v>1344</c:v>
                </c:pt>
                <c:pt idx="1345">
                  <c:v>1345</c:v>
                </c:pt>
                <c:pt idx="1346">
                  <c:v>1346</c:v>
                </c:pt>
              </c:numCache>
            </c:numRef>
          </c:xVal>
          <c:yVal>
            <c:numRef>
              <c:f>Sheet1!$B$2:$B$1348</c:f>
              <c:numCache>
                <c:formatCode>General</c:formatCode>
                <c:ptCount val="1347"/>
                <c:pt idx="0">
                  <c:v>9675.89</c:v>
                </c:pt>
                <c:pt idx="1">
                  <c:v>43.848885000000003</c:v>
                </c:pt>
                <c:pt idx="2">
                  <c:v>6.9073039999999999</c:v>
                </c:pt>
                <c:pt idx="3">
                  <c:v>0.24035078000000001</c:v>
                </c:pt>
                <c:pt idx="4">
                  <c:v>2.7699205999999998</c:v>
                </c:pt>
                <c:pt idx="5">
                  <c:v>1.4083878000000001</c:v>
                </c:pt>
                <c:pt idx="6">
                  <c:v>2.9459898</c:v>
                </c:pt>
                <c:pt idx="7">
                  <c:v>2.1025646</c:v>
                </c:pt>
                <c:pt idx="8">
                  <c:v>1.8278041</c:v>
                </c:pt>
                <c:pt idx="9">
                  <c:v>35.754399999999997</c:v>
                </c:pt>
                <c:pt idx="10">
                  <c:v>1.4593111000000001</c:v>
                </c:pt>
                <c:pt idx="11">
                  <c:v>8.709604E-2</c:v>
                </c:pt>
                <c:pt idx="12">
                  <c:v>4.0968914000000002E-2</c:v>
                </c:pt>
                <c:pt idx="13">
                  <c:v>0.10884054</c:v>
                </c:pt>
                <c:pt idx="14">
                  <c:v>5.7642758000000002E-2</c:v>
                </c:pt>
                <c:pt idx="15">
                  <c:v>6.2379669999999998E-2</c:v>
                </c:pt>
                <c:pt idx="16">
                  <c:v>4.8941872999999997E-2</c:v>
                </c:pt>
                <c:pt idx="17">
                  <c:v>9.1302923999999994E-2</c:v>
                </c:pt>
                <c:pt idx="18">
                  <c:v>2.1846649999999999E-2</c:v>
                </c:pt>
                <c:pt idx="19">
                  <c:v>3.8454506999999999E-2</c:v>
                </c:pt>
                <c:pt idx="20">
                  <c:v>1.4641158E-2</c:v>
                </c:pt>
                <c:pt idx="21">
                  <c:v>4.6361475999999999E-2</c:v>
                </c:pt>
                <c:pt idx="22">
                  <c:v>3.0137557999999998E-2</c:v>
                </c:pt>
                <c:pt idx="23">
                  <c:v>6.6541917999999997E-3</c:v>
                </c:pt>
                <c:pt idx="24">
                  <c:v>2.9764082000000001E-2</c:v>
                </c:pt>
                <c:pt idx="25">
                  <c:v>5.3706450000000003E-3</c:v>
                </c:pt>
                <c:pt idx="26">
                  <c:v>9.6378839999999993E-3</c:v>
                </c:pt>
                <c:pt idx="27">
                  <c:v>7.5972666999999999E-3</c:v>
                </c:pt>
                <c:pt idx="28">
                  <c:v>4.2502432999999996E-3</c:v>
                </c:pt>
                <c:pt idx="29">
                  <c:v>1.1644109999999999E-2</c:v>
                </c:pt>
                <c:pt idx="30">
                  <c:v>1.9753415E-2</c:v>
                </c:pt>
                <c:pt idx="31">
                  <c:v>7.3229604999999996E-3</c:v>
                </c:pt>
                <c:pt idx="32">
                  <c:v>7.7587356999999999E-3</c:v>
                </c:pt>
                <c:pt idx="33">
                  <c:v>7.9350070000000009E-3</c:v>
                </c:pt>
                <c:pt idx="34">
                  <c:v>2.1809436000000001E-2</c:v>
                </c:pt>
                <c:pt idx="35">
                  <c:v>1.5544000000000001E-2</c:v>
                </c:pt>
                <c:pt idx="36">
                  <c:v>5.5570680000000001E-3</c:v>
                </c:pt>
                <c:pt idx="37">
                  <c:v>4.5004632000000003E-2</c:v>
                </c:pt>
                <c:pt idx="38">
                  <c:v>1.7502970999999999E-2</c:v>
                </c:pt>
                <c:pt idx="39">
                  <c:v>3.3868163999999999E-2</c:v>
                </c:pt>
                <c:pt idx="40">
                  <c:v>4.4748490000000002E-2</c:v>
                </c:pt>
                <c:pt idx="41">
                  <c:v>2.01199E-2</c:v>
                </c:pt>
                <c:pt idx="42">
                  <c:v>1.6998213000000002E-2</c:v>
                </c:pt>
                <c:pt idx="43">
                  <c:v>7.0608299999999997E-3</c:v>
                </c:pt>
                <c:pt idx="44">
                  <c:v>5.0072366999999998E-3</c:v>
                </c:pt>
                <c:pt idx="45">
                  <c:v>3.5088144E-3</c:v>
                </c:pt>
                <c:pt idx="46">
                  <c:v>1.0963476E-2</c:v>
                </c:pt>
                <c:pt idx="47">
                  <c:v>6.6968035E-3</c:v>
                </c:pt>
                <c:pt idx="48">
                  <c:v>3.2297081999999998E-2</c:v>
                </c:pt>
                <c:pt idx="49">
                  <c:v>8.2627949999999999E-3</c:v>
                </c:pt>
                <c:pt idx="50">
                  <c:v>5.1203134999999997E-2</c:v>
                </c:pt>
                <c:pt idx="51">
                  <c:v>4.9920803999999996E-3</c:v>
                </c:pt>
                <c:pt idx="52">
                  <c:v>4.6106845E-2</c:v>
                </c:pt>
                <c:pt idx="53">
                  <c:v>2.4952783999999999E-2</c:v>
                </c:pt>
                <c:pt idx="54">
                  <c:v>1.1355497000000001E-2</c:v>
                </c:pt>
                <c:pt idx="55">
                  <c:v>7.6926607000000003E-3</c:v>
                </c:pt>
                <c:pt idx="56">
                  <c:v>5.4424553999999998E-3</c:v>
                </c:pt>
                <c:pt idx="57">
                  <c:v>1.1974854E-2</c:v>
                </c:pt>
                <c:pt idx="58">
                  <c:v>4.6765649999999997E-3</c:v>
                </c:pt>
                <c:pt idx="59">
                  <c:v>0.12091601</c:v>
                </c:pt>
                <c:pt idx="60">
                  <c:v>0.28728795000000001</c:v>
                </c:pt>
                <c:pt idx="61">
                  <c:v>9.8580909999999994E-3</c:v>
                </c:pt>
                <c:pt idx="62">
                  <c:v>9.1587790000000006E-3</c:v>
                </c:pt>
                <c:pt idx="63">
                  <c:v>4.0418644999999998E-3</c:v>
                </c:pt>
                <c:pt idx="64">
                  <c:v>7.5408634999999998E-3</c:v>
                </c:pt>
                <c:pt idx="65">
                  <c:v>1.9109770000000002E-2</c:v>
                </c:pt>
                <c:pt idx="66">
                  <c:v>1.224926E-2</c:v>
                </c:pt>
                <c:pt idx="67">
                  <c:v>2.0198599000000001E-2</c:v>
                </c:pt>
                <c:pt idx="68">
                  <c:v>1.7097132000000001E-2</c:v>
                </c:pt>
                <c:pt idx="69">
                  <c:v>1.8988403000000001E-2</c:v>
                </c:pt>
                <c:pt idx="70">
                  <c:v>3.4682717000000002E-2</c:v>
                </c:pt>
                <c:pt idx="71">
                  <c:v>1.6583499000000002E-2</c:v>
                </c:pt>
                <c:pt idx="72">
                  <c:v>8.9462880000000002E-3</c:v>
                </c:pt>
                <c:pt idx="73">
                  <c:v>4.6646995000000002E-3</c:v>
                </c:pt>
                <c:pt idx="74">
                  <c:v>5.0127074000000001E-2</c:v>
                </c:pt>
                <c:pt idx="75">
                  <c:v>1.0422089000000001E-2</c:v>
                </c:pt>
                <c:pt idx="76">
                  <c:v>5.7166680000000003E-3</c:v>
                </c:pt>
                <c:pt idx="77">
                  <c:v>2.9934216E-2</c:v>
                </c:pt>
                <c:pt idx="78">
                  <c:v>3.9957643000000001E-2</c:v>
                </c:pt>
                <c:pt idx="79">
                  <c:v>5.437591E-2</c:v>
                </c:pt>
                <c:pt idx="80">
                  <c:v>2.4705442000000001E-2</c:v>
                </c:pt>
                <c:pt idx="81">
                  <c:v>4.619624E-2</c:v>
                </c:pt>
                <c:pt idx="82">
                  <c:v>1.3928171E-2</c:v>
                </c:pt>
                <c:pt idx="83">
                  <c:v>1.1363577999999999E-2</c:v>
                </c:pt>
                <c:pt idx="84">
                  <c:v>1.834409E-2</c:v>
                </c:pt>
                <c:pt idx="85">
                  <c:v>5.3755184999999999E-3</c:v>
                </c:pt>
                <c:pt idx="86">
                  <c:v>7.8732910000000003E-2</c:v>
                </c:pt>
                <c:pt idx="87">
                  <c:v>4.7438819999999996E-3</c:v>
                </c:pt>
                <c:pt idx="88">
                  <c:v>3.7614599999999999E-3</c:v>
                </c:pt>
                <c:pt idx="89">
                  <c:v>1.7578284999999999E-2</c:v>
                </c:pt>
                <c:pt idx="90">
                  <c:v>5.2655274E-3</c:v>
                </c:pt>
                <c:pt idx="91">
                  <c:v>1.8716566E-2</c:v>
                </c:pt>
                <c:pt idx="92">
                  <c:v>4.0656320000000003E-2</c:v>
                </c:pt>
                <c:pt idx="93">
                  <c:v>3.2847077000000002E-2</c:v>
                </c:pt>
                <c:pt idx="94">
                  <c:v>5.5751999999999998E-3</c:v>
                </c:pt>
                <c:pt idx="95">
                  <c:v>1.6043617999999999E-2</c:v>
                </c:pt>
                <c:pt idx="96">
                  <c:v>3.5088144E-3</c:v>
                </c:pt>
                <c:pt idx="97">
                  <c:v>3.3193493999999998E-3</c:v>
                </c:pt>
                <c:pt idx="98">
                  <c:v>3.3098670000000002E-3</c:v>
                </c:pt>
                <c:pt idx="99">
                  <c:v>3.2967748E-3</c:v>
                </c:pt>
                <c:pt idx="100">
                  <c:v>4.0640924000000002E-3</c:v>
                </c:pt>
                <c:pt idx="101">
                  <c:v>3.7223668999999998E-3</c:v>
                </c:pt>
                <c:pt idx="102">
                  <c:v>2.8610914000000002E-3</c:v>
                </c:pt>
                <c:pt idx="103">
                  <c:v>3.8546272999999999E-3</c:v>
                </c:pt>
                <c:pt idx="104">
                  <c:v>4.9316185000000002E-3</c:v>
                </c:pt>
                <c:pt idx="105">
                  <c:v>3.8590209999999998E-3</c:v>
                </c:pt>
                <c:pt idx="106">
                  <c:v>4.1546339999999999E-3</c:v>
                </c:pt>
                <c:pt idx="107">
                  <c:v>3.4099937999999999E-3</c:v>
                </c:pt>
                <c:pt idx="108">
                  <c:v>2.5292519E-3</c:v>
                </c:pt>
                <c:pt idx="109">
                  <c:v>3.9415242999999997E-3</c:v>
                </c:pt>
                <c:pt idx="110">
                  <c:v>2.7430784000000001E-3</c:v>
                </c:pt>
                <c:pt idx="111">
                  <c:v>2.9491220000000002E-3</c:v>
                </c:pt>
                <c:pt idx="112">
                  <c:v>3.0162511000000002E-3</c:v>
                </c:pt>
                <c:pt idx="113">
                  <c:v>4.6843522999999998E-3</c:v>
                </c:pt>
                <c:pt idx="114">
                  <c:v>4.2832703000000001E-3</c:v>
                </c:pt>
                <c:pt idx="115">
                  <c:v>8.6666320000000005E-3</c:v>
                </c:pt>
                <c:pt idx="116">
                  <c:v>5.0418857000000001E-3</c:v>
                </c:pt>
                <c:pt idx="117">
                  <c:v>4.1475749999999997E-3</c:v>
                </c:pt>
                <c:pt idx="118">
                  <c:v>4.8544746999999999E-3</c:v>
                </c:pt>
                <c:pt idx="119">
                  <c:v>3.0613807000000001E-3</c:v>
                </c:pt>
                <c:pt idx="120">
                  <c:v>4.4555604E-3</c:v>
                </c:pt>
                <c:pt idx="121">
                  <c:v>3.0871138000000001E-3</c:v>
                </c:pt>
                <c:pt idx="122">
                  <c:v>2.8662119999999999E-3</c:v>
                </c:pt>
                <c:pt idx="123">
                  <c:v>3.2819144000000001E-3</c:v>
                </c:pt>
                <c:pt idx="124">
                  <c:v>3.1346676E-3</c:v>
                </c:pt>
                <c:pt idx="125">
                  <c:v>2.686127E-3</c:v>
                </c:pt>
                <c:pt idx="126">
                  <c:v>2.9995690000000001E-3</c:v>
                </c:pt>
                <c:pt idx="127">
                  <c:v>2.7295090000000002E-3</c:v>
                </c:pt>
                <c:pt idx="128">
                  <c:v>3.8285039999999999E-3</c:v>
                </c:pt>
                <c:pt idx="129">
                  <c:v>3.5509265E-3</c:v>
                </c:pt>
                <c:pt idx="130">
                  <c:v>4.1170646000000003E-3</c:v>
                </c:pt>
                <c:pt idx="131">
                  <c:v>3.5006633999999999E-3</c:v>
                </c:pt>
                <c:pt idx="132">
                  <c:v>5.2875014999999997E-3</c:v>
                </c:pt>
                <c:pt idx="133">
                  <c:v>4.2119925000000001E-3</c:v>
                </c:pt>
                <c:pt idx="134">
                  <c:v>4.5949190000000003E-3</c:v>
                </c:pt>
                <c:pt idx="135">
                  <c:v>7.0572984000000002E-3</c:v>
                </c:pt>
                <c:pt idx="136">
                  <c:v>3.8198406999999999E-3</c:v>
                </c:pt>
                <c:pt idx="137">
                  <c:v>3.4914461000000001E-3</c:v>
                </c:pt>
                <c:pt idx="138">
                  <c:v>3.5168915E-3</c:v>
                </c:pt>
                <c:pt idx="139">
                  <c:v>3.5467693000000001E-3</c:v>
                </c:pt>
                <c:pt idx="140">
                  <c:v>4.9796537000000004E-3</c:v>
                </c:pt>
                <c:pt idx="141">
                  <c:v>5.8690720000000004E-3</c:v>
                </c:pt>
                <c:pt idx="142">
                  <c:v>3.5963244999999999E-3</c:v>
                </c:pt>
                <c:pt idx="143">
                  <c:v>3.6644550000000001E-3</c:v>
                </c:pt>
                <c:pt idx="144">
                  <c:v>6.0049960000000003E-3</c:v>
                </c:pt>
                <c:pt idx="145">
                  <c:v>4.4890080000000001E-3</c:v>
                </c:pt>
                <c:pt idx="146">
                  <c:v>2.7794120000000002E-3</c:v>
                </c:pt>
                <c:pt idx="147">
                  <c:v>4.7524925000000003E-3</c:v>
                </c:pt>
                <c:pt idx="148">
                  <c:v>3.0655234999999999E-3</c:v>
                </c:pt>
                <c:pt idx="149">
                  <c:v>5.8354623999999997E-3</c:v>
                </c:pt>
                <c:pt idx="150">
                  <c:v>4.1532097000000004E-3</c:v>
                </c:pt>
                <c:pt idx="151">
                  <c:v>3.6813861000000001E-3</c:v>
                </c:pt>
                <c:pt idx="152">
                  <c:v>4.0241265999999996E-3</c:v>
                </c:pt>
                <c:pt idx="153">
                  <c:v>3.6154123999999998E-3</c:v>
                </c:pt>
                <c:pt idx="154">
                  <c:v>3.0569742000000001E-3</c:v>
                </c:pt>
                <c:pt idx="155">
                  <c:v>4.1426084999999996E-3</c:v>
                </c:pt>
                <c:pt idx="156">
                  <c:v>3.2986535000000001E-3</c:v>
                </c:pt>
                <c:pt idx="157">
                  <c:v>4.2994427000000003E-3</c:v>
                </c:pt>
                <c:pt idx="158">
                  <c:v>3.4063651999999998E-3</c:v>
                </c:pt>
                <c:pt idx="159">
                  <c:v>2.5292519E-3</c:v>
                </c:pt>
                <c:pt idx="160">
                  <c:v>2.5130032999999999E-3</c:v>
                </c:pt>
                <c:pt idx="161">
                  <c:v>2.3745575E-3</c:v>
                </c:pt>
                <c:pt idx="162">
                  <c:v>2.5237442000000001E-3</c:v>
                </c:pt>
                <c:pt idx="163">
                  <c:v>2.5616882E-3</c:v>
                </c:pt>
                <c:pt idx="164">
                  <c:v>2.3457697E-3</c:v>
                </c:pt>
                <c:pt idx="165">
                  <c:v>2.1648589999999999E-3</c:v>
                </c:pt>
                <c:pt idx="166">
                  <c:v>2.3088541E-3</c:v>
                </c:pt>
                <c:pt idx="167">
                  <c:v>2.0954356999999999E-3</c:v>
                </c:pt>
                <c:pt idx="168">
                  <c:v>2.0459783E-3</c:v>
                </c:pt>
                <c:pt idx="169">
                  <c:v>2.0174617000000001E-3</c:v>
                </c:pt>
                <c:pt idx="170">
                  <c:v>1.9262248999999999E-3</c:v>
                </c:pt>
                <c:pt idx="171">
                  <c:v>1.856309E-3</c:v>
                </c:pt>
                <c:pt idx="172">
                  <c:v>1.5904572000000001E-3</c:v>
                </c:pt>
                <c:pt idx="173">
                  <c:v>1.5403144E-3</c:v>
                </c:pt>
                <c:pt idx="174">
                  <c:v>1.4388287999999999E-3</c:v>
                </c:pt>
                <c:pt idx="175">
                  <c:v>1.3179578999999999E-3</c:v>
                </c:pt>
                <c:pt idx="176">
                  <c:v>1.4656712000000001E-3</c:v>
                </c:pt>
                <c:pt idx="177">
                  <c:v>1.2971396999999999E-3</c:v>
                </c:pt>
                <c:pt idx="178">
                  <c:v>1.2909054999999999E-3</c:v>
                </c:pt>
                <c:pt idx="179">
                  <c:v>1.2690137000000001E-3</c:v>
                </c:pt>
                <c:pt idx="180">
                  <c:v>1.2336634E-3</c:v>
                </c:pt>
                <c:pt idx="181">
                  <c:v>1.3188286E-3</c:v>
                </c:pt>
                <c:pt idx="182">
                  <c:v>1.2700783999999999E-3</c:v>
                </c:pt>
                <c:pt idx="183">
                  <c:v>1.3463489999999999E-3</c:v>
                </c:pt>
                <c:pt idx="184">
                  <c:v>1.2180771E-3</c:v>
                </c:pt>
                <c:pt idx="185">
                  <c:v>1.6896108999999999E-3</c:v>
                </c:pt>
                <c:pt idx="186">
                  <c:v>1.6422155E-3</c:v>
                </c:pt>
                <c:pt idx="187">
                  <c:v>1.5833784E-3</c:v>
                </c:pt>
                <c:pt idx="188">
                  <c:v>1.5067209999999999E-3</c:v>
                </c:pt>
                <c:pt idx="189">
                  <c:v>1.5330968999999999E-3</c:v>
                </c:pt>
                <c:pt idx="190">
                  <c:v>1.4553026999999999E-3</c:v>
                </c:pt>
                <c:pt idx="191">
                  <c:v>1.4159823E-3</c:v>
                </c:pt>
                <c:pt idx="192">
                  <c:v>1.4188243000000001E-3</c:v>
                </c:pt>
                <c:pt idx="193">
                  <c:v>1.3062931000000001E-3</c:v>
                </c:pt>
                <c:pt idx="194">
                  <c:v>1.2612704E-3</c:v>
                </c:pt>
                <c:pt idx="195">
                  <c:v>1.3425684000000001E-3</c:v>
                </c:pt>
                <c:pt idx="196">
                  <c:v>1.3693246000000001E-3</c:v>
                </c:pt>
                <c:pt idx="197">
                  <c:v>1.3347350999999999E-3</c:v>
                </c:pt>
                <c:pt idx="198">
                  <c:v>1.3008933999999999E-3</c:v>
                </c:pt>
                <c:pt idx="199">
                  <c:v>1.3425694E-3</c:v>
                </c:pt>
                <c:pt idx="200">
                  <c:v>1.4797845E-3</c:v>
                </c:pt>
                <c:pt idx="201">
                  <c:v>1.3294496999999999E-3</c:v>
                </c:pt>
                <c:pt idx="202">
                  <c:v>1.3128562999999999E-3</c:v>
                </c:pt>
                <c:pt idx="203">
                  <c:v>1.3512181E-3</c:v>
                </c:pt>
                <c:pt idx="204">
                  <c:v>1.3494482999999999E-3</c:v>
                </c:pt>
                <c:pt idx="205">
                  <c:v>1.2223067000000001E-3</c:v>
                </c:pt>
                <c:pt idx="206">
                  <c:v>1.2213910000000001E-3</c:v>
                </c:pt>
                <c:pt idx="207">
                  <c:v>1.2071119E-3</c:v>
                </c:pt>
                <c:pt idx="208">
                  <c:v>1.2425805E-3</c:v>
                </c:pt>
                <c:pt idx="209">
                  <c:v>1.2585298E-3</c:v>
                </c:pt>
                <c:pt idx="210">
                  <c:v>1.1829295000000001E-3</c:v>
                </c:pt>
                <c:pt idx="211">
                  <c:v>1.2298623000000001E-3</c:v>
                </c:pt>
                <c:pt idx="212">
                  <c:v>1.3729370000000001E-3</c:v>
                </c:pt>
                <c:pt idx="213">
                  <c:v>1.1822340999999999E-3</c:v>
                </c:pt>
                <c:pt idx="214">
                  <c:v>1.2149591000000001E-3</c:v>
                </c:pt>
                <c:pt idx="215">
                  <c:v>1.2002740999999999E-3</c:v>
                </c:pt>
                <c:pt idx="216">
                  <c:v>1.1812228000000001E-3</c:v>
                </c:pt>
                <c:pt idx="217">
                  <c:v>1.1773287999999999E-3</c:v>
                </c:pt>
                <c:pt idx="218">
                  <c:v>1.200223E-3</c:v>
                </c:pt>
                <c:pt idx="219">
                  <c:v>1.1573618E-3</c:v>
                </c:pt>
                <c:pt idx="220">
                  <c:v>1.2678601E-3</c:v>
                </c:pt>
                <c:pt idx="221">
                  <c:v>1.1568442E-3</c:v>
                </c:pt>
                <c:pt idx="222">
                  <c:v>1.1745268E-3</c:v>
                </c:pt>
                <c:pt idx="223">
                  <c:v>2.1349709999999998E-3</c:v>
                </c:pt>
                <c:pt idx="224">
                  <c:v>1.9654306E-3</c:v>
                </c:pt>
                <c:pt idx="225">
                  <c:v>1.7589165000000001E-3</c:v>
                </c:pt>
                <c:pt idx="226">
                  <c:v>1.7523065000000001E-3</c:v>
                </c:pt>
                <c:pt idx="227">
                  <c:v>1.6126222E-3</c:v>
                </c:pt>
                <c:pt idx="228">
                  <c:v>1.1568442E-3</c:v>
                </c:pt>
                <c:pt idx="229">
                  <c:v>1.1874247999999999E-3</c:v>
                </c:pt>
                <c:pt idx="230">
                  <c:v>1.9620623999999998E-3</c:v>
                </c:pt>
                <c:pt idx="231">
                  <c:v>1.9750971999999999E-3</c:v>
                </c:pt>
                <c:pt idx="232">
                  <c:v>1.8975578999999999E-3</c:v>
                </c:pt>
                <c:pt idx="233">
                  <c:v>1.8498168000000001E-3</c:v>
                </c:pt>
                <c:pt idx="234">
                  <c:v>1.7416895E-3</c:v>
                </c:pt>
                <c:pt idx="235">
                  <c:v>1.6462861999999999E-3</c:v>
                </c:pt>
                <c:pt idx="236">
                  <c:v>1.6948180000000001E-3</c:v>
                </c:pt>
                <c:pt idx="237">
                  <c:v>1.5546759E-3</c:v>
                </c:pt>
                <c:pt idx="238">
                  <c:v>1.4896846E-3</c:v>
                </c:pt>
                <c:pt idx="239">
                  <c:v>1.5804982999999999E-3</c:v>
                </c:pt>
                <c:pt idx="240">
                  <c:v>1.4281869E-3</c:v>
                </c:pt>
                <c:pt idx="241">
                  <c:v>1.3677289E-3</c:v>
                </c:pt>
                <c:pt idx="242">
                  <c:v>1.4049647000000001E-3</c:v>
                </c:pt>
                <c:pt idx="243">
                  <c:v>1.2646907E-3</c:v>
                </c:pt>
                <c:pt idx="244">
                  <c:v>1.2927519000000001E-3</c:v>
                </c:pt>
                <c:pt idx="245">
                  <c:v>1.2618976000000001E-3</c:v>
                </c:pt>
                <c:pt idx="246">
                  <c:v>1.2479596000000001E-3</c:v>
                </c:pt>
                <c:pt idx="247">
                  <c:v>1.3414868000000001E-3</c:v>
                </c:pt>
                <c:pt idx="248">
                  <c:v>1.1944022999999999E-3</c:v>
                </c:pt>
                <c:pt idx="249">
                  <c:v>1.2141145E-3</c:v>
                </c:pt>
                <c:pt idx="250">
                  <c:v>1.2132722999999999E-3</c:v>
                </c:pt>
                <c:pt idx="251">
                  <c:v>1.1968457E-3</c:v>
                </c:pt>
                <c:pt idx="252">
                  <c:v>1.1740095999999999E-3</c:v>
                </c:pt>
                <c:pt idx="253">
                  <c:v>1.176779E-3</c:v>
                </c:pt>
                <c:pt idx="254">
                  <c:v>1.1833055999999999E-3</c:v>
                </c:pt>
                <c:pt idx="255">
                  <c:v>1.2266116000000001E-3</c:v>
                </c:pt>
                <c:pt idx="256">
                  <c:v>1.2334526999999999E-3</c:v>
                </c:pt>
                <c:pt idx="257">
                  <c:v>1.3061667999999999E-3</c:v>
                </c:pt>
                <c:pt idx="258">
                  <c:v>1.2434613000000001E-3</c:v>
                </c:pt>
                <c:pt idx="259">
                  <c:v>1.1880341E-3</c:v>
                </c:pt>
                <c:pt idx="260">
                  <c:v>1.1873196E-3</c:v>
                </c:pt>
                <c:pt idx="261">
                  <c:v>1.1667822E-3</c:v>
                </c:pt>
                <c:pt idx="262">
                  <c:v>1.2017632999999999E-3</c:v>
                </c:pt>
                <c:pt idx="263">
                  <c:v>1.1568412000000001E-3</c:v>
                </c:pt>
                <c:pt idx="264">
                  <c:v>2.3865485999999998E-3</c:v>
                </c:pt>
                <c:pt idx="265">
                  <c:v>2.0090683999999998E-3</c:v>
                </c:pt>
                <c:pt idx="266">
                  <c:v>1.8181689000000001E-3</c:v>
                </c:pt>
                <c:pt idx="267">
                  <c:v>2.1573063E-3</c:v>
                </c:pt>
                <c:pt idx="268">
                  <c:v>2.1384225999999998E-3</c:v>
                </c:pt>
                <c:pt idx="269">
                  <c:v>2.0666364999999999E-3</c:v>
                </c:pt>
                <c:pt idx="270">
                  <c:v>1.9232159999999999E-3</c:v>
                </c:pt>
                <c:pt idx="271">
                  <c:v>1.7981710999999999E-3</c:v>
                </c:pt>
                <c:pt idx="272">
                  <c:v>1.6984126E-3</c:v>
                </c:pt>
                <c:pt idx="273">
                  <c:v>1.6311271E-3</c:v>
                </c:pt>
                <c:pt idx="274">
                  <c:v>1.568493E-3</c:v>
                </c:pt>
                <c:pt idx="275">
                  <c:v>1.4763199999999999E-3</c:v>
                </c:pt>
                <c:pt idx="276">
                  <c:v>1.4420863999999999E-3</c:v>
                </c:pt>
                <c:pt idx="277">
                  <c:v>1.3740079000000001E-3</c:v>
                </c:pt>
                <c:pt idx="278">
                  <c:v>1.5667885999999999E-3</c:v>
                </c:pt>
                <c:pt idx="279">
                  <c:v>1.3123127E-3</c:v>
                </c:pt>
                <c:pt idx="280">
                  <c:v>1.2691263999999999E-3</c:v>
                </c:pt>
                <c:pt idx="281">
                  <c:v>1.2329171000000001E-3</c:v>
                </c:pt>
                <c:pt idx="282">
                  <c:v>1.2358924000000001E-3</c:v>
                </c:pt>
                <c:pt idx="283">
                  <c:v>1.2616426000000001E-3</c:v>
                </c:pt>
                <c:pt idx="284">
                  <c:v>1.1887314999999999E-3</c:v>
                </c:pt>
                <c:pt idx="285">
                  <c:v>1.2143322999999999E-3</c:v>
                </c:pt>
                <c:pt idx="286">
                  <c:v>1.1855797E-3</c:v>
                </c:pt>
                <c:pt idx="287">
                  <c:v>1.2041403999999999E-3</c:v>
                </c:pt>
                <c:pt idx="288">
                  <c:v>1.1627153E-3</c:v>
                </c:pt>
                <c:pt idx="289">
                  <c:v>1.3636061999999999E-3</c:v>
                </c:pt>
                <c:pt idx="290">
                  <c:v>1.1867793999999999E-3</c:v>
                </c:pt>
                <c:pt idx="291">
                  <c:v>1.1953268000000001E-3</c:v>
                </c:pt>
                <c:pt idx="292">
                  <c:v>1.1698402E-3</c:v>
                </c:pt>
                <c:pt idx="293">
                  <c:v>1.2371655999999999E-3</c:v>
                </c:pt>
                <c:pt idx="294">
                  <c:v>1.2249036E-3</c:v>
                </c:pt>
                <c:pt idx="295">
                  <c:v>2.0684676999999999E-3</c:v>
                </c:pt>
                <c:pt idx="296">
                  <c:v>1.7233366E-3</c:v>
                </c:pt>
                <c:pt idx="297">
                  <c:v>1.7089259999999999E-3</c:v>
                </c:pt>
                <c:pt idx="298">
                  <c:v>1.6996379E-3</c:v>
                </c:pt>
                <c:pt idx="299">
                  <c:v>1.6820354E-3</c:v>
                </c:pt>
                <c:pt idx="300">
                  <c:v>1.5795878E-3</c:v>
                </c:pt>
                <c:pt idx="301">
                  <c:v>1.561275E-3</c:v>
                </c:pt>
                <c:pt idx="302">
                  <c:v>1.4626088000000001E-3</c:v>
                </c:pt>
                <c:pt idx="303">
                  <c:v>1.8999602000000001E-3</c:v>
                </c:pt>
                <c:pt idx="304">
                  <c:v>1.7114433000000001E-3</c:v>
                </c:pt>
                <c:pt idx="305">
                  <c:v>1.5884972E-3</c:v>
                </c:pt>
                <c:pt idx="306">
                  <c:v>1.4612322000000001E-3</c:v>
                </c:pt>
                <c:pt idx="307">
                  <c:v>1.3749946E-3</c:v>
                </c:pt>
                <c:pt idx="308">
                  <c:v>1.3446899999999999E-3</c:v>
                </c:pt>
                <c:pt idx="309">
                  <c:v>1.3147527E-3</c:v>
                </c:pt>
                <c:pt idx="310">
                  <c:v>1.3017172E-3</c:v>
                </c:pt>
                <c:pt idx="311">
                  <c:v>1.3232208E-3</c:v>
                </c:pt>
                <c:pt idx="312">
                  <c:v>1.3494523E-3</c:v>
                </c:pt>
                <c:pt idx="313">
                  <c:v>1.3781916E-3</c:v>
                </c:pt>
                <c:pt idx="314">
                  <c:v>1.1568412999999999E-3</c:v>
                </c:pt>
                <c:pt idx="315">
                  <c:v>1.1265597000000001E-3</c:v>
                </c:pt>
                <c:pt idx="316">
                  <c:v>1.1371803000000001E-3</c:v>
                </c:pt>
                <c:pt idx="317">
                  <c:v>1.1286282999999999E-3</c:v>
                </c:pt>
                <c:pt idx="318">
                  <c:v>1.1315262E-3</c:v>
                </c:pt>
                <c:pt idx="319">
                  <c:v>1.1262632E-3</c:v>
                </c:pt>
                <c:pt idx="320">
                  <c:v>1.1307032999999999E-3</c:v>
                </c:pt>
                <c:pt idx="321">
                  <c:v>1.1342183000000001E-3</c:v>
                </c:pt>
                <c:pt idx="322">
                  <c:v>1.126237E-3</c:v>
                </c:pt>
                <c:pt idx="323">
                  <c:v>1.1280419000000001E-3</c:v>
                </c:pt>
                <c:pt idx="324">
                  <c:v>1.1279425E-3</c:v>
                </c:pt>
                <c:pt idx="325">
                  <c:v>1.1286359999999999E-3</c:v>
                </c:pt>
                <c:pt idx="326">
                  <c:v>1.1273628000000001E-3</c:v>
                </c:pt>
                <c:pt idx="327">
                  <c:v>1.1280508000000001E-3</c:v>
                </c:pt>
                <c:pt idx="328">
                  <c:v>1.1282065E-3</c:v>
                </c:pt>
                <c:pt idx="329">
                  <c:v>1.1308036999999999E-3</c:v>
                </c:pt>
                <c:pt idx="330">
                  <c:v>1.128219E-3</c:v>
                </c:pt>
                <c:pt idx="331">
                  <c:v>1.1303037000000001E-3</c:v>
                </c:pt>
                <c:pt idx="332">
                  <c:v>1.1310373E-3</c:v>
                </c:pt>
                <c:pt idx="333">
                  <c:v>1.1286353999999999E-3</c:v>
                </c:pt>
                <c:pt idx="334">
                  <c:v>1.1282753999999999E-3</c:v>
                </c:pt>
                <c:pt idx="335">
                  <c:v>1.1313133E-3</c:v>
                </c:pt>
                <c:pt idx="336">
                  <c:v>1.1198554E-3</c:v>
                </c:pt>
                <c:pt idx="337">
                  <c:v>1.1276419000000001E-3</c:v>
                </c:pt>
                <c:pt idx="338">
                  <c:v>1.1306572E-3</c:v>
                </c:pt>
                <c:pt idx="339">
                  <c:v>1.1380654000000001E-3</c:v>
                </c:pt>
                <c:pt idx="340">
                  <c:v>1.1277310000000001E-3</c:v>
                </c:pt>
                <c:pt idx="341">
                  <c:v>1.1487152999999999E-3</c:v>
                </c:pt>
                <c:pt idx="342">
                  <c:v>1.1234106E-3</c:v>
                </c:pt>
                <c:pt idx="343">
                  <c:v>1.1186894000000001E-3</c:v>
                </c:pt>
                <c:pt idx="344">
                  <c:v>1.1270579E-3</c:v>
                </c:pt>
                <c:pt idx="345">
                  <c:v>1.1289024999999999E-3</c:v>
                </c:pt>
                <c:pt idx="346">
                  <c:v>1.1175620999999999E-3</c:v>
                </c:pt>
                <c:pt idx="347">
                  <c:v>1.1232156999999999E-3</c:v>
                </c:pt>
                <c:pt idx="348">
                  <c:v>1.1286604E-3</c:v>
                </c:pt>
                <c:pt idx="349">
                  <c:v>1.1170921999999999E-3</c:v>
                </c:pt>
                <c:pt idx="350">
                  <c:v>1.1266477E-3</c:v>
                </c:pt>
                <c:pt idx="351">
                  <c:v>1.1179032E-3</c:v>
                </c:pt>
                <c:pt idx="352">
                  <c:v>1.1307948999999999E-3</c:v>
                </c:pt>
                <c:pt idx="353">
                  <c:v>1.1198600999999999E-3</c:v>
                </c:pt>
                <c:pt idx="354">
                  <c:v>1.1248232999999999E-3</c:v>
                </c:pt>
                <c:pt idx="355">
                  <c:v>1.1371968000000001E-3</c:v>
                </c:pt>
                <c:pt idx="356">
                  <c:v>1.1158094000000001E-3</c:v>
                </c:pt>
                <c:pt idx="357">
                  <c:v>1.1195039999999999E-3</c:v>
                </c:pt>
                <c:pt idx="358">
                  <c:v>1.1212665000000001E-3</c:v>
                </c:pt>
                <c:pt idx="359">
                  <c:v>1.1276302E-3</c:v>
                </c:pt>
                <c:pt idx="360">
                  <c:v>1.1216002E-3</c:v>
                </c:pt>
                <c:pt idx="361">
                  <c:v>1.1445682E-3</c:v>
                </c:pt>
                <c:pt idx="362">
                  <c:v>1.1342563E-3</c:v>
                </c:pt>
                <c:pt idx="363">
                  <c:v>1.1299878000000001E-3</c:v>
                </c:pt>
                <c:pt idx="364">
                  <c:v>1.1294454000000001E-3</c:v>
                </c:pt>
                <c:pt idx="365">
                  <c:v>1.1163044E-3</c:v>
                </c:pt>
                <c:pt idx="366">
                  <c:v>1.1154545000000001E-3</c:v>
                </c:pt>
                <c:pt idx="367">
                  <c:v>1.1228634999999999E-3</c:v>
                </c:pt>
                <c:pt idx="368">
                  <c:v>1.1277202000000001E-3</c:v>
                </c:pt>
                <c:pt idx="369">
                  <c:v>1.1163283999999999E-3</c:v>
                </c:pt>
                <c:pt idx="370">
                  <c:v>1.1180957E-3</c:v>
                </c:pt>
                <c:pt idx="371">
                  <c:v>1.1145717E-3</c:v>
                </c:pt>
                <c:pt idx="372">
                  <c:v>1.1162488999999999E-3</c:v>
                </c:pt>
                <c:pt idx="373">
                  <c:v>1.1299738000000001E-3</c:v>
                </c:pt>
                <c:pt idx="374">
                  <c:v>1.1152711E-3</c:v>
                </c:pt>
                <c:pt idx="375">
                  <c:v>1.1165577E-3</c:v>
                </c:pt>
                <c:pt idx="376">
                  <c:v>1.116178E-3</c:v>
                </c:pt>
                <c:pt idx="377">
                  <c:v>1.1194573E-3</c:v>
                </c:pt>
                <c:pt idx="378">
                  <c:v>1.1225179E-3</c:v>
                </c:pt>
                <c:pt idx="379">
                  <c:v>1.1116276E-3</c:v>
                </c:pt>
                <c:pt idx="380">
                  <c:v>1.1244268E-3</c:v>
                </c:pt>
                <c:pt idx="381">
                  <c:v>1.1157709E-3</c:v>
                </c:pt>
                <c:pt idx="382">
                  <c:v>1.1124829E-3</c:v>
                </c:pt>
                <c:pt idx="383">
                  <c:v>1.1133259E-3</c:v>
                </c:pt>
                <c:pt idx="384">
                  <c:v>1.1158212E-3</c:v>
                </c:pt>
                <c:pt idx="385">
                  <c:v>1.1112056000000001E-3</c:v>
                </c:pt>
                <c:pt idx="386">
                  <c:v>1.1190862999999999E-3</c:v>
                </c:pt>
                <c:pt idx="387">
                  <c:v>1.1132746E-3</c:v>
                </c:pt>
                <c:pt idx="388">
                  <c:v>1.11932E-3</c:v>
                </c:pt>
                <c:pt idx="389">
                  <c:v>1.1117793999999999E-3</c:v>
                </c:pt>
                <c:pt idx="390">
                  <c:v>1.1121684000000001E-3</c:v>
                </c:pt>
                <c:pt idx="391">
                  <c:v>1.1121850999999999E-3</c:v>
                </c:pt>
                <c:pt idx="392">
                  <c:v>1.1189240000000001E-3</c:v>
                </c:pt>
                <c:pt idx="393">
                  <c:v>1.1114394E-3</c:v>
                </c:pt>
                <c:pt idx="394">
                  <c:v>1.1266812000000001E-3</c:v>
                </c:pt>
                <c:pt idx="395">
                  <c:v>1.1154361000000001E-3</c:v>
                </c:pt>
                <c:pt idx="396">
                  <c:v>1.1520216E-3</c:v>
                </c:pt>
                <c:pt idx="397">
                  <c:v>1.1126603E-3</c:v>
                </c:pt>
                <c:pt idx="398">
                  <c:v>1.1149532E-3</c:v>
                </c:pt>
                <c:pt idx="399">
                  <c:v>1.1093521999999999E-3</c:v>
                </c:pt>
                <c:pt idx="400">
                  <c:v>1.1122068E-3</c:v>
                </c:pt>
                <c:pt idx="401">
                  <c:v>1.1204373000000001E-3</c:v>
                </c:pt>
                <c:pt idx="402">
                  <c:v>1.1125477E-3</c:v>
                </c:pt>
                <c:pt idx="403">
                  <c:v>1.1281823E-3</c:v>
                </c:pt>
                <c:pt idx="404">
                  <c:v>1.1176451E-3</c:v>
                </c:pt>
                <c:pt idx="405">
                  <c:v>1.1121111000000001E-3</c:v>
                </c:pt>
                <c:pt idx="406">
                  <c:v>1.1310186999999999E-3</c:v>
                </c:pt>
                <c:pt idx="407">
                  <c:v>1.1108181E-3</c:v>
                </c:pt>
                <c:pt idx="408">
                  <c:v>1.1158527000000001E-3</c:v>
                </c:pt>
                <c:pt idx="409">
                  <c:v>1.109952E-3</c:v>
                </c:pt>
                <c:pt idx="410">
                  <c:v>1.1107741E-3</c:v>
                </c:pt>
                <c:pt idx="411">
                  <c:v>1.1161767E-3</c:v>
                </c:pt>
                <c:pt idx="412">
                  <c:v>1.1304995E-3</c:v>
                </c:pt>
                <c:pt idx="413">
                  <c:v>1.1286573E-3</c:v>
                </c:pt>
                <c:pt idx="414">
                  <c:v>1.1128252000000001E-3</c:v>
                </c:pt>
                <c:pt idx="415">
                  <c:v>1.1080902E-3</c:v>
                </c:pt>
                <c:pt idx="416">
                  <c:v>1.1105727E-3</c:v>
                </c:pt>
                <c:pt idx="417">
                  <c:v>1.1108562E-3</c:v>
                </c:pt>
                <c:pt idx="418">
                  <c:v>1.1113002E-3</c:v>
                </c:pt>
                <c:pt idx="419">
                  <c:v>1.1084958E-3</c:v>
                </c:pt>
                <c:pt idx="420">
                  <c:v>1.1292893E-3</c:v>
                </c:pt>
                <c:pt idx="421">
                  <c:v>1.1180411E-3</c:v>
                </c:pt>
                <c:pt idx="422">
                  <c:v>1.1084567999999999E-3</c:v>
                </c:pt>
                <c:pt idx="423">
                  <c:v>1.1264973000000001E-3</c:v>
                </c:pt>
                <c:pt idx="424">
                  <c:v>1.1172921E-3</c:v>
                </c:pt>
                <c:pt idx="425">
                  <c:v>1.1161929000000001E-3</c:v>
                </c:pt>
                <c:pt idx="426">
                  <c:v>1.1105856000000001E-3</c:v>
                </c:pt>
                <c:pt idx="427">
                  <c:v>1.1076089E-3</c:v>
                </c:pt>
                <c:pt idx="428">
                  <c:v>1.1168828000000001E-3</c:v>
                </c:pt>
                <c:pt idx="429">
                  <c:v>1.1086698999999999E-3</c:v>
                </c:pt>
                <c:pt idx="430">
                  <c:v>1.1084554000000001E-3</c:v>
                </c:pt>
                <c:pt idx="431">
                  <c:v>1.1101785E-3</c:v>
                </c:pt>
                <c:pt idx="432">
                  <c:v>1.1063555E-3</c:v>
                </c:pt>
                <c:pt idx="433">
                  <c:v>1.1128592E-3</c:v>
                </c:pt>
                <c:pt idx="434">
                  <c:v>1.1123255999999999E-3</c:v>
                </c:pt>
                <c:pt idx="435">
                  <c:v>1.1125320000000001E-3</c:v>
                </c:pt>
                <c:pt idx="436">
                  <c:v>1.1086523E-3</c:v>
                </c:pt>
                <c:pt idx="437">
                  <c:v>1.1173498E-3</c:v>
                </c:pt>
                <c:pt idx="438">
                  <c:v>1.1135330000000001E-3</c:v>
                </c:pt>
                <c:pt idx="439">
                  <c:v>1.1185062999999999E-3</c:v>
                </c:pt>
                <c:pt idx="440">
                  <c:v>1.1148130000000001E-3</c:v>
                </c:pt>
                <c:pt idx="441">
                  <c:v>1.1099033000000001E-3</c:v>
                </c:pt>
                <c:pt idx="442">
                  <c:v>1.1174163999999999E-3</c:v>
                </c:pt>
                <c:pt idx="443">
                  <c:v>1.1214911000000001E-3</c:v>
                </c:pt>
                <c:pt idx="444">
                  <c:v>1.1094122E-3</c:v>
                </c:pt>
                <c:pt idx="445">
                  <c:v>1.109327E-3</c:v>
                </c:pt>
                <c:pt idx="446">
                  <c:v>1.1060641E-3</c:v>
                </c:pt>
                <c:pt idx="447">
                  <c:v>1.1109231E-3</c:v>
                </c:pt>
                <c:pt idx="448">
                  <c:v>1.1149516999999999E-3</c:v>
                </c:pt>
                <c:pt idx="449">
                  <c:v>1.1083371000000001E-3</c:v>
                </c:pt>
                <c:pt idx="450">
                  <c:v>1.1097043000000001E-3</c:v>
                </c:pt>
                <c:pt idx="451">
                  <c:v>1.1112966000000001E-3</c:v>
                </c:pt>
                <c:pt idx="452">
                  <c:v>1.1137194999999999E-3</c:v>
                </c:pt>
                <c:pt idx="453">
                  <c:v>1.1130516999999999E-3</c:v>
                </c:pt>
                <c:pt idx="454">
                  <c:v>1.1113639000000001E-3</c:v>
                </c:pt>
                <c:pt idx="455">
                  <c:v>1.1141596E-3</c:v>
                </c:pt>
                <c:pt idx="456">
                  <c:v>1.1139358E-3</c:v>
                </c:pt>
                <c:pt idx="457">
                  <c:v>1.1087168999999999E-3</c:v>
                </c:pt>
                <c:pt idx="458">
                  <c:v>1.1053972E-3</c:v>
                </c:pt>
                <c:pt idx="459">
                  <c:v>1.1063945000000001E-3</c:v>
                </c:pt>
                <c:pt idx="460">
                  <c:v>1.1107713000000001E-3</c:v>
                </c:pt>
                <c:pt idx="461">
                  <c:v>1.1052570999999999E-3</c:v>
                </c:pt>
                <c:pt idx="462">
                  <c:v>1.1088452000000001E-3</c:v>
                </c:pt>
                <c:pt idx="463">
                  <c:v>1.1104976E-3</c:v>
                </c:pt>
                <c:pt idx="464">
                  <c:v>1.1099953E-3</c:v>
                </c:pt>
                <c:pt idx="465">
                  <c:v>1.1085981E-3</c:v>
                </c:pt>
                <c:pt idx="466">
                  <c:v>1.1176023E-3</c:v>
                </c:pt>
                <c:pt idx="467">
                  <c:v>1.1135589E-3</c:v>
                </c:pt>
                <c:pt idx="468">
                  <c:v>1.1227798E-3</c:v>
                </c:pt>
                <c:pt idx="469">
                  <c:v>1.1044760000000001E-3</c:v>
                </c:pt>
                <c:pt idx="470">
                  <c:v>1.1041499999999999E-3</c:v>
                </c:pt>
                <c:pt idx="471">
                  <c:v>1.1177334E-3</c:v>
                </c:pt>
                <c:pt idx="472">
                  <c:v>1.1180728E-3</c:v>
                </c:pt>
                <c:pt idx="473">
                  <c:v>1.1126895E-3</c:v>
                </c:pt>
                <c:pt idx="474">
                  <c:v>1.1050607E-3</c:v>
                </c:pt>
                <c:pt idx="475">
                  <c:v>1.1057708999999999E-3</c:v>
                </c:pt>
                <c:pt idx="476">
                  <c:v>1.1148142000000001E-3</c:v>
                </c:pt>
                <c:pt idx="477">
                  <c:v>1.1030979E-3</c:v>
                </c:pt>
                <c:pt idx="478">
                  <c:v>1.1218201E-3</c:v>
                </c:pt>
                <c:pt idx="479">
                  <c:v>1.1144981E-3</c:v>
                </c:pt>
                <c:pt idx="480">
                  <c:v>1.108747E-3</c:v>
                </c:pt>
                <c:pt idx="481">
                  <c:v>1.105151E-3</c:v>
                </c:pt>
                <c:pt idx="482">
                  <c:v>1.1046210000000001E-3</c:v>
                </c:pt>
                <c:pt idx="483">
                  <c:v>1.1080381E-3</c:v>
                </c:pt>
                <c:pt idx="484">
                  <c:v>1.1051444000000001E-3</c:v>
                </c:pt>
                <c:pt idx="485">
                  <c:v>1.1092398E-3</c:v>
                </c:pt>
                <c:pt idx="486">
                  <c:v>1.1061452000000001E-3</c:v>
                </c:pt>
                <c:pt idx="487">
                  <c:v>1.1102662E-3</c:v>
                </c:pt>
                <c:pt idx="488">
                  <c:v>1.1141063E-3</c:v>
                </c:pt>
                <c:pt idx="489">
                  <c:v>1.1067122E-3</c:v>
                </c:pt>
                <c:pt idx="490">
                  <c:v>1.1160358999999999E-3</c:v>
                </c:pt>
                <c:pt idx="491">
                  <c:v>1.1079468999999999E-3</c:v>
                </c:pt>
                <c:pt idx="492">
                  <c:v>1.1110953E-3</c:v>
                </c:pt>
                <c:pt idx="493">
                  <c:v>1.1050897999999999E-3</c:v>
                </c:pt>
                <c:pt idx="494">
                  <c:v>1.1096359E-3</c:v>
                </c:pt>
                <c:pt idx="495">
                  <c:v>1.1175117999999999E-3</c:v>
                </c:pt>
                <c:pt idx="496">
                  <c:v>1.1052116E-3</c:v>
                </c:pt>
                <c:pt idx="497">
                  <c:v>1.1202567000000001E-3</c:v>
                </c:pt>
                <c:pt idx="498">
                  <c:v>1.1057955999999999E-3</c:v>
                </c:pt>
                <c:pt idx="499">
                  <c:v>1.1046957E-3</c:v>
                </c:pt>
                <c:pt idx="500">
                  <c:v>1.1112157000000001E-3</c:v>
                </c:pt>
                <c:pt idx="501">
                  <c:v>1.1125384000000001E-3</c:v>
                </c:pt>
                <c:pt idx="502">
                  <c:v>1.1136153E-3</c:v>
                </c:pt>
                <c:pt idx="503">
                  <c:v>1.1115944E-3</c:v>
                </c:pt>
                <c:pt idx="504">
                  <c:v>1.1111351000000001E-3</c:v>
                </c:pt>
                <c:pt idx="505">
                  <c:v>1.1087069E-3</c:v>
                </c:pt>
                <c:pt idx="506">
                  <c:v>1.1083739E-3</c:v>
                </c:pt>
                <c:pt idx="507">
                  <c:v>1.1111547000000001E-3</c:v>
                </c:pt>
                <c:pt idx="508">
                  <c:v>1.1108468E-3</c:v>
                </c:pt>
                <c:pt idx="509">
                  <c:v>1.1193409E-3</c:v>
                </c:pt>
                <c:pt idx="510">
                  <c:v>1.1109417999999999E-3</c:v>
                </c:pt>
                <c:pt idx="511">
                  <c:v>1.1048632000000001E-3</c:v>
                </c:pt>
                <c:pt idx="512">
                  <c:v>1.1094168000000001E-3</c:v>
                </c:pt>
                <c:pt idx="513">
                  <c:v>1.1770607E-3</c:v>
                </c:pt>
                <c:pt idx="514">
                  <c:v>1.1030056E-3</c:v>
                </c:pt>
                <c:pt idx="515">
                  <c:v>1.1080311E-3</c:v>
                </c:pt>
                <c:pt idx="516">
                  <c:v>1.1041117999999999E-3</c:v>
                </c:pt>
                <c:pt idx="517">
                  <c:v>1.1166816E-3</c:v>
                </c:pt>
                <c:pt idx="518">
                  <c:v>1.1051749999999999E-3</c:v>
                </c:pt>
                <c:pt idx="519">
                  <c:v>1.1019941000000001E-3</c:v>
                </c:pt>
                <c:pt idx="520">
                  <c:v>1.1093994E-3</c:v>
                </c:pt>
                <c:pt idx="521">
                  <c:v>1.1047879E-3</c:v>
                </c:pt>
                <c:pt idx="522">
                  <c:v>1.1071203E-3</c:v>
                </c:pt>
                <c:pt idx="523">
                  <c:v>1.1099373E-3</c:v>
                </c:pt>
                <c:pt idx="524">
                  <c:v>1.1033264000000001E-3</c:v>
                </c:pt>
                <c:pt idx="525">
                  <c:v>1.1049797999999999E-3</c:v>
                </c:pt>
                <c:pt idx="526">
                  <c:v>1.1220169000000001E-3</c:v>
                </c:pt>
                <c:pt idx="527">
                  <c:v>1.1048430000000001E-3</c:v>
                </c:pt>
                <c:pt idx="528">
                  <c:v>1.1082842E-3</c:v>
                </c:pt>
                <c:pt idx="529">
                  <c:v>1.1020855E-3</c:v>
                </c:pt>
                <c:pt idx="530">
                  <c:v>1.1030462E-3</c:v>
                </c:pt>
                <c:pt idx="531">
                  <c:v>1.1074512E-3</c:v>
                </c:pt>
                <c:pt idx="532">
                  <c:v>1.1050546000000001E-3</c:v>
                </c:pt>
                <c:pt idx="533">
                  <c:v>1.1139067E-3</c:v>
                </c:pt>
                <c:pt idx="534">
                  <c:v>1.1030224999999999E-3</c:v>
                </c:pt>
                <c:pt idx="535">
                  <c:v>1.1084523999999999E-3</c:v>
                </c:pt>
                <c:pt idx="536">
                  <c:v>1.1707568000000001E-3</c:v>
                </c:pt>
                <c:pt idx="537">
                  <c:v>1.1048926999999999E-3</c:v>
                </c:pt>
                <c:pt idx="538">
                  <c:v>1.1031067E-3</c:v>
                </c:pt>
                <c:pt idx="539">
                  <c:v>1.1089215000000001E-3</c:v>
                </c:pt>
                <c:pt idx="540">
                  <c:v>1.1082158999999999E-3</c:v>
                </c:pt>
                <c:pt idx="541">
                  <c:v>1.1125051E-3</c:v>
                </c:pt>
                <c:pt idx="542">
                  <c:v>1.1090621999999999E-3</c:v>
                </c:pt>
                <c:pt idx="543">
                  <c:v>1.1050253E-3</c:v>
                </c:pt>
                <c:pt idx="544">
                  <c:v>1.1105028E-3</c:v>
                </c:pt>
                <c:pt idx="545">
                  <c:v>1.1076301999999999E-3</c:v>
                </c:pt>
                <c:pt idx="546">
                  <c:v>1.1086977999999999E-3</c:v>
                </c:pt>
                <c:pt idx="547">
                  <c:v>1.1051190999999999E-3</c:v>
                </c:pt>
                <c:pt idx="548">
                  <c:v>1.1064E-3</c:v>
                </c:pt>
                <c:pt idx="549">
                  <c:v>1.1101251E-3</c:v>
                </c:pt>
                <c:pt idx="550">
                  <c:v>1.1061666E-3</c:v>
                </c:pt>
                <c:pt idx="551">
                  <c:v>1.1066969E-3</c:v>
                </c:pt>
                <c:pt idx="552">
                  <c:v>1.1143162E-3</c:v>
                </c:pt>
                <c:pt idx="553">
                  <c:v>1.1022935E-3</c:v>
                </c:pt>
                <c:pt idx="554">
                  <c:v>1.1168565E-3</c:v>
                </c:pt>
                <c:pt idx="555">
                  <c:v>1.1094348999999999E-3</c:v>
                </c:pt>
                <c:pt idx="556">
                  <c:v>1.1044710000000001E-3</c:v>
                </c:pt>
                <c:pt idx="557">
                  <c:v>1.1107483E-3</c:v>
                </c:pt>
                <c:pt idx="558">
                  <c:v>1.1019262000000001E-3</c:v>
                </c:pt>
                <c:pt idx="559">
                  <c:v>1.1041206000000001E-3</c:v>
                </c:pt>
                <c:pt idx="560">
                  <c:v>1.1033850999999999E-3</c:v>
                </c:pt>
                <c:pt idx="561">
                  <c:v>1.1024969E-3</c:v>
                </c:pt>
                <c:pt idx="562">
                  <c:v>1.1069675999999999E-3</c:v>
                </c:pt>
                <c:pt idx="563">
                  <c:v>1.1080987000000001E-3</c:v>
                </c:pt>
                <c:pt idx="564">
                  <c:v>1.1082393999999999E-3</c:v>
                </c:pt>
                <c:pt idx="565">
                  <c:v>1.1087556000000001E-3</c:v>
                </c:pt>
                <c:pt idx="566">
                  <c:v>1.1075737E-3</c:v>
                </c:pt>
                <c:pt idx="567">
                  <c:v>1.1045067999999999E-3</c:v>
                </c:pt>
                <c:pt idx="568">
                  <c:v>1.1035318000000001E-3</c:v>
                </c:pt>
                <c:pt idx="569">
                  <c:v>1.1097295E-3</c:v>
                </c:pt>
                <c:pt idx="570">
                  <c:v>1.1002175000000001E-3</c:v>
                </c:pt>
                <c:pt idx="571">
                  <c:v>1.0998169999999999E-3</c:v>
                </c:pt>
                <c:pt idx="572">
                  <c:v>1.1061509000000001E-3</c:v>
                </c:pt>
                <c:pt idx="573">
                  <c:v>1.1053148999999999E-3</c:v>
                </c:pt>
                <c:pt idx="574">
                  <c:v>1.1047972000000001E-3</c:v>
                </c:pt>
                <c:pt idx="575">
                  <c:v>1.1012314E-3</c:v>
                </c:pt>
                <c:pt idx="576">
                  <c:v>1.1013971999999999E-3</c:v>
                </c:pt>
                <c:pt idx="577">
                  <c:v>1.1125589999999999E-3</c:v>
                </c:pt>
                <c:pt idx="578">
                  <c:v>1.1023118E-3</c:v>
                </c:pt>
                <c:pt idx="579">
                  <c:v>1.1044019E-3</c:v>
                </c:pt>
                <c:pt idx="580">
                  <c:v>1.0988085999999999E-3</c:v>
                </c:pt>
                <c:pt idx="581">
                  <c:v>1.1032329999999999E-3</c:v>
                </c:pt>
                <c:pt idx="582">
                  <c:v>1.1025949E-3</c:v>
                </c:pt>
                <c:pt idx="583">
                  <c:v>1.1119645E-3</c:v>
                </c:pt>
                <c:pt idx="584">
                  <c:v>1.1098200000000001E-3</c:v>
                </c:pt>
                <c:pt idx="585">
                  <c:v>1.099051E-3</c:v>
                </c:pt>
                <c:pt idx="586">
                  <c:v>1.1039698000000001E-3</c:v>
                </c:pt>
                <c:pt idx="587">
                  <c:v>1.1019711E-3</c:v>
                </c:pt>
                <c:pt idx="588">
                  <c:v>1.103141E-3</c:v>
                </c:pt>
                <c:pt idx="589">
                  <c:v>1.1012302E-3</c:v>
                </c:pt>
                <c:pt idx="590">
                  <c:v>1.1079696999999999E-3</c:v>
                </c:pt>
                <c:pt idx="591">
                  <c:v>1.1022377000000001E-3</c:v>
                </c:pt>
                <c:pt idx="592">
                  <c:v>1.1051145000000001E-3</c:v>
                </c:pt>
                <c:pt idx="593">
                  <c:v>1.1065692E-3</c:v>
                </c:pt>
                <c:pt idx="594">
                  <c:v>1.1018632999999999E-3</c:v>
                </c:pt>
                <c:pt idx="595">
                  <c:v>1.1012366E-3</c:v>
                </c:pt>
                <c:pt idx="596">
                  <c:v>1.1015701000000001E-3</c:v>
                </c:pt>
                <c:pt idx="597">
                  <c:v>1.102149E-3</c:v>
                </c:pt>
                <c:pt idx="598">
                  <c:v>1.1010681E-3</c:v>
                </c:pt>
                <c:pt idx="599">
                  <c:v>1.1057128000000001E-3</c:v>
                </c:pt>
                <c:pt idx="600">
                  <c:v>1.0990205E-3</c:v>
                </c:pt>
                <c:pt idx="601">
                  <c:v>1.1011801E-3</c:v>
                </c:pt>
                <c:pt idx="602">
                  <c:v>1.09823E-3</c:v>
                </c:pt>
                <c:pt idx="603">
                  <c:v>1.0993658E-3</c:v>
                </c:pt>
                <c:pt idx="604">
                  <c:v>1.1110479000000001E-3</c:v>
                </c:pt>
                <c:pt idx="605">
                  <c:v>1.1045104999999999E-3</c:v>
                </c:pt>
                <c:pt idx="606">
                  <c:v>1.1007384999999999E-3</c:v>
                </c:pt>
                <c:pt idx="607">
                  <c:v>1.1060921E-3</c:v>
                </c:pt>
                <c:pt idx="608">
                  <c:v>1.105087E-3</c:v>
                </c:pt>
                <c:pt idx="609">
                  <c:v>1.0988485000000001E-3</c:v>
                </c:pt>
                <c:pt idx="610">
                  <c:v>1.0981464000000001E-3</c:v>
                </c:pt>
                <c:pt idx="611">
                  <c:v>1.0972684999999999E-3</c:v>
                </c:pt>
                <c:pt idx="612">
                  <c:v>1.1014791999999999E-3</c:v>
                </c:pt>
                <c:pt idx="613">
                  <c:v>1.1048035000000001E-3</c:v>
                </c:pt>
                <c:pt idx="614">
                  <c:v>1.1013077E-3</c:v>
                </c:pt>
                <c:pt idx="615">
                  <c:v>1.0998259999999999E-3</c:v>
                </c:pt>
                <c:pt idx="616">
                  <c:v>1.1038152E-3</c:v>
                </c:pt>
                <c:pt idx="617">
                  <c:v>1.0979927999999999E-3</c:v>
                </c:pt>
                <c:pt idx="618">
                  <c:v>1.1048539999999999E-3</c:v>
                </c:pt>
                <c:pt idx="619">
                  <c:v>1.1107146E-3</c:v>
                </c:pt>
                <c:pt idx="620">
                  <c:v>1.1004762E-3</c:v>
                </c:pt>
                <c:pt idx="621">
                  <c:v>1.0993746E-3</c:v>
                </c:pt>
                <c:pt idx="622">
                  <c:v>1.1064829999999999E-3</c:v>
                </c:pt>
                <c:pt idx="623">
                  <c:v>1.1123054E-3</c:v>
                </c:pt>
                <c:pt idx="624">
                  <c:v>1.1006335999999999E-3</c:v>
                </c:pt>
                <c:pt idx="625">
                  <c:v>1.1223067E-3</c:v>
                </c:pt>
                <c:pt idx="626">
                  <c:v>1.1057415000000001E-3</c:v>
                </c:pt>
                <c:pt idx="627">
                  <c:v>1.1211863E-3</c:v>
                </c:pt>
                <c:pt idx="628">
                  <c:v>1.1028626E-3</c:v>
                </c:pt>
                <c:pt idx="629">
                  <c:v>1.0988014999999999E-3</c:v>
                </c:pt>
                <c:pt idx="630">
                  <c:v>1.1713644E-3</c:v>
                </c:pt>
                <c:pt idx="631">
                  <c:v>1.098288E-3</c:v>
                </c:pt>
                <c:pt idx="632">
                  <c:v>1.0991619000000001E-3</c:v>
                </c:pt>
                <c:pt idx="633">
                  <c:v>1.0976270000000001E-3</c:v>
                </c:pt>
                <c:pt idx="634">
                  <c:v>1.0971092E-3</c:v>
                </c:pt>
                <c:pt idx="635">
                  <c:v>1.1001241999999999E-3</c:v>
                </c:pt>
                <c:pt idx="636">
                  <c:v>1.0994730999999999E-3</c:v>
                </c:pt>
                <c:pt idx="637">
                  <c:v>1.0972886000000001E-3</c:v>
                </c:pt>
                <c:pt idx="638">
                  <c:v>1.0995205000000001E-3</c:v>
                </c:pt>
                <c:pt idx="639">
                  <c:v>1.1061775E-3</c:v>
                </c:pt>
                <c:pt idx="640">
                  <c:v>1.099292E-3</c:v>
                </c:pt>
                <c:pt idx="641">
                  <c:v>1.1111704E-3</c:v>
                </c:pt>
                <c:pt idx="642">
                  <c:v>1.1033486000000001E-3</c:v>
                </c:pt>
                <c:pt idx="643">
                  <c:v>1.1009258E-3</c:v>
                </c:pt>
                <c:pt idx="644">
                  <c:v>1.1080964E-3</c:v>
                </c:pt>
                <c:pt idx="645">
                  <c:v>1.1060046E-3</c:v>
                </c:pt>
                <c:pt idx="646">
                  <c:v>1.1080810999999999E-3</c:v>
                </c:pt>
                <c:pt idx="647">
                  <c:v>1.1016934999999999E-3</c:v>
                </c:pt>
                <c:pt idx="648">
                  <c:v>1.0990985999999999E-3</c:v>
                </c:pt>
                <c:pt idx="649">
                  <c:v>1.1037084E-3</c:v>
                </c:pt>
                <c:pt idx="650">
                  <c:v>1.1022418E-3</c:v>
                </c:pt>
                <c:pt idx="651">
                  <c:v>1.1009769999999999E-3</c:v>
                </c:pt>
                <c:pt idx="652">
                  <c:v>1.0997603999999999E-3</c:v>
                </c:pt>
                <c:pt idx="653">
                  <c:v>1.1044398000000001E-3</c:v>
                </c:pt>
                <c:pt idx="654">
                  <c:v>1.0994183999999999E-3</c:v>
                </c:pt>
                <c:pt idx="655">
                  <c:v>1.1000386E-3</c:v>
                </c:pt>
                <c:pt idx="656">
                  <c:v>1.1050475E-3</c:v>
                </c:pt>
                <c:pt idx="657">
                  <c:v>1.1050820000000001E-3</c:v>
                </c:pt>
                <c:pt idx="658">
                  <c:v>1.1070892E-3</c:v>
                </c:pt>
                <c:pt idx="659">
                  <c:v>1.10264E-3</c:v>
                </c:pt>
                <c:pt idx="660">
                  <c:v>1.1039929999999999E-3</c:v>
                </c:pt>
                <c:pt idx="661">
                  <c:v>1.0965945E-3</c:v>
                </c:pt>
                <c:pt idx="662">
                  <c:v>1.0983516E-3</c:v>
                </c:pt>
                <c:pt idx="663">
                  <c:v>1.0984402999999999E-3</c:v>
                </c:pt>
                <c:pt idx="664">
                  <c:v>1.1161608E-3</c:v>
                </c:pt>
                <c:pt idx="665">
                  <c:v>1.1010058E-3</c:v>
                </c:pt>
                <c:pt idx="666">
                  <c:v>1.1033561E-3</c:v>
                </c:pt>
                <c:pt idx="667">
                  <c:v>1.0983430000000001E-3</c:v>
                </c:pt>
                <c:pt idx="668">
                  <c:v>1.1082893E-3</c:v>
                </c:pt>
                <c:pt idx="669">
                  <c:v>1.0999467999999999E-3</c:v>
                </c:pt>
                <c:pt idx="670">
                  <c:v>1.0960292E-3</c:v>
                </c:pt>
                <c:pt idx="671">
                  <c:v>1.0982926E-3</c:v>
                </c:pt>
                <c:pt idx="672">
                  <c:v>1.1063812999999999E-3</c:v>
                </c:pt>
                <c:pt idx="673">
                  <c:v>1.1050153999999999E-3</c:v>
                </c:pt>
                <c:pt idx="674">
                  <c:v>1.1004510999999999E-3</c:v>
                </c:pt>
                <c:pt idx="675">
                  <c:v>1.1083131999999999E-3</c:v>
                </c:pt>
                <c:pt idx="676">
                  <c:v>1.1090989000000001E-3</c:v>
                </c:pt>
                <c:pt idx="677">
                  <c:v>1.0987467000000001E-3</c:v>
                </c:pt>
                <c:pt idx="678">
                  <c:v>1.1024692000000001E-3</c:v>
                </c:pt>
                <c:pt idx="679">
                  <c:v>1.0974719999999999E-3</c:v>
                </c:pt>
                <c:pt idx="680">
                  <c:v>1.1055978999999999E-3</c:v>
                </c:pt>
                <c:pt idx="681">
                  <c:v>1.0999361E-3</c:v>
                </c:pt>
                <c:pt idx="682">
                  <c:v>1.0971245000000001E-3</c:v>
                </c:pt>
                <c:pt idx="683">
                  <c:v>1.1028772E-3</c:v>
                </c:pt>
                <c:pt idx="684">
                  <c:v>1.1024608E-3</c:v>
                </c:pt>
                <c:pt idx="685">
                  <c:v>1.0963663E-3</c:v>
                </c:pt>
                <c:pt idx="686">
                  <c:v>1.0987569999999999E-3</c:v>
                </c:pt>
                <c:pt idx="687">
                  <c:v>1.0998904E-3</c:v>
                </c:pt>
                <c:pt idx="688">
                  <c:v>1.1039965000000001E-3</c:v>
                </c:pt>
                <c:pt idx="689">
                  <c:v>1.1044552999999999E-3</c:v>
                </c:pt>
                <c:pt idx="690">
                  <c:v>1.0950065999999999E-3</c:v>
                </c:pt>
                <c:pt idx="691">
                  <c:v>1.0972575999999999E-3</c:v>
                </c:pt>
                <c:pt idx="692">
                  <c:v>1.0978412999999999E-3</c:v>
                </c:pt>
                <c:pt idx="693">
                  <c:v>1.0990198E-3</c:v>
                </c:pt>
                <c:pt idx="694">
                  <c:v>1.0984478000000001E-3</c:v>
                </c:pt>
                <c:pt idx="695">
                  <c:v>1.0980141000000001E-3</c:v>
                </c:pt>
                <c:pt idx="696">
                  <c:v>1.0993064999999999E-3</c:v>
                </c:pt>
                <c:pt idx="697">
                  <c:v>1.1017882000000001E-3</c:v>
                </c:pt>
                <c:pt idx="698">
                  <c:v>1.1012271E-3</c:v>
                </c:pt>
                <c:pt idx="699">
                  <c:v>1.1014937000000001E-3</c:v>
                </c:pt>
                <c:pt idx="700">
                  <c:v>1.1014871E-3</c:v>
                </c:pt>
                <c:pt idx="701">
                  <c:v>1.1000274000000001E-3</c:v>
                </c:pt>
                <c:pt idx="702">
                  <c:v>1.1032141E-3</c:v>
                </c:pt>
                <c:pt idx="703">
                  <c:v>1.0963158000000001E-3</c:v>
                </c:pt>
                <c:pt idx="704">
                  <c:v>1.1000523999999999E-3</c:v>
                </c:pt>
                <c:pt idx="705">
                  <c:v>1.0982396E-3</c:v>
                </c:pt>
                <c:pt idx="706">
                  <c:v>1.0984237999999999E-3</c:v>
                </c:pt>
                <c:pt idx="707">
                  <c:v>1.1047741E-3</c:v>
                </c:pt>
                <c:pt idx="708">
                  <c:v>1.0979341000000001E-3</c:v>
                </c:pt>
                <c:pt idx="709">
                  <c:v>1.0968957000000001E-3</c:v>
                </c:pt>
                <c:pt idx="710">
                  <c:v>1.0958737000000001E-3</c:v>
                </c:pt>
                <c:pt idx="711">
                  <c:v>1.1022727000000001E-3</c:v>
                </c:pt>
                <c:pt idx="712">
                  <c:v>1.1068244000000001E-3</c:v>
                </c:pt>
                <c:pt idx="713">
                  <c:v>1.1016539000000001E-3</c:v>
                </c:pt>
                <c:pt idx="714">
                  <c:v>1.0951139999999999E-3</c:v>
                </c:pt>
                <c:pt idx="715">
                  <c:v>1.1183681E-3</c:v>
                </c:pt>
                <c:pt idx="716">
                  <c:v>1.0979627999999999E-3</c:v>
                </c:pt>
                <c:pt idx="717">
                  <c:v>1.1018272E-3</c:v>
                </c:pt>
                <c:pt idx="718">
                  <c:v>1.0993241000000001E-3</c:v>
                </c:pt>
                <c:pt idx="719">
                  <c:v>1.098176E-3</c:v>
                </c:pt>
                <c:pt idx="720">
                  <c:v>1.0951286000000001E-3</c:v>
                </c:pt>
                <c:pt idx="721">
                  <c:v>1.0972797000000001E-3</c:v>
                </c:pt>
                <c:pt idx="722">
                  <c:v>1.1036166E-3</c:v>
                </c:pt>
                <c:pt idx="723">
                  <c:v>1.1011027999999999E-3</c:v>
                </c:pt>
                <c:pt idx="724">
                  <c:v>1.0959288E-3</c:v>
                </c:pt>
                <c:pt idx="725">
                  <c:v>1.0969777000000001E-3</c:v>
                </c:pt>
                <c:pt idx="726">
                  <c:v>1.0989763999999999E-3</c:v>
                </c:pt>
                <c:pt idx="727">
                  <c:v>1.1035308E-3</c:v>
                </c:pt>
                <c:pt idx="728">
                  <c:v>1.1007672E-3</c:v>
                </c:pt>
                <c:pt idx="729">
                  <c:v>1.0983844999999999E-3</c:v>
                </c:pt>
                <c:pt idx="730">
                  <c:v>1.1023738000000001E-3</c:v>
                </c:pt>
                <c:pt idx="731">
                  <c:v>1.0956697000000001E-3</c:v>
                </c:pt>
                <c:pt idx="732">
                  <c:v>1.0967179E-3</c:v>
                </c:pt>
                <c:pt idx="733">
                  <c:v>1.1008896000000001E-3</c:v>
                </c:pt>
                <c:pt idx="734">
                  <c:v>1.0960842000000001E-3</c:v>
                </c:pt>
                <c:pt idx="735">
                  <c:v>1.1006369E-3</c:v>
                </c:pt>
                <c:pt idx="736">
                  <c:v>1.0959589E-3</c:v>
                </c:pt>
                <c:pt idx="737">
                  <c:v>1.0962134999999999E-3</c:v>
                </c:pt>
                <c:pt idx="738">
                  <c:v>1.0942996E-3</c:v>
                </c:pt>
                <c:pt idx="739">
                  <c:v>1.1138293000000001E-3</c:v>
                </c:pt>
                <c:pt idx="740">
                  <c:v>1.0952968E-3</c:v>
                </c:pt>
                <c:pt idx="741">
                  <c:v>1.1035735E-3</c:v>
                </c:pt>
                <c:pt idx="742">
                  <c:v>1.0947973999999999E-3</c:v>
                </c:pt>
                <c:pt idx="743">
                  <c:v>1.1051030999999999E-3</c:v>
                </c:pt>
                <c:pt idx="744">
                  <c:v>1.1127318999999999E-3</c:v>
                </c:pt>
                <c:pt idx="745">
                  <c:v>1.1046443E-3</c:v>
                </c:pt>
                <c:pt idx="746">
                  <c:v>1.1037701E-3</c:v>
                </c:pt>
                <c:pt idx="747">
                  <c:v>1.0981574999999999E-3</c:v>
                </c:pt>
                <c:pt idx="748">
                  <c:v>1.1011718E-3</c:v>
                </c:pt>
                <c:pt idx="749">
                  <c:v>1.1110931000000001E-3</c:v>
                </c:pt>
                <c:pt idx="750">
                  <c:v>1.0990825000000001E-3</c:v>
                </c:pt>
                <c:pt idx="751">
                  <c:v>1.0980988999999999E-3</c:v>
                </c:pt>
                <c:pt idx="752">
                  <c:v>1.0956842E-3</c:v>
                </c:pt>
                <c:pt idx="753">
                  <c:v>1.0960676E-3</c:v>
                </c:pt>
                <c:pt idx="754">
                  <c:v>1.1057553E-3</c:v>
                </c:pt>
                <c:pt idx="755">
                  <c:v>1.0955450000000001E-3</c:v>
                </c:pt>
                <c:pt idx="756">
                  <c:v>1.1035393000000001E-3</c:v>
                </c:pt>
                <c:pt idx="757">
                  <c:v>1.103831E-3</c:v>
                </c:pt>
                <c:pt idx="758">
                  <c:v>1.0996512E-3</c:v>
                </c:pt>
                <c:pt idx="759">
                  <c:v>1.1034483E-3</c:v>
                </c:pt>
                <c:pt idx="760">
                  <c:v>1.0945357E-3</c:v>
                </c:pt>
                <c:pt idx="761">
                  <c:v>1.0966439000000001E-3</c:v>
                </c:pt>
                <c:pt idx="762">
                  <c:v>1.1011479999999999E-3</c:v>
                </c:pt>
                <c:pt idx="763">
                  <c:v>1.0966153000000001E-3</c:v>
                </c:pt>
                <c:pt idx="764">
                  <c:v>1.0978461E-3</c:v>
                </c:pt>
                <c:pt idx="765">
                  <c:v>1.0979553E-3</c:v>
                </c:pt>
                <c:pt idx="766">
                  <c:v>1.1027312999999999E-3</c:v>
                </c:pt>
                <c:pt idx="767">
                  <c:v>1.0960071E-3</c:v>
                </c:pt>
                <c:pt idx="768">
                  <c:v>1.1111499E-3</c:v>
                </c:pt>
                <c:pt idx="769">
                  <c:v>1.0966595E-3</c:v>
                </c:pt>
                <c:pt idx="770">
                  <c:v>1.1052572E-3</c:v>
                </c:pt>
                <c:pt idx="771">
                  <c:v>1.1072060999999999E-3</c:v>
                </c:pt>
                <c:pt idx="772">
                  <c:v>1.0941620999999999E-3</c:v>
                </c:pt>
                <c:pt idx="773">
                  <c:v>1.0994204E-3</c:v>
                </c:pt>
                <c:pt idx="774">
                  <c:v>1.0932642999999999E-3</c:v>
                </c:pt>
                <c:pt idx="775">
                  <c:v>1.1036151999999999E-3</c:v>
                </c:pt>
                <c:pt idx="776">
                  <c:v>1.0945784000000001E-3</c:v>
                </c:pt>
                <c:pt idx="777">
                  <c:v>1.0984179000000001E-3</c:v>
                </c:pt>
                <c:pt idx="778">
                  <c:v>1.1075208999999999E-3</c:v>
                </c:pt>
                <c:pt idx="779">
                  <c:v>1.0970011E-3</c:v>
                </c:pt>
                <c:pt idx="780">
                  <c:v>1.1010296000000001E-3</c:v>
                </c:pt>
                <c:pt idx="781">
                  <c:v>1.1012944E-3</c:v>
                </c:pt>
                <c:pt idx="782">
                  <c:v>1.0955634000000001E-3</c:v>
                </c:pt>
                <c:pt idx="783">
                  <c:v>1.1002797E-3</c:v>
                </c:pt>
                <c:pt idx="784">
                  <c:v>1.0961193999999999E-3</c:v>
                </c:pt>
                <c:pt idx="785">
                  <c:v>1.0953364000000001E-3</c:v>
                </c:pt>
                <c:pt idx="786">
                  <c:v>1.1125974E-3</c:v>
                </c:pt>
                <c:pt idx="787">
                  <c:v>1.0963128E-3</c:v>
                </c:pt>
                <c:pt idx="788">
                  <c:v>1.116103E-3</c:v>
                </c:pt>
                <c:pt idx="789">
                  <c:v>1.1020994E-3</c:v>
                </c:pt>
                <c:pt idx="790">
                  <c:v>1.0935895E-3</c:v>
                </c:pt>
                <c:pt idx="791">
                  <c:v>1.1011291E-3</c:v>
                </c:pt>
                <c:pt idx="792">
                  <c:v>1.0982798E-3</c:v>
                </c:pt>
                <c:pt idx="793">
                  <c:v>1.1010623E-3</c:v>
                </c:pt>
                <c:pt idx="794">
                  <c:v>1.1138682999999999E-3</c:v>
                </c:pt>
                <c:pt idx="795">
                  <c:v>1.1005861E-3</c:v>
                </c:pt>
                <c:pt idx="796">
                  <c:v>1.1134413000000001E-3</c:v>
                </c:pt>
                <c:pt idx="797">
                  <c:v>1.0938918000000001E-3</c:v>
                </c:pt>
                <c:pt idx="798">
                  <c:v>1.1042237999999999E-3</c:v>
                </c:pt>
                <c:pt idx="799">
                  <c:v>1.0964010000000001E-3</c:v>
                </c:pt>
                <c:pt idx="800">
                  <c:v>1.0959518E-3</c:v>
                </c:pt>
                <c:pt idx="801">
                  <c:v>1.1016123E-3</c:v>
                </c:pt>
                <c:pt idx="802">
                  <c:v>1.1060896E-3</c:v>
                </c:pt>
                <c:pt idx="803">
                  <c:v>1.0939728E-3</c:v>
                </c:pt>
                <c:pt idx="804">
                  <c:v>1.1000243999999999E-3</c:v>
                </c:pt>
                <c:pt idx="805">
                  <c:v>1.10294E-3</c:v>
                </c:pt>
                <c:pt idx="806">
                  <c:v>1.1000655000000001E-3</c:v>
                </c:pt>
                <c:pt idx="807">
                  <c:v>1.0946332000000001E-3</c:v>
                </c:pt>
                <c:pt idx="808">
                  <c:v>1.0955896000000001E-3</c:v>
                </c:pt>
                <c:pt idx="809">
                  <c:v>1.0964334000000001E-3</c:v>
                </c:pt>
                <c:pt idx="810">
                  <c:v>1.0985679E-3</c:v>
                </c:pt>
                <c:pt idx="811">
                  <c:v>1.0949109E-3</c:v>
                </c:pt>
                <c:pt idx="812">
                  <c:v>1.0950585000000001E-3</c:v>
                </c:pt>
                <c:pt idx="813">
                  <c:v>1.0984028999999999E-3</c:v>
                </c:pt>
                <c:pt idx="814">
                  <c:v>1.0977583E-3</c:v>
                </c:pt>
                <c:pt idx="815">
                  <c:v>1.1078147E-3</c:v>
                </c:pt>
                <c:pt idx="816">
                  <c:v>1.1114924999999999E-3</c:v>
                </c:pt>
                <c:pt idx="817">
                  <c:v>1.0926604E-3</c:v>
                </c:pt>
                <c:pt idx="818">
                  <c:v>1.0970018000000001E-3</c:v>
                </c:pt>
                <c:pt idx="819">
                  <c:v>1.0975045E-3</c:v>
                </c:pt>
                <c:pt idx="820">
                  <c:v>1.0925058E-3</c:v>
                </c:pt>
                <c:pt idx="821">
                  <c:v>1.0966316E-3</c:v>
                </c:pt>
                <c:pt idx="822">
                  <c:v>1.0931875E-3</c:v>
                </c:pt>
                <c:pt idx="823">
                  <c:v>1.0957136999999999E-3</c:v>
                </c:pt>
                <c:pt idx="824">
                  <c:v>1.1143562E-3</c:v>
                </c:pt>
                <c:pt idx="825">
                  <c:v>1.0954446999999999E-3</c:v>
                </c:pt>
                <c:pt idx="826">
                  <c:v>1.0947910999999999E-3</c:v>
                </c:pt>
                <c:pt idx="827">
                  <c:v>1.0996000000000001E-3</c:v>
                </c:pt>
                <c:pt idx="828">
                  <c:v>1.0938097000000001E-3</c:v>
                </c:pt>
                <c:pt idx="829">
                  <c:v>1.0943166999999999E-3</c:v>
                </c:pt>
                <c:pt idx="830">
                  <c:v>1.1023845E-3</c:v>
                </c:pt>
                <c:pt idx="831">
                  <c:v>1.1093451999999999E-3</c:v>
                </c:pt>
                <c:pt idx="832">
                  <c:v>1.1025888000000001E-3</c:v>
                </c:pt>
                <c:pt idx="833">
                  <c:v>1.0916599999999999E-3</c:v>
                </c:pt>
                <c:pt idx="834">
                  <c:v>1.0938834000000001E-3</c:v>
                </c:pt>
                <c:pt idx="835">
                  <c:v>1.0938176E-3</c:v>
                </c:pt>
                <c:pt idx="836">
                  <c:v>1.0942024E-3</c:v>
                </c:pt>
                <c:pt idx="837">
                  <c:v>1.096334E-3</c:v>
                </c:pt>
                <c:pt idx="838">
                  <c:v>1.1078633E-3</c:v>
                </c:pt>
                <c:pt idx="839">
                  <c:v>1.1009576000000001E-3</c:v>
                </c:pt>
                <c:pt idx="840">
                  <c:v>1.0915857E-3</c:v>
                </c:pt>
                <c:pt idx="841">
                  <c:v>1.096645E-3</c:v>
                </c:pt>
                <c:pt idx="842">
                  <c:v>1.0963596999999999E-3</c:v>
                </c:pt>
                <c:pt idx="843">
                  <c:v>1.0985527000000001E-3</c:v>
                </c:pt>
                <c:pt idx="844">
                  <c:v>1.1007097000000001E-3</c:v>
                </c:pt>
                <c:pt idx="845">
                  <c:v>1.0926899999999999E-3</c:v>
                </c:pt>
                <c:pt idx="846">
                  <c:v>1.092471E-3</c:v>
                </c:pt>
                <c:pt idx="847">
                  <c:v>1.0973280000000001E-3</c:v>
                </c:pt>
                <c:pt idx="848">
                  <c:v>1.0955505E-3</c:v>
                </c:pt>
                <c:pt idx="849">
                  <c:v>1.0989420999999999E-3</c:v>
                </c:pt>
                <c:pt idx="850">
                  <c:v>1.1049445E-3</c:v>
                </c:pt>
                <c:pt idx="851">
                  <c:v>1.0931533E-3</c:v>
                </c:pt>
                <c:pt idx="852">
                  <c:v>1.0962992000000001E-3</c:v>
                </c:pt>
                <c:pt idx="853">
                  <c:v>1.0958789000000001E-3</c:v>
                </c:pt>
                <c:pt idx="854">
                  <c:v>1.1024451000000001E-3</c:v>
                </c:pt>
                <c:pt idx="855">
                  <c:v>1.094479E-3</c:v>
                </c:pt>
                <c:pt idx="856">
                  <c:v>1.1006446E-3</c:v>
                </c:pt>
                <c:pt idx="857">
                  <c:v>1.1098258000000001E-3</c:v>
                </c:pt>
                <c:pt idx="858">
                  <c:v>1.0946675000000001E-3</c:v>
                </c:pt>
                <c:pt idx="859">
                  <c:v>1.0952291999999999E-3</c:v>
                </c:pt>
                <c:pt idx="860">
                  <c:v>1.0910445E-3</c:v>
                </c:pt>
                <c:pt idx="861">
                  <c:v>1.0978082000000001E-3</c:v>
                </c:pt>
                <c:pt idx="862">
                  <c:v>1.0964953E-3</c:v>
                </c:pt>
                <c:pt idx="863">
                  <c:v>1.0929912E-3</c:v>
                </c:pt>
                <c:pt idx="864">
                  <c:v>1.0958229999999999E-3</c:v>
                </c:pt>
                <c:pt idx="865">
                  <c:v>1.1022737E-3</c:v>
                </c:pt>
                <c:pt idx="866">
                  <c:v>1.1056127E-3</c:v>
                </c:pt>
                <c:pt idx="867">
                  <c:v>1.0946608E-3</c:v>
                </c:pt>
                <c:pt idx="868">
                  <c:v>1.0946157E-3</c:v>
                </c:pt>
                <c:pt idx="869">
                  <c:v>1.0937313E-3</c:v>
                </c:pt>
                <c:pt idx="870">
                  <c:v>1.1018734999999999E-3</c:v>
                </c:pt>
                <c:pt idx="871">
                  <c:v>1.1056572E-3</c:v>
                </c:pt>
                <c:pt idx="872">
                  <c:v>1.1011313999999999E-3</c:v>
                </c:pt>
                <c:pt idx="873">
                  <c:v>1.0998059E-3</c:v>
                </c:pt>
                <c:pt idx="874">
                  <c:v>1.1183693E-3</c:v>
                </c:pt>
                <c:pt idx="875">
                  <c:v>1.0997789999999999E-3</c:v>
                </c:pt>
                <c:pt idx="876">
                  <c:v>1.0974139999999999E-3</c:v>
                </c:pt>
                <c:pt idx="877">
                  <c:v>1.099341E-3</c:v>
                </c:pt>
                <c:pt idx="878">
                  <c:v>1.0947266000000001E-3</c:v>
                </c:pt>
                <c:pt idx="879">
                  <c:v>1.095794E-3</c:v>
                </c:pt>
                <c:pt idx="880">
                  <c:v>1.1032443000000001E-3</c:v>
                </c:pt>
                <c:pt idx="881">
                  <c:v>1.0984371999999999E-3</c:v>
                </c:pt>
                <c:pt idx="882">
                  <c:v>1.0967613E-3</c:v>
                </c:pt>
                <c:pt idx="883">
                  <c:v>1.1031295E-3</c:v>
                </c:pt>
                <c:pt idx="884">
                  <c:v>1.1023748E-3</c:v>
                </c:pt>
                <c:pt idx="885">
                  <c:v>1.0944582E-3</c:v>
                </c:pt>
                <c:pt idx="886">
                  <c:v>1.0942027000000001E-3</c:v>
                </c:pt>
                <c:pt idx="887">
                  <c:v>1.0944424000000001E-3</c:v>
                </c:pt>
                <c:pt idx="888">
                  <c:v>1.0925214999999999E-3</c:v>
                </c:pt>
                <c:pt idx="889">
                  <c:v>1.0927395999999999E-3</c:v>
                </c:pt>
                <c:pt idx="890">
                  <c:v>1.0968829000000001E-3</c:v>
                </c:pt>
                <c:pt idx="891">
                  <c:v>1.0925593E-3</c:v>
                </c:pt>
                <c:pt idx="892">
                  <c:v>1.0984958E-3</c:v>
                </c:pt>
                <c:pt idx="893">
                  <c:v>1.0913100000000001E-3</c:v>
                </c:pt>
                <c:pt idx="894">
                  <c:v>1.1025479E-3</c:v>
                </c:pt>
                <c:pt idx="895">
                  <c:v>1.1011498000000001E-3</c:v>
                </c:pt>
                <c:pt idx="896">
                  <c:v>1.093068E-3</c:v>
                </c:pt>
                <c:pt idx="897">
                  <c:v>1.0939887E-3</c:v>
                </c:pt>
                <c:pt idx="898">
                  <c:v>1.0948164999999999E-3</c:v>
                </c:pt>
                <c:pt idx="899">
                  <c:v>1.0952738E-3</c:v>
                </c:pt>
                <c:pt idx="900">
                  <c:v>1.0965482E-3</c:v>
                </c:pt>
                <c:pt idx="901">
                  <c:v>1.1046551E-3</c:v>
                </c:pt>
                <c:pt idx="902">
                  <c:v>1.0955968E-3</c:v>
                </c:pt>
                <c:pt idx="903">
                  <c:v>1.0911422999999999E-3</c:v>
                </c:pt>
                <c:pt idx="904">
                  <c:v>1.0951746E-3</c:v>
                </c:pt>
                <c:pt idx="905">
                  <c:v>1.0907810000000001E-3</c:v>
                </c:pt>
                <c:pt idx="906">
                  <c:v>1.0949372999999999E-3</c:v>
                </c:pt>
                <c:pt idx="907">
                  <c:v>1.1133918000000001E-3</c:v>
                </c:pt>
                <c:pt idx="908">
                  <c:v>1.0975417000000001E-3</c:v>
                </c:pt>
                <c:pt idx="909">
                  <c:v>1.1009898E-3</c:v>
                </c:pt>
                <c:pt idx="910">
                  <c:v>1.0939271E-3</c:v>
                </c:pt>
                <c:pt idx="911">
                  <c:v>1.1038745999999999E-3</c:v>
                </c:pt>
                <c:pt idx="912">
                  <c:v>1.0911656E-3</c:v>
                </c:pt>
                <c:pt idx="913">
                  <c:v>1.0960719E-3</c:v>
                </c:pt>
                <c:pt idx="914">
                  <c:v>1.0906627999999999E-3</c:v>
                </c:pt>
                <c:pt idx="915">
                  <c:v>1.0920363999999999E-3</c:v>
                </c:pt>
                <c:pt idx="916">
                  <c:v>1.0931700999999999E-3</c:v>
                </c:pt>
                <c:pt idx="917">
                  <c:v>1.0918451E-3</c:v>
                </c:pt>
                <c:pt idx="918">
                  <c:v>1.0962458000000001E-3</c:v>
                </c:pt>
                <c:pt idx="919">
                  <c:v>1.094722E-3</c:v>
                </c:pt>
                <c:pt idx="920">
                  <c:v>1.0931536999999999E-3</c:v>
                </c:pt>
                <c:pt idx="921">
                  <c:v>1.0932862E-3</c:v>
                </c:pt>
                <c:pt idx="922">
                  <c:v>1.0958457E-3</c:v>
                </c:pt>
                <c:pt idx="923">
                  <c:v>1.0955781000000001E-3</c:v>
                </c:pt>
                <c:pt idx="924">
                  <c:v>1.0935252E-3</c:v>
                </c:pt>
                <c:pt idx="925">
                  <c:v>1.1020985000000001E-3</c:v>
                </c:pt>
                <c:pt idx="926">
                  <c:v>1.0954281000000001E-3</c:v>
                </c:pt>
                <c:pt idx="927">
                  <c:v>1.0904482E-3</c:v>
                </c:pt>
                <c:pt idx="928">
                  <c:v>1.0920948000000001E-3</c:v>
                </c:pt>
                <c:pt idx="929">
                  <c:v>1.0903453E-3</c:v>
                </c:pt>
                <c:pt idx="930">
                  <c:v>1.0997839000000001E-3</c:v>
                </c:pt>
                <c:pt idx="931">
                  <c:v>1.0911295000000001E-3</c:v>
                </c:pt>
                <c:pt idx="932">
                  <c:v>1.0901966999999999E-3</c:v>
                </c:pt>
                <c:pt idx="933">
                  <c:v>1.0934717E-3</c:v>
                </c:pt>
                <c:pt idx="934">
                  <c:v>1.0922509E-3</c:v>
                </c:pt>
                <c:pt idx="935">
                  <c:v>1.0914255E-3</c:v>
                </c:pt>
                <c:pt idx="936">
                  <c:v>1.0900833E-3</c:v>
                </c:pt>
                <c:pt idx="937">
                  <c:v>1.0909407999999999E-3</c:v>
                </c:pt>
                <c:pt idx="938">
                  <c:v>1.0960869999999999E-3</c:v>
                </c:pt>
                <c:pt idx="939">
                  <c:v>1.1017664E-3</c:v>
                </c:pt>
                <c:pt idx="940">
                  <c:v>1.0906016000000001E-3</c:v>
                </c:pt>
                <c:pt idx="941">
                  <c:v>1.100913E-3</c:v>
                </c:pt>
                <c:pt idx="942">
                  <c:v>1.0976796E-3</c:v>
                </c:pt>
                <c:pt idx="943">
                  <c:v>1.1015968999999999E-3</c:v>
                </c:pt>
                <c:pt idx="944">
                  <c:v>1.0922621999999999E-3</c:v>
                </c:pt>
                <c:pt idx="945">
                  <c:v>1.0962598000000001E-3</c:v>
                </c:pt>
                <c:pt idx="946">
                  <c:v>1.0965591E-3</c:v>
                </c:pt>
                <c:pt idx="947">
                  <c:v>1.0965643000000001E-3</c:v>
                </c:pt>
                <c:pt idx="948">
                  <c:v>1.0961479999999999E-3</c:v>
                </c:pt>
                <c:pt idx="949">
                  <c:v>1.0930897E-3</c:v>
                </c:pt>
                <c:pt idx="950">
                  <c:v>1.0996616E-3</c:v>
                </c:pt>
                <c:pt idx="951">
                  <c:v>1.0894844000000001E-3</c:v>
                </c:pt>
                <c:pt idx="952">
                  <c:v>1.090199E-3</c:v>
                </c:pt>
                <c:pt idx="953">
                  <c:v>1.0900288000000001E-3</c:v>
                </c:pt>
                <c:pt idx="954">
                  <c:v>1.0902397E-3</c:v>
                </c:pt>
                <c:pt idx="955">
                  <c:v>1.0945173E-3</c:v>
                </c:pt>
                <c:pt idx="956">
                  <c:v>1.0940183000000001E-3</c:v>
                </c:pt>
                <c:pt idx="957">
                  <c:v>1.0916941000000001E-3</c:v>
                </c:pt>
                <c:pt idx="958">
                  <c:v>1.0955310000000001E-3</c:v>
                </c:pt>
                <c:pt idx="959">
                  <c:v>1.0935124E-3</c:v>
                </c:pt>
                <c:pt idx="960">
                  <c:v>1.0970812E-3</c:v>
                </c:pt>
                <c:pt idx="961">
                  <c:v>1.0919117999999999E-3</c:v>
                </c:pt>
                <c:pt idx="962">
                  <c:v>1.0893951E-3</c:v>
                </c:pt>
                <c:pt idx="963">
                  <c:v>1.0907862999999999E-3</c:v>
                </c:pt>
                <c:pt idx="964">
                  <c:v>1.0916973999999999E-3</c:v>
                </c:pt>
                <c:pt idx="965">
                  <c:v>1.1022683000000001E-3</c:v>
                </c:pt>
                <c:pt idx="966">
                  <c:v>1.0992403999999999E-3</c:v>
                </c:pt>
                <c:pt idx="967">
                  <c:v>1.0923317E-3</c:v>
                </c:pt>
                <c:pt idx="968">
                  <c:v>1.0943432999999999E-3</c:v>
                </c:pt>
                <c:pt idx="969">
                  <c:v>1.0911855999999999E-3</c:v>
                </c:pt>
                <c:pt idx="970">
                  <c:v>1.0938835999999999E-3</c:v>
                </c:pt>
                <c:pt idx="971">
                  <c:v>1.0941550000000001E-3</c:v>
                </c:pt>
                <c:pt idx="972">
                  <c:v>1.0904071000000001E-3</c:v>
                </c:pt>
                <c:pt idx="973">
                  <c:v>1.0997714E-3</c:v>
                </c:pt>
                <c:pt idx="974">
                  <c:v>1.0906275E-3</c:v>
                </c:pt>
                <c:pt idx="975">
                  <c:v>1.0935793E-3</c:v>
                </c:pt>
                <c:pt idx="976">
                  <c:v>1.0990099000000001E-3</c:v>
                </c:pt>
                <c:pt idx="977">
                  <c:v>1.096549E-3</c:v>
                </c:pt>
                <c:pt idx="978">
                  <c:v>1.0884476E-3</c:v>
                </c:pt>
                <c:pt idx="979">
                  <c:v>1.1047686999999999E-3</c:v>
                </c:pt>
                <c:pt idx="980">
                  <c:v>1.0924744000000001E-3</c:v>
                </c:pt>
                <c:pt idx="981">
                  <c:v>1.0959501000000001E-3</c:v>
                </c:pt>
                <c:pt idx="982">
                  <c:v>1.0898863999999999E-3</c:v>
                </c:pt>
                <c:pt idx="983">
                  <c:v>1.0932405000000001E-3</c:v>
                </c:pt>
                <c:pt idx="984">
                  <c:v>1.0939577E-3</c:v>
                </c:pt>
                <c:pt idx="985">
                  <c:v>1.0907855999999999E-3</c:v>
                </c:pt>
                <c:pt idx="986">
                  <c:v>1.0944876999999999E-3</c:v>
                </c:pt>
                <c:pt idx="987">
                  <c:v>1.0966627E-3</c:v>
                </c:pt>
                <c:pt idx="988">
                  <c:v>1.1004636000000001E-3</c:v>
                </c:pt>
                <c:pt idx="989">
                  <c:v>1.0890099E-3</c:v>
                </c:pt>
                <c:pt idx="990">
                  <c:v>1.0910857999999999E-3</c:v>
                </c:pt>
                <c:pt idx="991">
                  <c:v>1.0894927000000001E-3</c:v>
                </c:pt>
                <c:pt idx="992">
                  <c:v>1.0967489999999999E-3</c:v>
                </c:pt>
                <c:pt idx="993">
                  <c:v>1.0899064E-3</c:v>
                </c:pt>
                <c:pt idx="994">
                  <c:v>1.0909354E-3</c:v>
                </c:pt>
                <c:pt idx="995">
                  <c:v>1.0936898E-3</c:v>
                </c:pt>
                <c:pt idx="996">
                  <c:v>1.0892476E-3</c:v>
                </c:pt>
                <c:pt idx="997">
                  <c:v>1.0931032000000001E-3</c:v>
                </c:pt>
                <c:pt idx="998">
                  <c:v>1.0941506999999999E-3</c:v>
                </c:pt>
                <c:pt idx="999">
                  <c:v>1.0902282E-3</c:v>
                </c:pt>
                <c:pt idx="1000">
                  <c:v>1.0950356E-3</c:v>
                </c:pt>
                <c:pt idx="1001">
                  <c:v>1.0902493000000001E-3</c:v>
                </c:pt>
                <c:pt idx="1002">
                  <c:v>1.0891497E-3</c:v>
                </c:pt>
                <c:pt idx="1003">
                  <c:v>1.0897038000000001E-3</c:v>
                </c:pt>
                <c:pt idx="1004">
                  <c:v>1.0982752E-3</c:v>
                </c:pt>
                <c:pt idx="1005">
                  <c:v>1.0911276999999999E-3</c:v>
                </c:pt>
                <c:pt idx="1006">
                  <c:v>1.0883538000000001E-3</c:v>
                </c:pt>
                <c:pt idx="1007">
                  <c:v>1.0929141E-3</c:v>
                </c:pt>
                <c:pt idx="1008">
                  <c:v>1.0966934000000001E-3</c:v>
                </c:pt>
                <c:pt idx="1009">
                  <c:v>1.0946151E-3</c:v>
                </c:pt>
                <c:pt idx="1010">
                  <c:v>1.0884865E-3</c:v>
                </c:pt>
                <c:pt idx="1011">
                  <c:v>1.0957972E-3</c:v>
                </c:pt>
                <c:pt idx="1012">
                  <c:v>1.0973173000000001E-3</c:v>
                </c:pt>
                <c:pt idx="1013">
                  <c:v>1.0893116999999999E-3</c:v>
                </c:pt>
                <c:pt idx="1014">
                  <c:v>1.0963974E-3</c:v>
                </c:pt>
                <c:pt idx="1015">
                  <c:v>1.0892808E-3</c:v>
                </c:pt>
                <c:pt idx="1016">
                  <c:v>1.0934174000000001E-3</c:v>
                </c:pt>
                <c:pt idx="1017">
                  <c:v>1.095817E-3</c:v>
                </c:pt>
                <c:pt idx="1018">
                  <c:v>1.0900928E-3</c:v>
                </c:pt>
                <c:pt idx="1019">
                  <c:v>1.0896475E-3</c:v>
                </c:pt>
                <c:pt idx="1020">
                  <c:v>1.0889578E-3</c:v>
                </c:pt>
                <c:pt idx="1021">
                  <c:v>1.0889067E-3</c:v>
                </c:pt>
                <c:pt idx="1022">
                  <c:v>1.0994804E-3</c:v>
                </c:pt>
                <c:pt idx="1023">
                  <c:v>1.0898891E-3</c:v>
                </c:pt>
                <c:pt idx="1024">
                  <c:v>1.0998688E-3</c:v>
                </c:pt>
                <c:pt idx="1025">
                  <c:v>1.0903521E-3</c:v>
                </c:pt>
                <c:pt idx="1026">
                  <c:v>1.0915516000000001E-3</c:v>
                </c:pt>
                <c:pt idx="1027">
                  <c:v>1.0972908E-3</c:v>
                </c:pt>
                <c:pt idx="1028">
                  <c:v>1.0995652999999999E-3</c:v>
                </c:pt>
                <c:pt idx="1029">
                  <c:v>1.1006827E-3</c:v>
                </c:pt>
                <c:pt idx="1030">
                  <c:v>1.0897922000000001E-3</c:v>
                </c:pt>
                <c:pt idx="1031">
                  <c:v>1.0937207999999999E-3</c:v>
                </c:pt>
                <c:pt idx="1032">
                  <c:v>1.0908949999999999E-3</c:v>
                </c:pt>
                <c:pt idx="1033">
                  <c:v>1.0880745E-3</c:v>
                </c:pt>
                <c:pt idx="1034">
                  <c:v>1.0898056000000001E-3</c:v>
                </c:pt>
                <c:pt idx="1035">
                  <c:v>1.0917889999999999E-3</c:v>
                </c:pt>
                <c:pt idx="1036">
                  <c:v>1.0952236E-3</c:v>
                </c:pt>
                <c:pt idx="1037">
                  <c:v>1.0882572999999999E-3</c:v>
                </c:pt>
                <c:pt idx="1038">
                  <c:v>1.0903194999999999E-3</c:v>
                </c:pt>
                <c:pt idx="1039">
                  <c:v>1.0970425000000001E-3</c:v>
                </c:pt>
                <c:pt idx="1040">
                  <c:v>1.0965269999999999E-3</c:v>
                </c:pt>
                <c:pt idx="1041">
                  <c:v>1.0926015000000001E-3</c:v>
                </c:pt>
                <c:pt idx="1042">
                  <c:v>1.0941235E-3</c:v>
                </c:pt>
                <c:pt idx="1043">
                  <c:v>1.0951199E-3</c:v>
                </c:pt>
                <c:pt idx="1044">
                  <c:v>1.0974593E-3</c:v>
                </c:pt>
                <c:pt idx="1045">
                  <c:v>1.0929204E-3</c:v>
                </c:pt>
                <c:pt idx="1046">
                  <c:v>1.0931981999999999E-3</c:v>
                </c:pt>
                <c:pt idx="1047">
                  <c:v>1.0874706999999999E-3</c:v>
                </c:pt>
                <c:pt idx="1048">
                  <c:v>1.0991432E-3</c:v>
                </c:pt>
                <c:pt idx="1049">
                  <c:v>1.0931093E-3</c:v>
                </c:pt>
                <c:pt idx="1050">
                  <c:v>1.0920292000000001E-3</c:v>
                </c:pt>
                <c:pt idx="1051">
                  <c:v>1.0890673999999999E-3</c:v>
                </c:pt>
                <c:pt idx="1052">
                  <c:v>1.0959402E-3</c:v>
                </c:pt>
                <c:pt idx="1053">
                  <c:v>1.1010683000000001E-3</c:v>
                </c:pt>
                <c:pt idx="1054">
                  <c:v>1.0918413E-3</c:v>
                </c:pt>
                <c:pt idx="1055">
                  <c:v>1.0967145000000001E-3</c:v>
                </c:pt>
                <c:pt idx="1056">
                  <c:v>1.0933072E-3</c:v>
                </c:pt>
                <c:pt idx="1057">
                  <c:v>1.0935838E-3</c:v>
                </c:pt>
                <c:pt idx="1058">
                  <c:v>1.094832E-3</c:v>
                </c:pt>
                <c:pt idx="1059">
                  <c:v>1.0878966000000001E-3</c:v>
                </c:pt>
                <c:pt idx="1060">
                  <c:v>1.0890075000000001E-3</c:v>
                </c:pt>
                <c:pt idx="1061">
                  <c:v>1.0898781000000001E-3</c:v>
                </c:pt>
                <c:pt idx="1062">
                  <c:v>1.1020349000000001E-3</c:v>
                </c:pt>
                <c:pt idx="1063">
                  <c:v>1.0895297999999999E-3</c:v>
                </c:pt>
                <c:pt idx="1064">
                  <c:v>1.0959762999999999E-3</c:v>
                </c:pt>
                <c:pt idx="1065">
                  <c:v>1.0882951E-3</c:v>
                </c:pt>
                <c:pt idx="1066">
                  <c:v>1.0950001999999999E-3</c:v>
                </c:pt>
                <c:pt idx="1067">
                  <c:v>1.0976639999999999E-3</c:v>
                </c:pt>
                <c:pt idx="1068">
                  <c:v>1.0883166E-3</c:v>
                </c:pt>
                <c:pt idx="1069">
                  <c:v>1.0878299000000001E-3</c:v>
                </c:pt>
                <c:pt idx="1070">
                  <c:v>1.0948505E-3</c:v>
                </c:pt>
                <c:pt idx="1071">
                  <c:v>1.0886266999999999E-3</c:v>
                </c:pt>
                <c:pt idx="1072">
                  <c:v>1.0885653E-3</c:v>
                </c:pt>
                <c:pt idx="1073">
                  <c:v>1.0923047999999999E-3</c:v>
                </c:pt>
                <c:pt idx="1074">
                  <c:v>1.094799E-3</c:v>
                </c:pt>
                <c:pt idx="1075">
                  <c:v>1.0949802E-3</c:v>
                </c:pt>
                <c:pt idx="1076">
                  <c:v>1.0957072000000001E-3</c:v>
                </c:pt>
                <c:pt idx="1077">
                  <c:v>1.0886403E-3</c:v>
                </c:pt>
                <c:pt idx="1078">
                  <c:v>1.0958879999999999E-3</c:v>
                </c:pt>
                <c:pt idx="1079">
                  <c:v>1.110364E-3</c:v>
                </c:pt>
                <c:pt idx="1080">
                  <c:v>1.0918124000000001E-3</c:v>
                </c:pt>
                <c:pt idx="1081">
                  <c:v>1.0972321000000001E-3</c:v>
                </c:pt>
                <c:pt idx="1082">
                  <c:v>1.0915529000000001E-3</c:v>
                </c:pt>
                <c:pt idx="1083">
                  <c:v>1.093292E-3</c:v>
                </c:pt>
                <c:pt idx="1084">
                  <c:v>1.0907581000000001E-3</c:v>
                </c:pt>
                <c:pt idx="1085">
                  <c:v>1.0905194E-3</c:v>
                </c:pt>
                <c:pt idx="1086">
                  <c:v>1.0982737999999999E-3</c:v>
                </c:pt>
                <c:pt idx="1087">
                  <c:v>1.0889255000000001E-3</c:v>
                </c:pt>
                <c:pt idx="1088">
                  <c:v>1.0897374E-3</c:v>
                </c:pt>
                <c:pt idx="1089">
                  <c:v>1.0924725999999999E-3</c:v>
                </c:pt>
                <c:pt idx="1090">
                  <c:v>1.0903644000000001E-3</c:v>
                </c:pt>
                <c:pt idx="1091">
                  <c:v>1.0875571000000001E-3</c:v>
                </c:pt>
                <c:pt idx="1092">
                  <c:v>1.090936E-3</c:v>
                </c:pt>
                <c:pt idx="1093">
                  <c:v>1.1193968E-3</c:v>
                </c:pt>
                <c:pt idx="1094">
                  <c:v>1.0908929000000001E-3</c:v>
                </c:pt>
                <c:pt idx="1095">
                  <c:v>1.0885886999999999E-3</c:v>
                </c:pt>
                <c:pt idx="1096">
                  <c:v>1.0894245E-3</c:v>
                </c:pt>
                <c:pt idx="1097">
                  <c:v>1.0881819E-3</c:v>
                </c:pt>
                <c:pt idx="1098">
                  <c:v>1.0874706999999999E-3</c:v>
                </c:pt>
                <c:pt idx="1099">
                  <c:v>1.0899219000000001E-3</c:v>
                </c:pt>
                <c:pt idx="1100">
                  <c:v>1.0893414000000001E-3</c:v>
                </c:pt>
                <c:pt idx="1101">
                  <c:v>1.0878276E-3</c:v>
                </c:pt>
                <c:pt idx="1102">
                  <c:v>1.0876369E-3</c:v>
                </c:pt>
                <c:pt idx="1103">
                  <c:v>1.0869988000000001E-3</c:v>
                </c:pt>
                <c:pt idx="1104">
                  <c:v>1.0880977999999999E-3</c:v>
                </c:pt>
                <c:pt idx="1105">
                  <c:v>1.088451E-3</c:v>
                </c:pt>
                <c:pt idx="1106">
                  <c:v>1.0886145000000001E-3</c:v>
                </c:pt>
                <c:pt idx="1107">
                  <c:v>1.0874127999999999E-3</c:v>
                </c:pt>
                <c:pt idx="1108">
                  <c:v>1.0880493000000001E-3</c:v>
                </c:pt>
                <c:pt idx="1109">
                  <c:v>1.0893872999999999E-3</c:v>
                </c:pt>
                <c:pt idx="1110">
                  <c:v>1.0895381E-3</c:v>
                </c:pt>
                <c:pt idx="1111">
                  <c:v>1.087572E-3</c:v>
                </c:pt>
                <c:pt idx="1112">
                  <c:v>1.0886028E-3</c:v>
                </c:pt>
                <c:pt idx="1113">
                  <c:v>1.0887301E-3</c:v>
                </c:pt>
                <c:pt idx="1114">
                  <c:v>1.0885790999999999E-3</c:v>
                </c:pt>
                <c:pt idx="1115">
                  <c:v>1.0887417000000001E-3</c:v>
                </c:pt>
                <c:pt idx="1116">
                  <c:v>1.0893350000000001E-3</c:v>
                </c:pt>
                <c:pt idx="1117">
                  <c:v>1.0875043999999999E-3</c:v>
                </c:pt>
                <c:pt idx="1118">
                  <c:v>1.0878933E-3</c:v>
                </c:pt>
                <c:pt idx="1119">
                  <c:v>1.0882228000000001E-3</c:v>
                </c:pt>
                <c:pt idx="1120">
                  <c:v>1.0885693000000001E-3</c:v>
                </c:pt>
                <c:pt idx="1121">
                  <c:v>1.088821E-3</c:v>
                </c:pt>
                <c:pt idx="1122">
                  <c:v>1.0878145000000001E-3</c:v>
                </c:pt>
                <c:pt idx="1123">
                  <c:v>1.0871673999999999E-3</c:v>
                </c:pt>
                <c:pt idx="1124">
                  <c:v>1.0889495E-3</c:v>
                </c:pt>
                <c:pt idx="1125">
                  <c:v>1.0878445999999999E-3</c:v>
                </c:pt>
                <c:pt idx="1126">
                  <c:v>1.0889329E-3</c:v>
                </c:pt>
                <c:pt idx="1127">
                  <c:v>1.0878451000000001E-3</c:v>
                </c:pt>
                <c:pt idx="1128">
                  <c:v>1.0881166000000001E-3</c:v>
                </c:pt>
                <c:pt idx="1129">
                  <c:v>1.0889742E-3</c:v>
                </c:pt>
                <c:pt idx="1130">
                  <c:v>1.0892635E-3</c:v>
                </c:pt>
                <c:pt idx="1131">
                  <c:v>1.0877297E-3</c:v>
                </c:pt>
                <c:pt idx="1132">
                  <c:v>1.0875596999999999E-3</c:v>
                </c:pt>
                <c:pt idx="1133">
                  <c:v>1.0879640000000001E-3</c:v>
                </c:pt>
                <c:pt idx="1134">
                  <c:v>1.0880809E-3</c:v>
                </c:pt>
                <c:pt idx="1135">
                  <c:v>1.0882089999999999E-3</c:v>
                </c:pt>
                <c:pt idx="1136">
                  <c:v>1.0866366E-3</c:v>
                </c:pt>
                <c:pt idx="1137">
                  <c:v>1.0877515E-3</c:v>
                </c:pt>
                <c:pt idx="1138">
                  <c:v>1.0880209E-3</c:v>
                </c:pt>
                <c:pt idx="1139">
                  <c:v>1.088201E-3</c:v>
                </c:pt>
                <c:pt idx="1140">
                  <c:v>1.0876197E-3</c:v>
                </c:pt>
                <c:pt idx="1141">
                  <c:v>1.0882894E-3</c:v>
                </c:pt>
                <c:pt idx="1142">
                  <c:v>1.0884445E-3</c:v>
                </c:pt>
                <c:pt idx="1143">
                  <c:v>1.0869683000000001E-3</c:v>
                </c:pt>
                <c:pt idx="1144">
                  <c:v>1.0888736E-3</c:v>
                </c:pt>
                <c:pt idx="1145">
                  <c:v>1.0882342000000001E-3</c:v>
                </c:pt>
                <c:pt idx="1146">
                  <c:v>1.0896505999999999E-3</c:v>
                </c:pt>
                <c:pt idx="1147">
                  <c:v>1.0876852E-3</c:v>
                </c:pt>
                <c:pt idx="1148">
                  <c:v>1.0883135E-3</c:v>
                </c:pt>
                <c:pt idx="1149">
                  <c:v>1.0884492999999999E-3</c:v>
                </c:pt>
                <c:pt idx="1150">
                  <c:v>1.0886855E-3</c:v>
                </c:pt>
                <c:pt idx="1151">
                  <c:v>1.0872389E-3</c:v>
                </c:pt>
                <c:pt idx="1152">
                  <c:v>1.0878829E-3</c:v>
                </c:pt>
                <c:pt idx="1153">
                  <c:v>1.0875702E-3</c:v>
                </c:pt>
                <c:pt idx="1154">
                  <c:v>1.0899722999999999E-3</c:v>
                </c:pt>
                <c:pt idx="1155">
                  <c:v>1.0886717000000001E-3</c:v>
                </c:pt>
                <c:pt idx="1156">
                  <c:v>1.088707E-3</c:v>
                </c:pt>
                <c:pt idx="1157">
                  <c:v>1.0875837000000001E-3</c:v>
                </c:pt>
                <c:pt idx="1158">
                  <c:v>1.0880181000000001E-3</c:v>
                </c:pt>
                <c:pt idx="1159">
                  <c:v>1.0889735E-3</c:v>
                </c:pt>
                <c:pt idx="1160">
                  <c:v>1.0880665999999999E-3</c:v>
                </c:pt>
                <c:pt idx="1161">
                  <c:v>1.0874795000000001E-3</c:v>
                </c:pt>
                <c:pt idx="1162">
                  <c:v>1.0885624000000001E-3</c:v>
                </c:pt>
                <c:pt idx="1163">
                  <c:v>1.0879437999999999E-3</c:v>
                </c:pt>
                <c:pt idx="1164">
                  <c:v>1.0885339999999999E-3</c:v>
                </c:pt>
                <c:pt idx="1165">
                  <c:v>1.0883809E-3</c:v>
                </c:pt>
                <c:pt idx="1166">
                  <c:v>1.0882159999999999E-3</c:v>
                </c:pt>
                <c:pt idx="1167">
                  <c:v>1.0868951999999999E-3</c:v>
                </c:pt>
                <c:pt idx="1168">
                  <c:v>1.0888253E-3</c:v>
                </c:pt>
                <c:pt idx="1169">
                  <c:v>1.08639E-3</c:v>
                </c:pt>
                <c:pt idx="1170">
                  <c:v>1.0873294000000001E-3</c:v>
                </c:pt>
                <c:pt idx="1171">
                  <c:v>1.0881586000000001E-3</c:v>
                </c:pt>
                <c:pt idx="1172">
                  <c:v>1.0884397000000001E-3</c:v>
                </c:pt>
                <c:pt idx="1173">
                  <c:v>1.0874342E-3</c:v>
                </c:pt>
                <c:pt idx="1174">
                  <c:v>1.0878350000000001E-3</c:v>
                </c:pt>
                <c:pt idx="1175">
                  <c:v>1.0880353999999999E-3</c:v>
                </c:pt>
                <c:pt idx="1176">
                  <c:v>1.0879873E-3</c:v>
                </c:pt>
                <c:pt idx="1177">
                  <c:v>1.0882966000000001E-3</c:v>
                </c:pt>
                <c:pt idx="1178">
                  <c:v>1.0873628E-3</c:v>
                </c:pt>
                <c:pt idx="1179">
                  <c:v>1.0876849999999999E-3</c:v>
                </c:pt>
                <c:pt idx="1180">
                  <c:v>1.0877061E-3</c:v>
                </c:pt>
                <c:pt idx="1181">
                  <c:v>1.0897567999999999E-3</c:v>
                </c:pt>
                <c:pt idx="1182">
                  <c:v>1.0874157E-3</c:v>
                </c:pt>
                <c:pt idx="1183">
                  <c:v>1.0868951999999999E-3</c:v>
                </c:pt>
                <c:pt idx="1184">
                  <c:v>1.0891068999999999E-3</c:v>
                </c:pt>
                <c:pt idx="1185">
                  <c:v>1.0874681000000001E-3</c:v>
                </c:pt>
                <c:pt idx="1186">
                  <c:v>1.0870442E-3</c:v>
                </c:pt>
                <c:pt idx="1187">
                  <c:v>1.0882304000000001E-3</c:v>
                </c:pt>
                <c:pt idx="1188">
                  <c:v>1.0870490999999999E-3</c:v>
                </c:pt>
                <c:pt idx="1189">
                  <c:v>1.0873084000000001E-3</c:v>
                </c:pt>
                <c:pt idx="1190">
                  <c:v>1.0872398000000001E-3</c:v>
                </c:pt>
                <c:pt idx="1191">
                  <c:v>1.0885097999999999E-3</c:v>
                </c:pt>
                <c:pt idx="1192">
                  <c:v>1.0873972E-3</c:v>
                </c:pt>
                <c:pt idx="1193">
                  <c:v>1.0882203000000001E-3</c:v>
                </c:pt>
                <c:pt idx="1194">
                  <c:v>1.0881204000000001E-3</c:v>
                </c:pt>
                <c:pt idx="1195">
                  <c:v>1.0887919000000001E-3</c:v>
                </c:pt>
                <c:pt idx="1196">
                  <c:v>1.0891296999999999E-3</c:v>
                </c:pt>
                <c:pt idx="1197">
                  <c:v>1.0881858E-3</c:v>
                </c:pt>
                <c:pt idx="1198">
                  <c:v>1.0880363E-3</c:v>
                </c:pt>
                <c:pt idx="1199">
                  <c:v>1.0878706000000001E-3</c:v>
                </c:pt>
                <c:pt idx="1200">
                  <c:v>1.0872161E-3</c:v>
                </c:pt>
                <c:pt idx="1201">
                  <c:v>1.0866773E-3</c:v>
                </c:pt>
                <c:pt idx="1202">
                  <c:v>1.08939E-3</c:v>
                </c:pt>
                <c:pt idx="1203">
                  <c:v>1.0876601000000001E-3</c:v>
                </c:pt>
                <c:pt idx="1204">
                  <c:v>1.0882502000000001E-3</c:v>
                </c:pt>
                <c:pt idx="1205">
                  <c:v>1.0870579999999999E-3</c:v>
                </c:pt>
                <c:pt idx="1206">
                  <c:v>1.0881185000000001E-3</c:v>
                </c:pt>
                <c:pt idx="1207">
                  <c:v>1.0861483E-3</c:v>
                </c:pt>
                <c:pt idx="1208">
                  <c:v>1.0874235999999999E-3</c:v>
                </c:pt>
                <c:pt idx="1209">
                  <c:v>1.0873915E-3</c:v>
                </c:pt>
                <c:pt idx="1210">
                  <c:v>1.0870908E-3</c:v>
                </c:pt>
                <c:pt idx="1211">
                  <c:v>1.0871544E-3</c:v>
                </c:pt>
                <c:pt idx="1212">
                  <c:v>1.0896586000000001E-3</c:v>
                </c:pt>
                <c:pt idx="1213">
                  <c:v>1.0883134E-3</c:v>
                </c:pt>
                <c:pt idx="1214">
                  <c:v>1.0880339000000001E-3</c:v>
                </c:pt>
                <c:pt idx="1215">
                  <c:v>1.0873966E-3</c:v>
                </c:pt>
                <c:pt idx="1216">
                  <c:v>1.0871851000000001E-3</c:v>
                </c:pt>
                <c:pt idx="1217">
                  <c:v>1.087754E-3</c:v>
                </c:pt>
                <c:pt idx="1218">
                  <c:v>1.0879185E-3</c:v>
                </c:pt>
                <c:pt idx="1219">
                  <c:v>1.0871576E-3</c:v>
                </c:pt>
                <c:pt idx="1220">
                  <c:v>1.0874616000000001E-3</c:v>
                </c:pt>
                <c:pt idx="1221">
                  <c:v>1.0885618000000001E-3</c:v>
                </c:pt>
                <c:pt idx="1222">
                  <c:v>1.0878013999999999E-3</c:v>
                </c:pt>
                <c:pt idx="1223">
                  <c:v>1.0874139000000001E-3</c:v>
                </c:pt>
                <c:pt idx="1224">
                  <c:v>1.0873195E-3</c:v>
                </c:pt>
                <c:pt idx="1225">
                  <c:v>1.0887554E-3</c:v>
                </c:pt>
                <c:pt idx="1226">
                  <c:v>1.0881794E-3</c:v>
                </c:pt>
                <c:pt idx="1227">
                  <c:v>1.0873383999999999E-3</c:v>
                </c:pt>
                <c:pt idx="1228">
                  <c:v>1.0879041E-3</c:v>
                </c:pt>
                <c:pt idx="1229">
                  <c:v>1.0876185E-3</c:v>
                </c:pt>
                <c:pt idx="1230">
                  <c:v>1.0876938000000001E-3</c:v>
                </c:pt>
                <c:pt idx="1231">
                  <c:v>1.0880524000000001E-3</c:v>
                </c:pt>
                <c:pt idx="1232">
                  <c:v>1.0899944000000001E-3</c:v>
                </c:pt>
                <c:pt idx="1233">
                  <c:v>1.0876575000000001E-3</c:v>
                </c:pt>
                <c:pt idx="1234">
                  <c:v>1.0869727000000001E-3</c:v>
                </c:pt>
                <c:pt idx="1235">
                  <c:v>1.0874728E-3</c:v>
                </c:pt>
                <c:pt idx="1236">
                  <c:v>1.0872853E-3</c:v>
                </c:pt>
                <c:pt idx="1237">
                  <c:v>1.0873998E-3</c:v>
                </c:pt>
                <c:pt idx="1238">
                  <c:v>1.0890664E-3</c:v>
                </c:pt>
                <c:pt idx="1239">
                  <c:v>1.0874444E-3</c:v>
                </c:pt>
                <c:pt idx="1240">
                  <c:v>1.0864933999999999E-3</c:v>
                </c:pt>
                <c:pt idx="1241">
                  <c:v>1.0864010000000001E-3</c:v>
                </c:pt>
                <c:pt idx="1242">
                  <c:v>1.0878267999999999E-3</c:v>
                </c:pt>
                <c:pt idx="1243">
                  <c:v>1.0889300000000001E-3</c:v>
                </c:pt>
                <c:pt idx="1244">
                  <c:v>1.0876779999999999E-3</c:v>
                </c:pt>
                <c:pt idx="1245">
                  <c:v>1.0857241E-3</c:v>
                </c:pt>
                <c:pt idx="1246">
                  <c:v>1.0884867999999999E-3</c:v>
                </c:pt>
                <c:pt idx="1247">
                  <c:v>1.0877933E-3</c:v>
                </c:pt>
                <c:pt idx="1248">
                  <c:v>1.0869139E-3</c:v>
                </c:pt>
                <c:pt idx="1249">
                  <c:v>1.0875915999999999E-3</c:v>
                </c:pt>
                <c:pt idx="1250">
                  <c:v>1.0878217999999999E-3</c:v>
                </c:pt>
                <c:pt idx="1251">
                  <c:v>1.0877146E-3</c:v>
                </c:pt>
                <c:pt idx="1252">
                  <c:v>1.0867163E-3</c:v>
                </c:pt>
                <c:pt idx="1253">
                  <c:v>1.0878734E-3</c:v>
                </c:pt>
                <c:pt idx="1254">
                  <c:v>1.087041E-3</c:v>
                </c:pt>
                <c:pt idx="1255">
                  <c:v>1.0864843999999999E-3</c:v>
                </c:pt>
                <c:pt idx="1256">
                  <c:v>1.0867520000000001E-3</c:v>
                </c:pt>
                <c:pt idx="1257">
                  <c:v>1.0882674999999999E-3</c:v>
                </c:pt>
                <c:pt idx="1258">
                  <c:v>1.0864168E-3</c:v>
                </c:pt>
                <c:pt idx="1259">
                  <c:v>1.0877532E-3</c:v>
                </c:pt>
                <c:pt idx="1260">
                  <c:v>1.0882751999999999E-3</c:v>
                </c:pt>
                <c:pt idx="1261">
                  <c:v>1.0882546999999999E-3</c:v>
                </c:pt>
                <c:pt idx="1262">
                  <c:v>1.0874792E-3</c:v>
                </c:pt>
                <c:pt idx="1263">
                  <c:v>1.0863630999999999E-3</c:v>
                </c:pt>
                <c:pt idx="1264">
                  <c:v>1.0873424E-3</c:v>
                </c:pt>
                <c:pt idx="1265">
                  <c:v>1.0886851999999999E-3</c:v>
                </c:pt>
                <c:pt idx="1266">
                  <c:v>1.0872143999999999E-3</c:v>
                </c:pt>
                <c:pt idx="1267">
                  <c:v>1.0891417000000001E-3</c:v>
                </c:pt>
                <c:pt idx="1268">
                  <c:v>1.0874117E-3</c:v>
                </c:pt>
                <c:pt idx="1269">
                  <c:v>1.0883327E-3</c:v>
                </c:pt>
                <c:pt idx="1270">
                  <c:v>1.0880163999999999E-3</c:v>
                </c:pt>
                <c:pt idx="1271">
                  <c:v>1.0877574999999999E-3</c:v>
                </c:pt>
                <c:pt idx="1272">
                  <c:v>1.0874901E-3</c:v>
                </c:pt>
                <c:pt idx="1273">
                  <c:v>1.0864886E-3</c:v>
                </c:pt>
                <c:pt idx="1274">
                  <c:v>1.0876353000000001E-3</c:v>
                </c:pt>
                <c:pt idx="1275">
                  <c:v>1.0872901999999999E-3</c:v>
                </c:pt>
                <c:pt idx="1276">
                  <c:v>1.0879106999999999E-3</c:v>
                </c:pt>
                <c:pt idx="1277">
                  <c:v>1.0887618E-3</c:v>
                </c:pt>
                <c:pt idx="1278">
                  <c:v>1.0863336999999999E-3</c:v>
                </c:pt>
                <c:pt idx="1279">
                  <c:v>1.0866566000000001E-3</c:v>
                </c:pt>
                <c:pt idx="1280">
                  <c:v>1.0875899E-3</c:v>
                </c:pt>
                <c:pt idx="1281">
                  <c:v>1.0871063999999999E-3</c:v>
                </c:pt>
                <c:pt idx="1282">
                  <c:v>1.0875817E-3</c:v>
                </c:pt>
                <c:pt idx="1283">
                  <c:v>1.086734E-3</c:v>
                </c:pt>
                <c:pt idx="1284">
                  <c:v>1.0874774E-3</c:v>
                </c:pt>
                <c:pt idx="1285">
                  <c:v>1.0888807E-3</c:v>
                </c:pt>
                <c:pt idx="1286">
                  <c:v>1.0869553E-3</c:v>
                </c:pt>
                <c:pt idx="1287">
                  <c:v>1.0876880000000001E-3</c:v>
                </c:pt>
                <c:pt idx="1288">
                  <c:v>1.0880067000000001E-3</c:v>
                </c:pt>
                <c:pt idx="1289">
                  <c:v>1.0886705000000001E-3</c:v>
                </c:pt>
                <c:pt idx="1290">
                  <c:v>1.0884693E-3</c:v>
                </c:pt>
                <c:pt idx="1291">
                  <c:v>1.0889414000000001E-3</c:v>
                </c:pt>
                <c:pt idx="1292">
                  <c:v>1.0892549000000001E-3</c:v>
                </c:pt>
                <c:pt idx="1293">
                  <c:v>1.0863470000000001E-3</c:v>
                </c:pt>
                <c:pt idx="1294">
                  <c:v>1.0882038999999999E-3</c:v>
                </c:pt>
                <c:pt idx="1295">
                  <c:v>1.0885694000000001E-3</c:v>
                </c:pt>
                <c:pt idx="1296">
                  <c:v>1.0857239999999999E-3</c:v>
                </c:pt>
                <c:pt idx="1297">
                  <c:v>1.08606E-3</c:v>
                </c:pt>
                <c:pt idx="1298">
                  <c:v>1.0862999999999999E-3</c:v>
                </c:pt>
                <c:pt idx="1299">
                  <c:v>1.0864780000000001E-3</c:v>
                </c:pt>
                <c:pt idx="1300">
                  <c:v>1.086704E-3</c:v>
                </c:pt>
                <c:pt idx="1301">
                  <c:v>1.086959E-3</c:v>
                </c:pt>
                <c:pt idx="1302">
                  <c:v>1.086921E-3</c:v>
                </c:pt>
                <c:pt idx="1303">
                  <c:v>1.0871190000000001E-3</c:v>
                </c:pt>
                <c:pt idx="1304">
                  <c:v>1.0870999999999999E-3</c:v>
                </c:pt>
                <c:pt idx="1305">
                  <c:v>1.0871430000000001E-3</c:v>
                </c:pt>
                <c:pt idx="1306">
                  <c:v>1.0871570000000001E-3</c:v>
                </c:pt>
                <c:pt idx="1307">
                  <c:v>1.0872569999999999E-3</c:v>
                </c:pt>
                <c:pt idx="1308">
                  <c:v>1.087293E-3</c:v>
                </c:pt>
                <c:pt idx="1309">
                  <c:v>1.087265E-3</c:v>
                </c:pt>
                <c:pt idx="1310">
                  <c:v>1.0873079999999999E-3</c:v>
                </c:pt>
                <c:pt idx="1311">
                  <c:v>1.0874109999999999E-3</c:v>
                </c:pt>
                <c:pt idx="1312">
                  <c:v>1.087263E-3</c:v>
                </c:pt>
                <c:pt idx="1313">
                  <c:v>1.0873090000000001E-3</c:v>
                </c:pt>
                <c:pt idx="1314">
                  <c:v>1.0873829999999999E-3</c:v>
                </c:pt>
                <c:pt idx="1315">
                  <c:v>1.087317E-3</c:v>
                </c:pt>
                <c:pt idx="1316">
                  <c:v>1.0874350000000001E-3</c:v>
                </c:pt>
                <c:pt idx="1317">
                  <c:v>1.0874179999999999E-3</c:v>
                </c:pt>
                <c:pt idx="1318">
                  <c:v>1.0873809999999999E-3</c:v>
                </c:pt>
                <c:pt idx="1319">
                  <c:v>1.0873269999999999E-3</c:v>
                </c:pt>
                <c:pt idx="1320">
                  <c:v>1.08731E-3</c:v>
                </c:pt>
                <c:pt idx="1321">
                  <c:v>1.0874739999999999E-3</c:v>
                </c:pt>
                <c:pt idx="1322">
                  <c:v>1.0873930000000001E-3</c:v>
                </c:pt>
                <c:pt idx="1323">
                  <c:v>1.0874190000000001E-3</c:v>
                </c:pt>
                <c:pt idx="1324">
                  <c:v>1.0874439999999999E-3</c:v>
                </c:pt>
                <c:pt idx="1325">
                  <c:v>1.0873910000000001E-3</c:v>
                </c:pt>
                <c:pt idx="1326">
                  <c:v>1.0875769999999999E-3</c:v>
                </c:pt>
                <c:pt idx="1327">
                  <c:v>1.0874210000000001E-3</c:v>
                </c:pt>
                <c:pt idx="1328">
                  <c:v>1.0874400000000001E-3</c:v>
                </c:pt>
                <c:pt idx="1329">
                  <c:v>1.087345E-3</c:v>
                </c:pt>
                <c:pt idx="1330">
                  <c:v>1.0874179999999999E-3</c:v>
                </c:pt>
                <c:pt idx="1331">
                  <c:v>1.087354E-3</c:v>
                </c:pt>
                <c:pt idx="1332">
                  <c:v>1.0873300000000001E-3</c:v>
                </c:pt>
                <c:pt idx="1333">
                  <c:v>1.0874389999999999E-3</c:v>
                </c:pt>
                <c:pt idx="1334">
                  <c:v>1.087408E-3</c:v>
                </c:pt>
                <c:pt idx="1335">
                  <c:v>1.0873460000000001E-3</c:v>
                </c:pt>
                <c:pt idx="1336">
                  <c:v>1.0873129999999999E-3</c:v>
                </c:pt>
                <c:pt idx="1337">
                  <c:v>1.087251E-3</c:v>
                </c:pt>
                <c:pt idx="1338">
                  <c:v>1.0873059999999999E-3</c:v>
                </c:pt>
                <c:pt idx="1339">
                  <c:v>1.0872480000000001E-3</c:v>
                </c:pt>
                <c:pt idx="1340">
                  <c:v>1.0872970000000001E-3</c:v>
                </c:pt>
                <c:pt idx="1341">
                  <c:v>1.0873899999999999E-3</c:v>
                </c:pt>
                <c:pt idx="1342">
                  <c:v>1.087363E-3</c:v>
                </c:pt>
                <c:pt idx="1343">
                  <c:v>1.0873829999999999E-3</c:v>
                </c:pt>
                <c:pt idx="1344">
                  <c:v>1.087375E-3</c:v>
                </c:pt>
                <c:pt idx="1345">
                  <c:v>1.0875069999999999E-3</c:v>
                </c:pt>
                <c:pt idx="1346">
                  <c:v>1.0873079999999999E-3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9D58-4348-A24E-4677E575716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76725072"/>
        <c:axId val="776731728"/>
      </c:scatterChart>
      <c:valAx>
        <c:axId val="776725072"/>
        <c:scaling>
          <c:orientation val="minMax"/>
          <c:max val="4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epoch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76731728"/>
        <c:crosses val="autoZero"/>
        <c:crossBetween val="midCat"/>
      </c:valAx>
      <c:valAx>
        <c:axId val="776731728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Validation loss (MSE)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7672507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 Validation loss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Sheet1!$A$2:$A$39</c:f>
              <c:numCache>
                <c:formatCode>General</c:formatCode>
                <c:ptCount val="38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</c:numCache>
            </c:numRef>
          </c:xVal>
          <c:yVal>
            <c:numRef>
              <c:f>Sheet1!$B$2:$B$39</c:f>
              <c:numCache>
                <c:formatCode>General</c:formatCode>
                <c:ptCount val="38"/>
                <c:pt idx="0">
                  <c:v>31550.157999999999</c:v>
                </c:pt>
                <c:pt idx="1">
                  <c:v>3.765603</c:v>
                </c:pt>
                <c:pt idx="2">
                  <c:v>0.41235485999999999</c:v>
                </c:pt>
                <c:pt idx="3">
                  <c:v>0.15268949000000001</c:v>
                </c:pt>
                <c:pt idx="4">
                  <c:v>3.0197466E-3</c:v>
                </c:pt>
                <c:pt idx="5">
                  <c:v>1.7202629000000001E-2</c:v>
                </c:pt>
                <c:pt idx="6">
                  <c:v>3.1385127999999998E-3</c:v>
                </c:pt>
                <c:pt idx="7">
                  <c:v>7.8170180000000002E-3</c:v>
                </c:pt>
                <c:pt idx="8">
                  <c:v>1.4940729E-2</c:v>
                </c:pt>
                <c:pt idx="9">
                  <c:v>1.0031592000000001E-2</c:v>
                </c:pt>
                <c:pt idx="10">
                  <c:v>5.1829833999999997E-3</c:v>
                </c:pt>
                <c:pt idx="11">
                  <c:v>4.1625834999999998E-3</c:v>
                </c:pt>
                <c:pt idx="12">
                  <c:v>2.1095079999999999E-2</c:v>
                </c:pt>
                <c:pt idx="13">
                  <c:v>3.5449278000000001E-3</c:v>
                </c:pt>
                <c:pt idx="14">
                  <c:v>6.220321E-3</c:v>
                </c:pt>
                <c:pt idx="15">
                  <c:v>1.9100388999999999E-2</c:v>
                </c:pt>
                <c:pt idx="16">
                  <c:v>0.23863822000000001</c:v>
                </c:pt>
                <c:pt idx="17">
                  <c:v>4.2387987E-3</c:v>
                </c:pt>
                <c:pt idx="18">
                  <c:v>1.3440255999999999E-2</c:v>
                </c:pt>
                <c:pt idx="19">
                  <c:v>0.65240293999999999</c:v>
                </c:pt>
                <c:pt idx="20">
                  <c:v>3.0197466E-3</c:v>
                </c:pt>
                <c:pt idx="21">
                  <c:v>2.3506228E-3</c:v>
                </c:pt>
                <c:pt idx="22">
                  <c:v>2.3796079E-3</c:v>
                </c:pt>
                <c:pt idx="23">
                  <c:v>1.8241104E-3</c:v>
                </c:pt>
                <c:pt idx="24">
                  <c:v>1.7794681E-3</c:v>
                </c:pt>
                <c:pt idx="25">
                  <c:v>1.7453829000000001E-3</c:v>
                </c:pt>
                <c:pt idx="26">
                  <c:v>1.666989E-3</c:v>
                </c:pt>
                <c:pt idx="27">
                  <c:v>1.5750479999999999E-3</c:v>
                </c:pt>
                <c:pt idx="28">
                  <c:v>1.4243481E-3</c:v>
                </c:pt>
                <c:pt idx="29">
                  <c:v>1.6740663E-3</c:v>
                </c:pt>
                <c:pt idx="30">
                  <c:v>1.5456745000000001E-3</c:v>
                </c:pt>
                <c:pt idx="31">
                  <c:v>1.3885760999999999E-3</c:v>
                </c:pt>
                <c:pt idx="32">
                  <c:v>1.4076395E-3</c:v>
                </c:pt>
                <c:pt idx="33">
                  <c:v>1.2561078000000001E-3</c:v>
                </c:pt>
                <c:pt idx="34">
                  <c:v>1.2263298E-3</c:v>
                </c:pt>
                <c:pt idx="35">
                  <c:v>1.1954096999999999E-3</c:v>
                </c:pt>
                <c:pt idx="36">
                  <c:v>1.1408665000000001E-3</c:v>
                </c:pt>
                <c:pt idx="37">
                  <c:v>1.3271178999999999E-3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CF3-4F53-9695-A5ED4E89E9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84502303"/>
        <c:axId val="1684498975"/>
      </c:scatterChart>
      <c:valAx>
        <c:axId val="168450230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epoch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84498975"/>
        <c:crosses val="autoZero"/>
        <c:crossBetween val="midCat"/>
      </c:valAx>
      <c:valAx>
        <c:axId val="1684498975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validation</a:t>
                </a:r>
                <a:r>
                  <a:rPr lang="en-US" baseline="0"/>
                  <a:t> loss (MSE)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84502303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F30B4-6943-1816-979E-C5B7A5BD4A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EA0415-B6C1-5772-8DD4-2478462AFC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5A20B5-F1E0-13E0-2805-B741A4C44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9054-02F5-42BD-8234-2F3DEAAD9F69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D3224C-21FF-A4BE-BDC7-CC61344E8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19036C-BF42-B12F-AB28-083F434BC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DC13E-C866-46D4-9C48-5AB124F89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363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958EF-E95C-63A8-1212-C636CC653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4231F0-FDC0-F8AF-4C2C-C68743EBC0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463F5-B068-9BAE-2174-4B80ED807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9054-02F5-42BD-8234-2F3DEAAD9F69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B98EB6-A301-704B-AECB-34C7E66D2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34F1D-7010-61FA-E970-6F6F49954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DC13E-C866-46D4-9C48-5AB124F89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926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ECD772-B842-9E25-F211-80D198D447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8FD02A-31DE-9E9A-33D2-B728A3F8BF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A4F53B-AD9B-C287-58B8-7AEDE7FA7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9054-02F5-42BD-8234-2F3DEAAD9F69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FAE27-0C9F-2E79-7777-9A1D55067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21F5D3-FF90-1DB3-C5A7-C48F12E61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DC13E-C866-46D4-9C48-5AB124F89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627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BD3C8-2F5E-BEF9-8BE4-986EAA4BE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614C7-FCE6-BFED-2E45-6A1B19A97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C6F7CA-2FEC-9470-2514-1616A1856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9054-02F5-42BD-8234-2F3DEAAD9F69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6F04B6-BC23-3569-E5DA-6B9DEF218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CA274C-3796-53E0-60CE-131F59403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DC13E-C866-46D4-9C48-5AB124F89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057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C0A11-8107-D1F2-FDF6-6F8E4E529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3C7F80-A2EF-5E71-2D17-1A1385FDFF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4BF055-3F6C-E5F1-0917-89DC099E1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9054-02F5-42BD-8234-2F3DEAAD9F69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FC1B77-697C-F2C3-9D5D-76ADA55A2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A449BC-5E39-5DF7-76F6-80419E329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DC13E-C866-46D4-9C48-5AB124F89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264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EDF3B-FD22-843C-3EFE-FE3C5FC6C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384AC-892F-7BD2-881B-FFB6D26228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EBC2CD-FB1F-1771-036E-514A71DE3F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CEDFAA-83D7-ADD7-A114-07E20C765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9054-02F5-42BD-8234-2F3DEAAD9F69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4CCA97-8557-1104-8086-A43166E47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9BAE86-09B2-B842-FF6A-A7981A73C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DC13E-C866-46D4-9C48-5AB124F89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0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403D2-9488-C820-0563-A0D616D1E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CCCFC6-90A9-BA0E-4F8A-1AE55749CE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0FB576-8EE0-9924-89F7-28B83F9308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39D8D1-CAB5-0550-E067-59895BC4E6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911F03-0101-193F-3FA3-D3DEFEC8F3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E72959-EA19-979B-2864-0BABA0CB4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9054-02F5-42BD-8234-2F3DEAAD9F69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8BA8C6-B715-E9C4-C087-F55D2252F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DFB681-1F98-B114-F97E-D90AADC48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DC13E-C866-46D4-9C48-5AB124F89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841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FC9D6-D5DF-BC32-7EB1-9E55199B4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31B2AA-FFD8-0D18-F121-96D2731FD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9054-02F5-42BD-8234-2F3DEAAD9F69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7C4920-2831-49DC-4BE2-E91B69DE2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70A788-E0F2-4642-61D3-AA8408CD8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DC13E-C866-46D4-9C48-5AB124F89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055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4BDBFA-5257-EA5C-210C-6183AD5F6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9054-02F5-42BD-8234-2F3DEAAD9F69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2167B2-27FD-450E-643F-93E630BCA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C2DEB1-952C-4A68-5F30-196380EED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DC13E-C866-46D4-9C48-5AB124F89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157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4DF4A-7464-18C2-BDA1-0F3B7AE67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2D142-9877-72D3-301A-62D04BCBFC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DBFCEF-BFAD-1F22-8E72-CDF4E6B6F1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50857E-527D-5DF3-F972-0E82D8375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9054-02F5-42BD-8234-2F3DEAAD9F69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CE45AC-5BA6-8224-9585-5F5E4F8A5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35454D-F3F3-3573-F07F-A738493E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DC13E-C866-46D4-9C48-5AB124F89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900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036DB-07D1-3D02-652A-BEFA79631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401079-7479-A16A-7023-CF6B16860C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FBA99D-5568-BC8D-7959-CE5D338760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488190-1646-1362-2AFC-DBF96848C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9054-02F5-42BD-8234-2F3DEAAD9F69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99FA87-AA5B-53EC-F444-9849FBC7E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B72A2A-27D1-39A8-889F-AAFD8BC76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DC13E-C866-46D4-9C48-5AB124F89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130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BF8530-68DA-DB81-3431-450EED58D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1AD384-9286-11BB-B77A-05A72A383F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034FB0-D2F0-B088-48B4-A376DA7751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89054-02F5-42BD-8234-2F3DEAAD9F69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CB9FDF-5E92-6CB4-D5C6-DB9C3D330F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94E2DD-687B-03C6-2E95-2720DC3F60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0DC13E-C866-46D4-9C48-5AB124F89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492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pubs.rsc.org/en/content/articlelanding/2017/sc/c6sc05720a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figshare.com/articles/dataset/ANI-1_data_set_20M_DFT_energies_for_non-equilibrium_small_molecules/5287732?backTo=/collections/_/3846712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fluxml.ai/Flux.jl/stable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5.png"/><Relationship Id="rId7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24C7B-E475-9757-A605-A2EDD06D06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730447"/>
          </a:xfrm>
        </p:spPr>
        <p:txBody>
          <a:bodyPr>
            <a:normAutofit/>
          </a:bodyPr>
          <a:lstStyle/>
          <a:p>
            <a:r>
              <a:rPr lang="en-US" sz="4400" dirty="0"/>
              <a:t>Building and Training a High-Dimensional Atomic Neural Network Potential (NNP) for Small Organic Molecules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40ED79-4260-E42B-CC48-1EF92BC85476}"/>
              </a:ext>
            </a:extLst>
          </p:cNvPr>
          <p:cNvSpPr txBox="1"/>
          <p:nvPr/>
        </p:nvSpPr>
        <p:spPr>
          <a:xfrm>
            <a:off x="2433263" y="5095713"/>
            <a:ext cx="73254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Sung Jung</a:t>
            </a:r>
          </a:p>
          <a:p>
            <a:pPr algn="ctr"/>
            <a:r>
              <a:rPr lang="en-US" dirty="0"/>
              <a:t>CSE Certificate Project; Spring 2022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Based on the </a:t>
            </a:r>
            <a:r>
              <a:rPr lang="en-US" dirty="0">
                <a:hlinkClick r:id="rId2"/>
              </a:rPr>
              <a:t>ANI-1 NNP </a:t>
            </a:r>
            <a:r>
              <a:rPr lang="en-US" dirty="0"/>
              <a:t>+ some modifications</a:t>
            </a:r>
          </a:p>
        </p:txBody>
      </p:sp>
    </p:spTree>
    <p:extLst>
      <p:ext uri="{BB962C8B-B14F-4D97-AF65-F5344CB8AC3E}">
        <p14:creationId xmlns:p14="http://schemas.microsoft.com/office/powerpoint/2010/main" val="657769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0D213-80B2-E5CD-2D30-B7833CAB0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C8DD4-7521-3DFE-990F-86560DEA54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Have been using the </a:t>
            </a:r>
            <a:r>
              <a:rPr lang="en-US" dirty="0">
                <a:hlinkClick r:id="rId2"/>
              </a:rPr>
              <a:t>massive dataset </a:t>
            </a:r>
            <a:r>
              <a:rPr lang="en-US" dirty="0"/>
              <a:t>made by the ANI-1 people</a:t>
            </a:r>
          </a:p>
        </p:txBody>
      </p:sp>
    </p:spTree>
    <p:extLst>
      <p:ext uri="{BB962C8B-B14F-4D97-AF65-F5344CB8AC3E}">
        <p14:creationId xmlns:p14="http://schemas.microsoft.com/office/powerpoint/2010/main" val="26563128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0540C-F8FD-F6EC-8158-E54FD73B1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training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E2231D-5E88-29EE-A8EF-F49F6B4A4673}"/>
              </a:ext>
            </a:extLst>
          </p:cNvPr>
          <p:cNvSpPr/>
          <p:nvPr/>
        </p:nvSpPr>
        <p:spPr>
          <a:xfrm>
            <a:off x="1851102" y="1411908"/>
            <a:ext cx="624469" cy="43867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36F96DD-4C9E-2853-20F2-F32D8D94D5A8}"/>
              </a:ext>
            </a:extLst>
          </p:cNvPr>
          <p:cNvSpPr/>
          <p:nvPr/>
        </p:nvSpPr>
        <p:spPr>
          <a:xfrm>
            <a:off x="3743092" y="2420453"/>
            <a:ext cx="624469" cy="23696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4AD89F8-B134-11DE-88FC-27138BC0F3B5}"/>
              </a:ext>
            </a:extLst>
          </p:cNvPr>
          <p:cNvSpPr/>
          <p:nvPr/>
        </p:nvSpPr>
        <p:spPr>
          <a:xfrm>
            <a:off x="5739159" y="3398972"/>
            <a:ext cx="624469" cy="3519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CC822D9-AE56-2FEB-7D09-C101C2B9548D}"/>
              </a:ext>
            </a:extLst>
          </p:cNvPr>
          <p:cNvSpPr/>
          <p:nvPr/>
        </p:nvSpPr>
        <p:spPr>
          <a:xfrm>
            <a:off x="7735226" y="3387341"/>
            <a:ext cx="624469" cy="3519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CFDE4E81-8E6A-5A15-1745-2A2D2E07E3F2}"/>
              </a:ext>
            </a:extLst>
          </p:cNvPr>
          <p:cNvSpPr/>
          <p:nvPr/>
        </p:nvSpPr>
        <p:spPr>
          <a:xfrm>
            <a:off x="2680009" y="3345366"/>
            <a:ext cx="858644" cy="435855"/>
          </a:xfrm>
          <a:prstGeom prst="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FAF4A866-AC42-526D-7617-FC190B21558F}"/>
              </a:ext>
            </a:extLst>
          </p:cNvPr>
          <p:cNvSpPr/>
          <p:nvPr/>
        </p:nvSpPr>
        <p:spPr>
          <a:xfrm>
            <a:off x="4624038" y="3345366"/>
            <a:ext cx="858644" cy="435855"/>
          </a:xfrm>
          <a:prstGeom prst="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3E934EBE-495F-1708-246F-F40CE581BDCF}"/>
              </a:ext>
            </a:extLst>
          </p:cNvPr>
          <p:cNvSpPr/>
          <p:nvPr/>
        </p:nvSpPr>
        <p:spPr>
          <a:xfrm>
            <a:off x="6620105" y="3345365"/>
            <a:ext cx="858644" cy="435855"/>
          </a:xfrm>
          <a:prstGeom prst="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BFD2A88-5355-10A6-74D2-AE53E1CA6603}"/>
              </a:ext>
            </a:extLst>
          </p:cNvPr>
          <p:cNvSpPr txBox="1"/>
          <p:nvPr/>
        </p:nvSpPr>
        <p:spPr>
          <a:xfrm>
            <a:off x="1405053" y="5999355"/>
            <a:ext cx="1516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272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63197BE-E315-57E4-8BE4-84B579A493E1}"/>
              </a:ext>
            </a:extLst>
          </p:cNvPr>
          <p:cNvSpPr txBox="1"/>
          <p:nvPr/>
        </p:nvSpPr>
        <p:spPr>
          <a:xfrm>
            <a:off x="3297043" y="5999355"/>
            <a:ext cx="1516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64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EDEB319-955C-058A-EDF8-C5F14C2C4534}"/>
              </a:ext>
            </a:extLst>
          </p:cNvPr>
          <p:cNvSpPr txBox="1"/>
          <p:nvPr/>
        </p:nvSpPr>
        <p:spPr>
          <a:xfrm>
            <a:off x="5293110" y="5999355"/>
            <a:ext cx="1516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7935FAB-9CD0-3E25-E308-1238468B21BF}"/>
              </a:ext>
            </a:extLst>
          </p:cNvPr>
          <p:cNvSpPr txBox="1"/>
          <p:nvPr/>
        </p:nvSpPr>
        <p:spPr>
          <a:xfrm>
            <a:off x="7289177" y="5999355"/>
            <a:ext cx="1516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9F2B84C-C1A1-3D43-E201-C11B53CC6109}"/>
              </a:ext>
            </a:extLst>
          </p:cNvPr>
          <p:cNvSpPr txBox="1"/>
          <p:nvPr/>
        </p:nvSpPr>
        <p:spPr>
          <a:xfrm>
            <a:off x="2631688" y="2943920"/>
            <a:ext cx="858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GELU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0CF1470-F91D-2E63-6671-5315B5C088C0}"/>
              </a:ext>
            </a:extLst>
          </p:cNvPr>
          <p:cNvSpPr txBox="1"/>
          <p:nvPr/>
        </p:nvSpPr>
        <p:spPr>
          <a:xfrm>
            <a:off x="4620321" y="2943920"/>
            <a:ext cx="858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GELU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9C9A25D-01A8-F2AF-235C-F89A1B484864}"/>
              </a:ext>
            </a:extLst>
          </p:cNvPr>
          <p:cNvSpPr txBox="1"/>
          <p:nvPr/>
        </p:nvSpPr>
        <p:spPr>
          <a:xfrm>
            <a:off x="6573640" y="2943920"/>
            <a:ext cx="951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Identity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237D442-ADDB-21BF-CCE2-5254BBA601DB}"/>
              </a:ext>
            </a:extLst>
          </p:cNvPr>
          <p:cNvSpPr txBox="1"/>
          <p:nvPr/>
        </p:nvSpPr>
        <p:spPr>
          <a:xfrm>
            <a:off x="7670179" y="250066"/>
            <a:ext cx="431738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Training data: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Organic molecules with 1 or 2 C/N/O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13 different molecules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61672 total data points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90%: training set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8%: validation set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2%: test set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457394D-CDE7-B453-4630-EDB7381D794C}"/>
              </a:ext>
            </a:extLst>
          </p:cNvPr>
          <p:cNvSpPr txBox="1"/>
          <p:nvPr/>
        </p:nvSpPr>
        <p:spPr>
          <a:xfrm>
            <a:off x="9322415" y="6045521"/>
            <a:ext cx="27989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Trained in minibatches of 68 on my laptop</a:t>
            </a:r>
          </a:p>
        </p:txBody>
      </p:sp>
      <p:pic>
        <p:nvPicPr>
          <p:cNvPr id="1026" name="Picture 2" descr="bert - What is GELU activation? - Data Science Stack Exchange">
            <a:extLst>
              <a:ext uri="{FF2B5EF4-FFF2-40B4-BE49-F238E27FC236}">
                <a16:creationId xmlns:a16="http://schemas.microsoft.com/office/drawing/2014/main" id="{889A3DDA-A91E-5C4D-BFD4-6B1D70078B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3790530"/>
            <a:ext cx="3761627" cy="2096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04459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0540C-F8FD-F6EC-8158-E54FD73B1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training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E2231D-5E88-29EE-A8EF-F49F6B4A4673}"/>
              </a:ext>
            </a:extLst>
          </p:cNvPr>
          <p:cNvSpPr/>
          <p:nvPr/>
        </p:nvSpPr>
        <p:spPr>
          <a:xfrm>
            <a:off x="1851102" y="1411908"/>
            <a:ext cx="624469" cy="43867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36F96DD-4C9E-2853-20F2-F32D8D94D5A8}"/>
              </a:ext>
            </a:extLst>
          </p:cNvPr>
          <p:cNvSpPr/>
          <p:nvPr/>
        </p:nvSpPr>
        <p:spPr>
          <a:xfrm>
            <a:off x="3743092" y="2420453"/>
            <a:ext cx="624469" cy="23696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4AD89F8-B134-11DE-88FC-27138BC0F3B5}"/>
              </a:ext>
            </a:extLst>
          </p:cNvPr>
          <p:cNvSpPr/>
          <p:nvPr/>
        </p:nvSpPr>
        <p:spPr>
          <a:xfrm>
            <a:off x="5739159" y="3398972"/>
            <a:ext cx="624469" cy="3519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CC822D9-AE56-2FEB-7D09-C101C2B9548D}"/>
              </a:ext>
            </a:extLst>
          </p:cNvPr>
          <p:cNvSpPr/>
          <p:nvPr/>
        </p:nvSpPr>
        <p:spPr>
          <a:xfrm>
            <a:off x="7735226" y="3387341"/>
            <a:ext cx="624469" cy="3519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CFDE4E81-8E6A-5A15-1745-2A2D2E07E3F2}"/>
              </a:ext>
            </a:extLst>
          </p:cNvPr>
          <p:cNvSpPr/>
          <p:nvPr/>
        </p:nvSpPr>
        <p:spPr>
          <a:xfrm>
            <a:off x="2680009" y="3345366"/>
            <a:ext cx="858644" cy="435855"/>
          </a:xfrm>
          <a:prstGeom prst="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FAF4A866-AC42-526D-7617-FC190B21558F}"/>
              </a:ext>
            </a:extLst>
          </p:cNvPr>
          <p:cNvSpPr/>
          <p:nvPr/>
        </p:nvSpPr>
        <p:spPr>
          <a:xfrm>
            <a:off x="4624038" y="3345366"/>
            <a:ext cx="858644" cy="435855"/>
          </a:xfrm>
          <a:prstGeom prst="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3E934EBE-495F-1708-246F-F40CE581BDCF}"/>
              </a:ext>
            </a:extLst>
          </p:cNvPr>
          <p:cNvSpPr/>
          <p:nvPr/>
        </p:nvSpPr>
        <p:spPr>
          <a:xfrm>
            <a:off x="6620105" y="3345365"/>
            <a:ext cx="858644" cy="435855"/>
          </a:xfrm>
          <a:prstGeom prst="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BFD2A88-5355-10A6-74D2-AE53E1CA6603}"/>
              </a:ext>
            </a:extLst>
          </p:cNvPr>
          <p:cNvSpPr txBox="1"/>
          <p:nvPr/>
        </p:nvSpPr>
        <p:spPr>
          <a:xfrm>
            <a:off x="1405053" y="5999355"/>
            <a:ext cx="1516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272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63197BE-E315-57E4-8BE4-84B579A493E1}"/>
              </a:ext>
            </a:extLst>
          </p:cNvPr>
          <p:cNvSpPr txBox="1"/>
          <p:nvPr/>
        </p:nvSpPr>
        <p:spPr>
          <a:xfrm>
            <a:off x="3297043" y="5999355"/>
            <a:ext cx="1516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64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EDEB319-955C-058A-EDF8-C5F14C2C4534}"/>
              </a:ext>
            </a:extLst>
          </p:cNvPr>
          <p:cNvSpPr txBox="1"/>
          <p:nvPr/>
        </p:nvSpPr>
        <p:spPr>
          <a:xfrm>
            <a:off x="5293110" y="5999355"/>
            <a:ext cx="1516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7935FAB-9CD0-3E25-E308-1238468B21BF}"/>
              </a:ext>
            </a:extLst>
          </p:cNvPr>
          <p:cNvSpPr txBox="1"/>
          <p:nvPr/>
        </p:nvSpPr>
        <p:spPr>
          <a:xfrm>
            <a:off x="7289177" y="5999355"/>
            <a:ext cx="1516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9F2B84C-C1A1-3D43-E201-C11B53CC6109}"/>
              </a:ext>
            </a:extLst>
          </p:cNvPr>
          <p:cNvSpPr txBox="1"/>
          <p:nvPr/>
        </p:nvSpPr>
        <p:spPr>
          <a:xfrm>
            <a:off x="2631688" y="2943920"/>
            <a:ext cx="858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GELU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0CF1470-F91D-2E63-6671-5315B5C088C0}"/>
              </a:ext>
            </a:extLst>
          </p:cNvPr>
          <p:cNvSpPr txBox="1"/>
          <p:nvPr/>
        </p:nvSpPr>
        <p:spPr>
          <a:xfrm>
            <a:off x="4620321" y="2943920"/>
            <a:ext cx="858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GELU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9C9A25D-01A8-F2AF-235C-F89A1B484864}"/>
              </a:ext>
            </a:extLst>
          </p:cNvPr>
          <p:cNvSpPr txBox="1"/>
          <p:nvPr/>
        </p:nvSpPr>
        <p:spPr>
          <a:xfrm>
            <a:off x="6573640" y="2943920"/>
            <a:ext cx="951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Identity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237D442-ADDB-21BF-CCE2-5254BBA601DB}"/>
              </a:ext>
            </a:extLst>
          </p:cNvPr>
          <p:cNvSpPr txBox="1"/>
          <p:nvPr/>
        </p:nvSpPr>
        <p:spPr>
          <a:xfrm>
            <a:off x="7670179" y="250066"/>
            <a:ext cx="431738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Optimizer: ADAM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learning rates: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0.1 -&gt; 0.01 -&gt; 0.001 -&gt; 0.0001 -&gt; 0.00001 -&gt; 0.000001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Stopped when validation loss does not improve for 50 epochs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D7D0E00-6B2B-FFB1-9ADE-6605B362E4D4}"/>
              </a:ext>
            </a:extLst>
          </p:cNvPr>
          <p:cNvSpPr txBox="1"/>
          <p:nvPr/>
        </p:nvSpPr>
        <p:spPr>
          <a:xfrm>
            <a:off x="3428995" y="1524375"/>
            <a:ext cx="36204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Biases allowed between all layers</a:t>
            </a:r>
          </a:p>
          <a:p>
            <a:r>
              <a:rPr lang="en-US" dirty="0"/>
              <a:t>Max norm regularization for weights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457394D-CDE7-B453-4630-EDB7381D794C}"/>
              </a:ext>
            </a:extLst>
          </p:cNvPr>
          <p:cNvSpPr txBox="1"/>
          <p:nvPr/>
        </p:nvSpPr>
        <p:spPr>
          <a:xfrm>
            <a:off x="9322415" y="6045521"/>
            <a:ext cx="27989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Trained in minibatches of 68 on my laptop</a:t>
            </a:r>
          </a:p>
        </p:txBody>
      </p:sp>
    </p:spTree>
    <p:extLst>
      <p:ext uri="{BB962C8B-B14F-4D97-AF65-F5344CB8AC3E}">
        <p14:creationId xmlns:p14="http://schemas.microsoft.com/office/powerpoint/2010/main" val="42456877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9D2C5-73EF-6640-4500-BBB6F5AE8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training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5ED0FE9F-33F2-2585-2FD4-34380A3854F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79001493"/>
              </p:ext>
            </p:extLst>
          </p:nvPr>
        </p:nvGraphicFramePr>
        <p:xfrm>
          <a:off x="529371" y="969936"/>
          <a:ext cx="10515600" cy="54855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4EF1489-3E9A-F017-F9F4-33E97F187AAE}"/>
              </a:ext>
            </a:extLst>
          </p:cNvPr>
          <p:cNvSpPr txBox="1"/>
          <p:nvPr/>
        </p:nvSpPr>
        <p:spPr>
          <a:xfrm>
            <a:off x="8809463" y="646771"/>
            <a:ext cx="25443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Final validation RMSE = 0.033 kcal/mol</a:t>
            </a:r>
          </a:p>
        </p:txBody>
      </p:sp>
    </p:spTree>
    <p:extLst>
      <p:ext uri="{BB962C8B-B14F-4D97-AF65-F5344CB8AC3E}">
        <p14:creationId xmlns:p14="http://schemas.microsoft.com/office/powerpoint/2010/main" val="16428394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68C6E-0177-D4B1-A94E-F3C7FD9B6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training: results</a:t>
            </a:r>
          </a:p>
        </p:txBody>
      </p:sp>
      <p:pic>
        <p:nvPicPr>
          <p:cNvPr id="4" name="Content Placeholder 3" descr="Chart, scatter chart&#10;&#10;Description automatically generated">
            <a:extLst>
              <a:ext uri="{FF2B5EF4-FFF2-40B4-BE49-F238E27FC236}">
                <a16:creationId xmlns:a16="http://schemas.microsoft.com/office/drawing/2014/main" id="{5B224A66-6B6E-7257-810F-D8E6092F55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734" y="1462533"/>
            <a:ext cx="7545514" cy="503034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CAEA3A6-C6D8-39EE-0842-0B884C8EA951}"/>
              </a:ext>
            </a:extLst>
          </p:cNvPr>
          <p:cNvSpPr txBox="1"/>
          <p:nvPr/>
        </p:nvSpPr>
        <p:spPr>
          <a:xfrm>
            <a:off x="7545515" y="2967335"/>
            <a:ext cx="44307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Training RMSE = 0.033216402 kcal/mol</a:t>
            </a:r>
          </a:p>
          <a:p>
            <a:r>
              <a:rPr lang="en-US" dirty="0"/>
              <a:t>Validation RMSE = 0.03295033 kcal/mol</a:t>
            </a:r>
          </a:p>
          <a:p>
            <a:r>
              <a:rPr lang="en-US" dirty="0"/>
              <a:t>Test RMSE = 0.036458258 kcal/mol</a:t>
            </a:r>
          </a:p>
        </p:txBody>
      </p:sp>
    </p:spTree>
    <p:extLst>
      <p:ext uri="{BB962C8B-B14F-4D97-AF65-F5344CB8AC3E}">
        <p14:creationId xmlns:p14="http://schemas.microsoft.com/office/powerpoint/2010/main" val="6971089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0540C-F8FD-F6EC-8158-E54FD73B1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Bigger training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E2231D-5E88-29EE-A8EF-F49F6B4A4673}"/>
              </a:ext>
            </a:extLst>
          </p:cNvPr>
          <p:cNvSpPr/>
          <p:nvPr/>
        </p:nvSpPr>
        <p:spPr>
          <a:xfrm>
            <a:off x="617034" y="1411906"/>
            <a:ext cx="624469" cy="43867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36F96DD-4C9E-2853-20F2-F32D8D94D5A8}"/>
              </a:ext>
            </a:extLst>
          </p:cNvPr>
          <p:cNvSpPr/>
          <p:nvPr/>
        </p:nvSpPr>
        <p:spPr>
          <a:xfrm>
            <a:off x="6506745" y="2420453"/>
            <a:ext cx="624469" cy="23696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4AD89F8-B134-11DE-88FC-27138BC0F3B5}"/>
              </a:ext>
            </a:extLst>
          </p:cNvPr>
          <p:cNvSpPr/>
          <p:nvPr/>
        </p:nvSpPr>
        <p:spPr>
          <a:xfrm>
            <a:off x="8502812" y="3398972"/>
            <a:ext cx="624469" cy="3519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CC822D9-AE56-2FEB-7D09-C101C2B9548D}"/>
              </a:ext>
            </a:extLst>
          </p:cNvPr>
          <p:cNvSpPr/>
          <p:nvPr/>
        </p:nvSpPr>
        <p:spPr>
          <a:xfrm>
            <a:off x="10498879" y="3387341"/>
            <a:ext cx="624469" cy="3519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CFDE4E81-8E6A-5A15-1745-2A2D2E07E3F2}"/>
              </a:ext>
            </a:extLst>
          </p:cNvPr>
          <p:cNvSpPr/>
          <p:nvPr/>
        </p:nvSpPr>
        <p:spPr>
          <a:xfrm>
            <a:off x="5443662" y="3345366"/>
            <a:ext cx="858644" cy="435855"/>
          </a:xfrm>
          <a:prstGeom prst="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FAF4A866-AC42-526D-7617-FC190B21558F}"/>
              </a:ext>
            </a:extLst>
          </p:cNvPr>
          <p:cNvSpPr/>
          <p:nvPr/>
        </p:nvSpPr>
        <p:spPr>
          <a:xfrm>
            <a:off x="7387691" y="3345366"/>
            <a:ext cx="858644" cy="435855"/>
          </a:xfrm>
          <a:prstGeom prst="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3E934EBE-495F-1708-246F-F40CE581BDCF}"/>
              </a:ext>
            </a:extLst>
          </p:cNvPr>
          <p:cNvSpPr/>
          <p:nvPr/>
        </p:nvSpPr>
        <p:spPr>
          <a:xfrm>
            <a:off x="9383758" y="3345365"/>
            <a:ext cx="858644" cy="435855"/>
          </a:xfrm>
          <a:prstGeom prst="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BFD2A88-5355-10A6-74D2-AE53E1CA6603}"/>
              </a:ext>
            </a:extLst>
          </p:cNvPr>
          <p:cNvSpPr txBox="1"/>
          <p:nvPr/>
        </p:nvSpPr>
        <p:spPr>
          <a:xfrm>
            <a:off x="170985" y="5999354"/>
            <a:ext cx="1516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272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63197BE-E315-57E4-8BE4-84B579A493E1}"/>
              </a:ext>
            </a:extLst>
          </p:cNvPr>
          <p:cNvSpPr txBox="1"/>
          <p:nvPr/>
        </p:nvSpPr>
        <p:spPr>
          <a:xfrm>
            <a:off x="4144540" y="5995919"/>
            <a:ext cx="1516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128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EDEB319-955C-058A-EDF8-C5F14C2C4534}"/>
              </a:ext>
            </a:extLst>
          </p:cNvPr>
          <p:cNvSpPr txBox="1"/>
          <p:nvPr/>
        </p:nvSpPr>
        <p:spPr>
          <a:xfrm>
            <a:off x="8047460" y="5995919"/>
            <a:ext cx="1516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7935FAB-9CD0-3E25-E308-1238468B21BF}"/>
              </a:ext>
            </a:extLst>
          </p:cNvPr>
          <p:cNvSpPr txBox="1"/>
          <p:nvPr/>
        </p:nvSpPr>
        <p:spPr>
          <a:xfrm>
            <a:off x="10043527" y="5995919"/>
            <a:ext cx="1516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9F2B84C-C1A1-3D43-E201-C11B53CC6109}"/>
              </a:ext>
            </a:extLst>
          </p:cNvPr>
          <p:cNvSpPr txBox="1"/>
          <p:nvPr/>
        </p:nvSpPr>
        <p:spPr>
          <a:xfrm>
            <a:off x="5395341" y="2943920"/>
            <a:ext cx="858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GELU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0CF1470-F91D-2E63-6671-5315B5C088C0}"/>
              </a:ext>
            </a:extLst>
          </p:cNvPr>
          <p:cNvSpPr txBox="1"/>
          <p:nvPr/>
        </p:nvSpPr>
        <p:spPr>
          <a:xfrm>
            <a:off x="7383974" y="2943920"/>
            <a:ext cx="858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GELU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9C9A25D-01A8-F2AF-235C-F89A1B484864}"/>
              </a:ext>
            </a:extLst>
          </p:cNvPr>
          <p:cNvSpPr txBox="1"/>
          <p:nvPr/>
        </p:nvSpPr>
        <p:spPr>
          <a:xfrm>
            <a:off x="9337293" y="2943920"/>
            <a:ext cx="951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Identity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237D442-ADDB-21BF-CCE2-5254BBA601DB}"/>
              </a:ext>
            </a:extLst>
          </p:cNvPr>
          <p:cNvSpPr txBox="1"/>
          <p:nvPr/>
        </p:nvSpPr>
        <p:spPr>
          <a:xfrm>
            <a:off x="7813296" y="126633"/>
            <a:ext cx="431738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Training data: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Organic molecules with 1-4 C/N/O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94 different molecules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~900,000 total data points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Parallelization (OpenMP style)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But not very efficient…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F2A9FFE7-9AA2-CE1B-8615-553748790337}"/>
              </a:ext>
            </a:extLst>
          </p:cNvPr>
          <p:cNvSpPr/>
          <p:nvPr/>
        </p:nvSpPr>
        <p:spPr>
          <a:xfrm>
            <a:off x="1537013" y="3345365"/>
            <a:ext cx="858644" cy="435855"/>
          </a:xfrm>
          <a:prstGeom prst="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5B4CF63-8665-A208-CC86-094ED3B9088A}"/>
              </a:ext>
            </a:extLst>
          </p:cNvPr>
          <p:cNvSpPr txBox="1"/>
          <p:nvPr/>
        </p:nvSpPr>
        <p:spPr>
          <a:xfrm>
            <a:off x="1488692" y="2943919"/>
            <a:ext cx="858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GELU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614536B-380B-F2FB-EE6B-1E48AD8B68E9}"/>
              </a:ext>
            </a:extLst>
          </p:cNvPr>
          <p:cNvSpPr/>
          <p:nvPr/>
        </p:nvSpPr>
        <p:spPr>
          <a:xfrm>
            <a:off x="2594522" y="2121968"/>
            <a:ext cx="624469" cy="28826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5861CDCF-CBD9-F58B-263A-2042885109B3}"/>
              </a:ext>
            </a:extLst>
          </p:cNvPr>
          <p:cNvSpPr/>
          <p:nvPr/>
        </p:nvSpPr>
        <p:spPr>
          <a:xfrm>
            <a:off x="3466177" y="3345365"/>
            <a:ext cx="858644" cy="435855"/>
          </a:xfrm>
          <a:prstGeom prst="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1A74A82-A277-AFEE-F0A8-CFCA02DE9773}"/>
              </a:ext>
            </a:extLst>
          </p:cNvPr>
          <p:cNvSpPr txBox="1"/>
          <p:nvPr/>
        </p:nvSpPr>
        <p:spPr>
          <a:xfrm>
            <a:off x="3417856" y="2943919"/>
            <a:ext cx="858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GELU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45DB3CA-0BF3-7172-7A7C-EE42D2E9E059}"/>
              </a:ext>
            </a:extLst>
          </p:cNvPr>
          <p:cNvSpPr/>
          <p:nvPr/>
        </p:nvSpPr>
        <p:spPr>
          <a:xfrm>
            <a:off x="4523686" y="2121968"/>
            <a:ext cx="624469" cy="28826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FE598A6-CD83-79BB-D303-1C0C209EB2FC}"/>
              </a:ext>
            </a:extLst>
          </p:cNvPr>
          <p:cNvSpPr txBox="1"/>
          <p:nvPr/>
        </p:nvSpPr>
        <p:spPr>
          <a:xfrm>
            <a:off x="2148473" y="5999354"/>
            <a:ext cx="1516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128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FF6D43D-3D0A-28CB-7A82-6F9834E6E13F}"/>
              </a:ext>
            </a:extLst>
          </p:cNvPr>
          <p:cNvSpPr txBox="1"/>
          <p:nvPr/>
        </p:nvSpPr>
        <p:spPr>
          <a:xfrm>
            <a:off x="6051393" y="5998728"/>
            <a:ext cx="1516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64</a:t>
            </a:r>
          </a:p>
        </p:txBody>
      </p:sp>
    </p:spTree>
    <p:extLst>
      <p:ext uri="{BB962C8B-B14F-4D97-AF65-F5344CB8AC3E}">
        <p14:creationId xmlns:p14="http://schemas.microsoft.com/office/powerpoint/2010/main" val="38170600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0540C-F8FD-F6EC-8158-E54FD73B1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Bigger training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E2231D-5E88-29EE-A8EF-F49F6B4A4673}"/>
              </a:ext>
            </a:extLst>
          </p:cNvPr>
          <p:cNvSpPr/>
          <p:nvPr/>
        </p:nvSpPr>
        <p:spPr>
          <a:xfrm>
            <a:off x="617034" y="1411906"/>
            <a:ext cx="624469" cy="43867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36F96DD-4C9E-2853-20F2-F32D8D94D5A8}"/>
              </a:ext>
            </a:extLst>
          </p:cNvPr>
          <p:cNvSpPr/>
          <p:nvPr/>
        </p:nvSpPr>
        <p:spPr>
          <a:xfrm>
            <a:off x="6506745" y="2420453"/>
            <a:ext cx="624469" cy="23696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4AD89F8-B134-11DE-88FC-27138BC0F3B5}"/>
              </a:ext>
            </a:extLst>
          </p:cNvPr>
          <p:cNvSpPr/>
          <p:nvPr/>
        </p:nvSpPr>
        <p:spPr>
          <a:xfrm>
            <a:off x="8502812" y="3398972"/>
            <a:ext cx="624469" cy="3519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CC822D9-AE56-2FEB-7D09-C101C2B9548D}"/>
              </a:ext>
            </a:extLst>
          </p:cNvPr>
          <p:cNvSpPr/>
          <p:nvPr/>
        </p:nvSpPr>
        <p:spPr>
          <a:xfrm>
            <a:off x="10498879" y="3387341"/>
            <a:ext cx="624469" cy="3519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CFDE4E81-8E6A-5A15-1745-2A2D2E07E3F2}"/>
              </a:ext>
            </a:extLst>
          </p:cNvPr>
          <p:cNvSpPr/>
          <p:nvPr/>
        </p:nvSpPr>
        <p:spPr>
          <a:xfrm>
            <a:off x="5443662" y="3345366"/>
            <a:ext cx="858644" cy="435855"/>
          </a:xfrm>
          <a:prstGeom prst="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FAF4A866-AC42-526D-7617-FC190B21558F}"/>
              </a:ext>
            </a:extLst>
          </p:cNvPr>
          <p:cNvSpPr/>
          <p:nvPr/>
        </p:nvSpPr>
        <p:spPr>
          <a:xfrm>
            <a:off x="7387691" y="3345366"/>
            <a:ext cx="858644" cy="435855"/>
          </a:xfrm>
          <a:prstGeom prst="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3E934EBE-495F-1708-246F-F40CE581BDCF}"/>
              </a:ext>
            </a:extLst>
          </p:cNvPr>
          <p:cNvSpPr/>
          <p:nvPr/>
        </p:nvSpPr>
        <p:spPr>
          <a:xfrm>
            <a:off x="9383758" y="3345365"/>
            <a:ext cx="858644" cy="435855"/>
          </a:xfrm>
          <a:prstGeom prst="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BFD2A88-5355-10A6-74D2-AE53E1CA6603}"/>
              </a:ext>
            </a:extLst>
          </p:cNvPr>
          <p:cNvSpPr txBox="1"/>
          <p:nvPr/>
        </p:nvSpPr>
        <p:spPr>
          <a:xfrm>
            <a:off x="170985" y="5999354"/>
            <a:ext cx="1516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272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63197BE-E315-57E4-8BE4-84B579A493E1}"/>
              </a:ext>
            </a:extLst>
          </p:cNvPr>
          <p:cNvSpPr txBox="1"/>
          <p:nvPr/>
        </p:nvSpPr>
        <p:spPr>
          <a:xfrm>
            <a:off x="4144540" y="5995919"/>
            <a:ext cx="1516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128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EDEB319-955C-058A-EDF8-C5F14C2C4534}"/>
              </a:ext>
            </a:extLst>
          </p:cNvPr>
          <p:cNvSpPr txBox="1"/>
          <p:nvPr/>
        </p:nvSpPr>
        <p:spPr>
          <a:xfrm>
            <a:off x="8047460" y="5995919"/>
            <a:ext cx="1516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7935FAB-9CD0-3E25-E308-1238468B21BF}"/>
              </a:ext>
            </a:extLst>
          </p:cNvPr>
          <p:cNvSpPr txBox="1"/>
          <p:nvPr/>
        </p:nvSpPr>
        <p:spPr>
          <a:xfrm>
            <a:off x="10043527" y="5995919"/>
            <a:ext cx="1516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9F2B84C-C1A1-3D43-E201-C11B53CC6109}"/>
              </a:ext>
            </a:extLst>
          </p:cNvPr>
          <p:cNvSpPr txBox="1"/>
          <p:nvPr/>
        </p:nvSpPr>
        <p:spPr>
          <a:xfrm>
            <a:off x="5395341" y="2943920"/>
            <a:ext cx="858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GELU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0CF1470-F91D-2E63-6671-5315B5C088C0}"/>
              </a:ext>
            </a:extLst>
          </p:cNvPr>
          <p:cNvSpPr txBox="1"/>
          <p:nvPr/>
        </p:nvSpPr>
        <p:spPr>
          <a:xfrm>
            <a:off x="7383974" y="2943920"/>
            <a:ext cx="858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GELU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9C9A25D-01A8-F2AF-235C-F89A1B484864}"/>
              </a:ext>
            </a:extLst>
          </p:cNvPr>
          <p:cNvSpPr txBox="1"/>
          <p:nvPr/>
        </p:nvSpPr>
        <p:spPr>
          <a:xfrm>
            <a:off x="9337293" y="2943920"/>
            <a:ext cx="951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Identity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F2A9FFE7-9AA2-CE1B-8615-553748790337}"/>
              </a:ext>
            </a:extLst>
          </p:cNvPr>
          <p:cNvSpPr/>
          <p:nvPr/>
        </p:nvSpPr>
        <p:spPr>
          <a:xfrm>
            <a:off x="1537013" y="3345365"/>
            <a:ext cx="858644" cy="435855"/>
          </a:xfrm>
          <a:prstGeom prst="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5B4CF63-8665-A208-CC86-094ED3B9088A}"/>
              </a:ext>
            </a:extLst>
          </p:cNvPr>
          <p:cNvSpPr txBox="1"/>
          <p:nvPr/>
        </p:nvSpPr>
        <p:spPr>
          <a:xfrm>
            <a:off x="1488692" y="2943919"/>
            <a:ext cx="858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GELU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614536B-380B-F2FB-EE6B-1E48AD8B68E9}"/>
              </a:ext>
            </a:extLst>
          </p:cNvPr>
          <p:cNvSpPr/>
          <p:nvPr/>
        </p:nvSpPr>
        <p:spPr>
          <a:xfrm>
            <a:off x="2594522" y="2121968"/>
            <a:ext cx="624469" cy="28826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5861CDCF-CBD9-F58B-263A-2042885109B3}"/>
              </a:ext>
            </a:extLst>
          </p:cNvPr>
          <p:cNvSpPr/>
          <p:nvPr/>
        </p:nvSpPr>
        <p:spPr>
          <a:xfrm>
            <a:off x="3466177" y="3345365"/>
            <a:ext cx="858644" cy="435855"/>
          </a:xfrm>
          <a:prstGeom prst="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1A74A82-A277-AFEE-F0A8-CFCA02DE9773}"/>
              </a:ext>
            </a:extLst>
          </p:cNvPr>
          <p:cNvSpPr txBox="1"/>
          <p:nvPr/>
        </p:nvSpPr>
        <p:spPr>
          <a:xfrm>
            <a:off x="3417856" y="2943919"/>
            <a:ext cx="858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GELU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45DB3CA-0BF3-7172-7A7C-EE42D2E9E059}"/>
              </a:ext>
            </a:extLst>
          </p:cNvPr>
          <p:cNvSpPr/>
          <p:nvPr/>
        </p:nvSpPr>
        <p:spPr>
          <a:xfrm>
            <a:off x="4523686" y="2121968"/>
            <a:ext cx="624469" cy="28826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FE598A6-CD83-79BB-D303-1C0C209EB2FC}"/>
              </a:ext>
            </a:extLst>
          </p:cNvPr>
          <p:cNvSpPr txBox="1"/>
          <p:nvPr/>
        </p:nvSpPr>
        <p:spPr>
          <a:xfrm>
            <a:off x="2148473" y="5999354"/>
            <a:ext cx="1516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128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FF6D43D-3D0A-28CB-7A82-6F9834E6E13F}"/>
              </a:ext>
            </a:extLst>
          </p:cNvPr>
          <p:cNvSpPr txBox="1"/>
          <p:nvPr/>
        </p:nvSpPr>
        <p:spPr>
          <a:xfrm>
            <a:off x="6051393" y="5998728"/>
            <a:ext cx="1516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64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22F47D7-C644-0495-00C5-88965E9FD92B}"/>
              </a:ext>
            </a:extLst>
          </p:cNvPr>
          <p:cNvSpPr txBox="1"/>
          <p:nvPr/>
        </p:nvSpPr>
        <p:spPr>
          <a:xfrm>
            <a:off x="7670179" y="250066"/>
            <a:ext cx="431738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Optimizer: ADAM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learning rates: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0.1 -&gt; 0.001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Had to force quit due to time constraints (but validation was still improving)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1861D2C-3E5F-3CAC-D3DD-3A4FADB7F92A}"/>
              </a:ext>
            </a:extLst>
          </p:cNvPr>
          <p:cNvSpPr txBox="1"/>
          <p:nvPr/>
        </p:nvSpPr>
        <p:spPr>
          <a:xfrm>
            <a:off x="3399270" y="1433920"/>
            <a:ext cx="36204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Biases allowed between all layers</a:t>
            </a:r>
          </a:p>
          <a:p>
            <a:r>
              <a:rPr lang="en-US" dirty="0"/>
              <a:t>Max norm regularization for weights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A286716-3974-D46D-119D-70A83D03A20A}"/>
              </a:ext>
            </a:extLst>
          </p:cNvPr>
          <p:cNvSpPr txBox="1"/>
          <p:nvPr/>
        </p:nvSpPr>
        <p:spPr>
          <a:xfrm>
            <a:off x="4769004" y="258444"/>
            <a:ext cx="27989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Trained in minibatches of 68 (first round) and 884 (2</a:t>
            </a:r>
            <a:r>
              <a:rPr lang="en-US" baseline="30000" dirty="0"/>
              <a:t>nd</a:t>
            </a:r>
            <a:r>
              <a:rPr lang="en-US" dirty="0"/>
              <a:t> round) on Stampede2</a:t>
            </a:r>
          </a:p>
        </p:txBody>
      </p:sp>
    </p:spTree>
    <p:extLst>
      <p:ext uri="{BB962C8B-B14F-4D97-AF65-F5344CB8AC3E}">
        <p14:creationId xmlns:p14="http://schemas.microsoft.com/office/powerpoint/2010/main" val="28041563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BFB3D-63CE-CFEA-C66F-1C84FB68F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Bigger training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0A68D6-4E06-B023-CA39-D05936AC5A6A}"/>
              </a:ext>
            </a:extLst>
          </p:cNvPr>
          <p:cNvSpPr txBox="1"/>
          <p:nvPr/>
        </p:nvSpPr>
        <p:spPr>
          <a:xfrm>
            <a:off x="9332641" y="704740"/>
            <a:ext cx="25443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Final validation RMSE = 0.0437 kcal/mol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23DE9F61-465E-047B-C0FA-5D2F168DFD2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19294014"/>
              </p:ext>
            </p:extLst>
          </p:nvPr>
        </p:nvGraphicFramePr>
        <p:xfrm>
          <a:off x="1040686" y="1464121"/>
          <a:ext cx="10110627" cy="45863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47BCFC3-660A-9EF3-C725-F6FF8F7B3DE8}"/>
              </a:ext>
            </a:extLst>
          </p:cNvPr>
          <p:cNvCxnSpPr/>
          <p:nvPr/>
        </p:nvCxnSpPr>
        <p:spPr>
          <a:xfrm flipV="1">
            <a:off x="6411074" y="6050519"/>
            <a:ext cx="0" cy="329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B369097-F68C-B5C7-0505-664D33C02555}"/>
              </a:ext>
            </a:extLst>
          </p:cNvPr>
          <p:cNvSpPr txBox="1"/>
          <p:nvPr/>
        </p:nvSpPr>
        <p:spPr>
          <a:xfrm>
            <a:off x="5455578" y="6447572"/>
            <a:ext cx="2876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Learning rate reduced</a:t>
            </a:r>
          </a:p>
        </p:txBody>
      </p:sp>
    </p:spTree>
    <p:extLst>
      <p:ext uri="{BB962C8B-B14F-4D97-AF65-F5344CB8AC3E}">
        <p14:creationId xmlns:p14="http://schemas.microsoft.com/office/powerpoint/2010/main" val="37212975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2F9DC-4528-8679-B3C1-B76CC0DEE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Bigger training results</a:t>
            </a:r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72F11D92-8A1C-D1B6-429D-5A1481681C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6665788" cy="444385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96C8AF1-8C8B-19E7-3093-51D57B322A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607" y="2774220"/>
            <a:ext cx="314369" cy="227679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573E175-5CB6-A624-1F21-04E050A407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1208" y="6162801"/>
            <a:ext cx="2210108" cy="23815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36CF877-A724-B751-FEFA-C7FCFAB76A19}"/>
              </a:ext>
            </a:extLst>
          </p:cNvPr>
          <p:cNvSpPr txBox="1"/>
          <p:nvPr/>
        </p:nvSpPr>
        <p:spPr>
          <a:xfrm>
            <a:off x="7545515" y="2967335"/>
            <a:ext cx="44307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Training RMSE = 0.042631466 kcal/mol</a:t>
            </a:r>
          </a:p>
          <a:p>
            <a:r>
              <a:rPr lang="en-US" dirty="0"/>
              <a:t>Validation RMSE = 0.042709608 kcal/mol</a:t>
            </a:r>
          </a:p>
          <a:p>
            <a:r>
              <a:rPr lang="en-US" dirty="0"/>
              <a:t>Test RMSE = 0.042404305 kcal/mol</a:t>
            </a:r>
          </a:p>
        </p:txBody>
      </p:sp>
    </p:spTree>
    <p:extLst>
      <p:ext uri="{BB962C8B-B14F-4D97-AF65-F5344CB8AC3E}">
        <p14:creationId xmlns:p14="http://schemas.microsoft.com/office/powerpoint/2010/main" val="21289383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hart, scatter chart&#10;&#10;Description automatically generated">
            <a:extLst>
              <a:ext uri="{FF2B5EF4-FFF2-40B4-BE49-F238E27FC236}">
                <a16:creationId xmlns:a16="http://schemas.microsoft.com/office/drawing/2014/main" id="{01657268-C2D9-3F6A-BC44-A12690D88F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682875"/>
            <a:ext cx="5715000" cy="3810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A3D0D52-7165-07C5-D0B1-9BCC7B548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Bigger training: fitting larger molecules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A05B79-FE78-385E-9F56-EC65EB6254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Molecules with 5 C/N/O</a:t>
            </a:r>
          </a:p>
          <a:p>
            <a:pPr lvl="1"/>
            <a:r>
              <a:rPr lang="en-US" dirty="0"/>
              <a:t>267 different molecules</a:t>
            </a:r>
          </a:p>
          <a:p>
            <a:pPr lvl="1"/>
            <a:r>
              <a:rPr lang="en-US" dirty="0"/>
              <a:t>1,813,151 total data points</a:t>
            </a:r>
          </a:p>
          <a:p>
            <a:r>
              <a:rPr lang="en-US" dirty="0"/>
              <a:t>Fit to model trained on &lt;=4 C/N/O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F121F2-4B1B-884D-38C4-06EB1C8F5E49}"/>
              </a:ext>
            </a:extLst>
          </p:cNvPr>
          <p:cNvSpPr txBox="1"/>
          <p:nvPr/>
        </p:nvSpPr>
        <p:spPr>
          <a:xfrm>
            <a:off x="1346750" y="5350940"/>
            <a:ext cx="4430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RMSE = 0.0471014158 kcal/mol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8D792C7-FC4D-A633-1678-1ED957E267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8800" y="3562228"/>
            <a:ext cx="314369" cy="227679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B5DC857-4A25-F266-CF14-91BF15D158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9240" y="6580940"/>
            <a:ext cx="2210108" cy="238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367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79CE6-79AD-2EC2-1AA2-E0ED38D00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ANI1JL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2D35F3-1697-7ED6-5D3A-2EDBF17CFA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</a:t>
            </a:r>
            <a:r>
              <a:rPr lang="en-US" b="1" dirty="0"/>
              <a:t>ANI</a:t>
            </a:r>
            <a:r>
              <a:rPr lang="en-US" dirty="0"/>
              <a:t>-</a:t>
            </a:r>
            <a:r>
              <a:rPr lang="en-US" b="1" dirty="0"/>
              <a:t>1</a:t>
            </a:r>
            <a:r>
              <a:rPr lang="en-US" dirty="0"/>
              <a:t> in </a:t>
            </a:r>
            <a:r>
              <a:rPr lang="en-US" b="1" dirty="0" err="1"/>
              <a:t>J</a:t>
            </a:r>
            <a:r>
              <a:rPr lang="en-US" dirty="0" err="1"/>
              <a:t>u</a:t>
            </a:r>
            <a:r>
              <a:rPr lang="en-US" b="1" dirty="0" err="1"/>
              <a:t>L</a:t>
            </a:r>
            <a:r>
              <a:rPr lang="en-US" dirty="0" err="1"/>
              <a:t>ia</a:t>
            </a:r>
            <a:r>
              <a:rPr lang="en-US" dirty="0"/>
              <a:t>”</a:t>
            </a:r>
          </a:p>
          <a:p>
            <a:r>
              <a:rPr lang="en-US" dirty="0"/>
              <a:t>Written like a standard Julia Package</a:t>
            </a:r>
          </a:p>
          <a:p>
            <a:r>
              <a:rPr lang="en-US" dirty="0"/>
              <a:t>Help of the </a:t>
            </a:r>
            <a:r>
              <a:rPr lang="en-US" dirty="0">
                <a:hlinkClick r:id="rId2"/>
              </a:rPr>
              <a:t>Flux</a:t>
            </a:r>
            <a:r>
              <a:rPr lang="en-US" dirty="0"/>
              <a:t> machine-learning library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22E58D9-A6F0-DE4B-7316-472BE5C45A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7831" y="108092"/>
            <a:ext cx="2124984" cy="1357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lux logo">
            <a:extLst>
              <a:ext uri="{FF2B5EF4-FFF2-40B4-BE49-F238E27FC236}">
                <a16:creationId xmlns:a16="http://schemas.microsoft.com/office/drawing/2014/main" id="{E4BA4126-BA6F-D30B-B6CE-BAC5BC481A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066" y="5081362"/>
            <a:ext cx="4179037" cy="1411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19445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D0D52-7165-07C5-D0B1-9BCC7B548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Bigger training: fitting larger molecules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A05B79-FE78-385E-9F56-EC65EB6254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Molecules with 8 C/N/O</a:t>
            </a:r>
          </a:p>
          <a:p>
            <a:pPr lvl="1"/>
            <a:r>
              <a:rPr lang="en-US" dirty="0"/>
              <a:t>47932 different molecules</a:t>
            </a:r>
          </a:p>
          <a:p>
            <a:pPr lvl="1"/>
            <a:r>
              <a:rPr lang="en-US" dirty="0"/>
              <a:t>11,236,918 total data points</a:t>
            </a:r>
          </a:p>
          <a:p>
            <a:r>
              <a:rPr lang="en-US" dirty="0"/>
              <a:t>Fit to model trained on &lt;=4 C/N/O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CF7550-E4CC-5E99-9613-6AD0E9B3431A}"/>
              </a:ext>
            </a:extLst>
          </p:cNvPr>
          <p:cNvSpPr txBox="1"/>
          <p:nvPr/>
        </p:nvSpPr>
        <p:spPr>
          <a:xfrm>
            <a:off x="1180720" y="5361214"/>
            <a:ext cx="4430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RMSE = 0.121 kcal/mol</a:t>
            </a:r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BB49B54A-E107-0F7F-5D08-A18809FA9B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0531" y="3126970"/>
            <a:ext cx="5048857" cy="336590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1E03666-B795-EA15-37E3-6BCF23FC46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474163"/>
            <a:ext cx="314369" cy="227679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563F889-07A0-28AC-C27D-625D3BA036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16440" y="6492875"/>
            <a:ext cx="2210108" cy="238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949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66A2820-6A04-0598-30D2-ABA33ADFEF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314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B75D0-7D54-4985-ED3F-2B74689AB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High-dimensional NNP</a:t>
            </a:r>
          </a:p>
        </p:txBody>
      </p:sp>
      <p:pic>
        <p:nvPicPr>
          <p:cNvPr id="2049" name="Picture 1" descr="A Atomic NNP (X) &#10;12 &#10;B HD-Atomic NNP (H20) &#10;123456 &#10;al a2 a3 &#10;11 &#10;13 &#10;Atomic &#10;Energy &#10;al a2 &#10;al &#10;2 &#10;a2 &#10;NNP &#10;NNP(O) &#10;NNP(H) &#10;Each color &#10;represents a &#10;distinct NNP &#10;Atomic &#10;Energies &#10;Total &#10;Energy &#10;1 ">
            <a:extLst>
              <a:ext uri="{FF2B5EF4-FFF2-40B4-BE49-F238E27FC236}">
                <a16:creationId xmlns:a16="http://schemas.microsoft.com/office/drawing/2014/main" id="{88901A47-39DB-A1DE-85F4-31616946AC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7795" y="1507327"/>
            <a:ext cx="7327804" cy="4874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FACF6FB-88D2-0F06-527A-562F2F044D59}"/>
              </a:ext>
            </a:extLst>
          </p:cNvPr>
          <p:cNvSpPr txBox="1"/>
          <p:nvPr/>
        </p:nvSpPr>
        <p:spPr>
          <a:xfrm>
            <a:off x="2943546" y="2204771"/>
            <a:ext cx="1089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position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16724B-DD25-32DB-C379-AC29FCFA3241}"/>
              </a:ext>
            </a:extLst>
          </p:cNvPr>
          <p:cNvSpPr txBox="1"/>
          <p:nvPr/>
        </p:nvSpPr>
        <p:spPr>
          <a:xfrm>
            <a:off x="2495174" y="2832890"/>
            <a:ext cx="19109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Atomic Environment Vector (AEV)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30712F-00FE-515F-02EA-5F248B01543D}"/>
              </a:ext>
            </a:extLst>
          </p:cNvPr>
          <p:cNvSpPr txBox="1"/>
          <p:nvPr/>
        </p:nvSpPr>
        <p:spPr>
          <a:xfrm>
            <a:off x="2208943" y="4440904"/>
            <a:ext cx="1469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Hidden layers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36B61E-7EDD-7BA2-8B42-AFC6F82281F7}"/>
              </a:ext>
            </a:extLst>
          </p:cNvPr>
          <p:cNvSpPr txBox="1"/>
          <p:nvPr/>
        </p:nvSpPr>
        <p:spPr>
          <a:xfrm>
            <a:off x="1926404" y="3702240"/>
            <a:ext cx="2034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(aka “fingerprints”)</a:t>
            </a:r>
          </a:p>
        </p:txBody>
      </p:sp>
    </p:spTree>
    <p:extLst>
      <p:ext uri="{BB962C8B-B14F-4D97-AF65-F5344CB8AC3E}">
        <p14:creationId xmlns:p14="http://schemas.microsoft.com/office/powerpoint/2010/main" val="3450604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DF1A5-E7F1-0C06-1DBF-67A0F131C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AEVs</a:t>
            </a:r>
          </a:p>
        </p:txBody>
      </p:sp>
      <p:pic>
        <p:nvPicPr>
          <p:cNvPr id="4" name="Picture 1" descr="A Atomic NNP (X) &#10;12 &#10;B HD-Atomic NNP (H20) &#10;123456 &#10;al a2 a3 &#10;11 &#10;13 &#10;Atomic &#10;Energy &#10;al a2 &#10;al &#10;2 &#10;a2 &#10;NNP &#10;NNP(O) &#10;NNP(H) &#10;Each color &#10;represents a &#10;distinct NNP &#10;Atomic &#10;Energies &#10;Total &#10;Energy &#10;1 ">
            <a:extLst>
              <a:ext uri="{FF2B5EF4-FFF2-40B4-BE49-F238E27FC236}">
                <a16:creationId xmlns:a16="http://schemas.microsoft.com/office/drawing/2014/main" id="{46F7CD95-3377-5FDE-4D18-9F8464536B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47"/>
          <a:stretch/>
        </p:blipFill>
        <p:spPr bwMode="auto">
          <a:xfrm>
            <a:off x="9466527" y="123289"/>
            <a:ext cx="2600015" cy="3462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34BC567-550F-8830-CE50-2C1C4E549AC6}"/>
              </a:ext>
            </a:extLst>
          </p:cNvPr>
          <p:cNvSpPr/>
          <p:nvPr/>
        </p:nvSpPr>
        <p:spPr>
          <a:xfrm>
            <a:off x="1071509" y="1760332"/>
            <a:ext cx="914400" cy="87785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D6B7CE2-9403-1BC3-AB5B-FD5C72940FC0}"/>
              </a:ext>
            </a:extLst>
          </p:cNvPr>
          <p:cNvSpPr/>
          <p:nvPr/>
        </p:nvSpPr>
        <p:spPr>
          <a:xfrm>
            <a:off x="1984197" y="1760332"/>
            <a:ext cx="914400" cy="87785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6BA859-D444-E688-BE77-A9BE64873973}"/>
              </a:ext>
            </a:extLst>
          </p:cNvPr>
          <p:cNvSpPr/>
          <p:nvPr/>
        </p:nvSpPr>
        <p:spPr>
          <a:xfrm>
            <a:off x="2898597" y="1760332"/>
            <a:ext cx="914400" cy="87785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CD9AB1-53F5-9D83-D809-994F6A739B12}"/>
              </a:ext>
            </a:extLst>
          </p:cNvPr>
          <p:cNvSpPr/>
          <p:nvPr/>
        </p:nvSpPr>
        <p:spPr>
          <a:xfrm>
            <a:off x="3811285" y="1760332"/>
            <a:ext cx="914400" cy="87785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236E0CB-E8CE-4EE3-2AB5-AC952710FE4E}"/>
              </a:ext>
            </a:extLst>
          </p:cNvPr>
          <p:cNvSpPr/>
          <p:nvPr/>
        </p:nvSpPr>
        <p:spPr>
          <a:xfrm>
            <a:off x="5579042" y="1760332"/>
            <a:ext cx="914400" cy="87785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E525F81-A6A9-F6CE-5F18-FA982C40FFE4}"/>
              </a:ext>
            </a:extLst>
          </p:cNvPr>
          <p:cNvSpPr/>
          <p:nvPr/>
        </p:nvSpPr>
        <p:spPr>
          <a:xfrm>
            <a:off x="6491730" y="1760332"/>
            <a:ext cx="914400" cy="87785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4171F8D-2170-75C0-3356-FEA4F2CF092A}"/>
              </a:ext>
            </a:extLst>
          </p:cNvPr>
          <p:cNvSpPr/>
          <p:nvPr/>
        </p:nvSpPr>
        <p:spPr>
          <a:xfrm>
            <a:off x="7406130" y="1760332"/>
            <a:ext cx="914400" cy="87785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3218571-05A2-3B94-AA05-A7250394A53C}"/>
              </a:ext>
            </a:extLst>
          </p:cNvPr>
          <p:cNvSpPr/>
          <p:nvPr/>
        </p:nvSpPr>
        <p:spPr>
          <a:xfrm>
            <a:off x="8318818" y="1760332"/>
            <a:ext cx="914400" cy="87785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F71A58B-C616-9092-8EC0-1CC0C373ED77}"/>
              </a:ext>
            </a:extLst>
          </p:cNvPr>
          <p:cNvSpPr/>
          <p:nvPr/>
        </p:nvSpPr>
        <p:spPr>
          <a:xfrm>
            <a:off x="4811340" y="2179105"/>
            <a:ext cx="93733" cy="878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8E3C8AD-11D6-7DB8-B8D0-76084CBC09F3}"/>
              </a:ext>
            </a:extLst>
          </p:cNvPr>
          <p:cNvSpPr/>
          <p:nvPr/>
        </p:nvSpPr>
        <p:spPr>
          <a:xfrm>
            <a:off x="5104641" y="2179105"/>
            <a:ext cx="93733" cy="878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25F5550-2A7D-0FE5-1F0F-20FA98CBB703}"/>
              </a:ext>
            </a:extLst>
          </p:cNvPr>
          <p:cNvSpPr/>
          <p:nvPr/>
        </p:nvSpPr>
        <p:spPr>
          <a:xfrm>
            <a:off x="5397942" y="2179105"/>
            <a:ext cx="93733" cy="878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Difference Between Ethylamine and Diethylamine | Compare the Difference  Between Similar Terms">
            <a:extLst>
              <a:ext uri="{FF2B5EF4-FFF2-40B4-BE49-F238E27FC236}">
                <a16:creationId xmlns:a16="http://schemas.microsoft.com/office/drawing/2014/main" id="{B120EBDF-9898-F577-7C7B-DDCDADC541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1507" y="64491"/>
            <a:ext cx="1863702" cy="1246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BC52B7D5-49DD-DD99-D750-82E42AB4B898}"/>
              </a:ext>
            </a:extLst>
          </p:cNvPr>
          <p:cNvSpPr txBox="1"/>
          <p:nvPr/>
        </p:nvSpPr>
        <p:spPr>
          <a:xfrm>
            <a:off x="4805053" y="318627"/>
            <a:ext cx="454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C65E59E-7588-ED88-DAFE-94C5E96EA6CF}"/>
              </a:ext>
            </a:extLst>
          </p:cNvPr>
          <p:cNvSpPr txBox="1"/>
          <p:nvPr/>
        </p:nvSpPr>
        <p:spPr>
          <a:xfrm>
            <a:off x="5217626" y="1100265"/>
            <a:ext cx="454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BF38A3C-6C46-AFE0-C214-3DB9BEF4BE07}"/>
              </a:ext>
            </a:extLst>
          </p:cNvPr>
          <p:cNvSpPr txBox="1"/>
          <p:nvPr/>
        </p:nvSpPr>
        <p:spPr>
          <a:xfrm>
            <a:off x="5259416" y="48788"/>
            <a:ext cx="454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B0197FE-B114-5057-E643-B166FCE28E2D}"/>
              </a:ext>
            </a:extLst>
          </p:cNvPr>
          <p:cNvSpPr txBox="1"/>
          <p:nvPr/>
        </p:nvSpPr>
        <p:spPr>
          <a:xfrm>
            <a:off x="6113224" y="1242730"/>
            <a:ext cx="454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27A8F68-4F6D-B22F-91DC-97C8D83C38DD}"/>
              </a:ext>
            </a:extLst>
          </p:cNvPr>
          <p:cNvSpPr txBox="1"/>
          <p:nvPr/>
        </p:nvSpPr>
        <p:spPr>
          <a:xfrm>
            <a:off x="6264548" y="-61377"/>
            <a:ext cx="454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H5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95E9D94-2697-CFB7-6BA5-E39FB5949FAC}"/>
              </a:ext>
            </a:extLst>
          </p:cNvPr>
          <p:cNvSpPr txBox="1"/>
          <p:nvPr/>
        </p:nvSpPr>
        <p:spPr>
          <a:xfrm>
            <a:off x="6984379" y="59541"/>
            <a:ext cx="454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H6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3DDC6E1-296A-A33D-4361-2AB36C9D3678}"/>
              </a:ext>
            </a:extLst>
          </p:cNvPr>
          <p:cNvSpPr txBox="1"/>
          <p:nvPr/>
        </p:nvSpPr>
        <p:spPr>
          <a:xfrm>
            <a:off x="7015209" y="1041488"/>
            <a:ext cx="454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H7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B7F18FE-E2D5-7BE3-66CF-ED46AC637651}"/>
              </a:ext>
            </a:extLst>
          </p:cNvPr>
          <p:cNvSpPr txBox="1"/>
          <p:nvPr/>
        </p:nvSpPr>
        <p:spPr>
          <a:xfrm>
            <a:off x="5351860" y="702348"/>
            <a:ext cx="454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BF1F64F-F20A-C265-FBCE-0209242C3942}"/>
              </a:ext>
            </a:extLst>
          </p:cNvPr>
          <p:cNvSpPr txBox="1"/>
          <p:nvPr/>
        </p:nvSpPr>
        <p:spPr>
          <a:xfrm>
            <a:off x="5848104" y="687959"/>
            <a:ext cx="454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7B6B032-BBCD-445C-3BC1-1F54D3305B95}"/>
              </a:ext>
            </a:extLst>
          </p:cNvPr>
          <p:cNvSpPr txBox="1"/>
          <p:nvPr/>
        </p:nvSpPr>
        <p:spPr>
          <a:xfrm>
            <a:off x="6757197" y="498204"/>
            <a:ext cx="454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5E74AFA-192B-D64D-6904-B9FC8A268248}"/>
                  </a:ext>
                </a:extLst>
              </p:cNvPr>
              <p:cNvSpPr txBox="1"/>
              <p:nvPr/>
            </p:nvSpPr>
            <p:spPr>
              <a:xfrm>
                <a:off x="-51706" y="2025974"/>
                <a:ext cx="1158053" cy="3844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5E74AFA-192B-D64D-6904-B9FC8A2682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1706" y="2025974"/>
                <a:ext cx="1158053" cy="384464"/>
              </a:xfrm>
              <a:prstGeom prst="rect">
                <a:avLst/>
              </a:prstGeom>
              <a:blipFill>
                <a:blip r:embed="rId4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Left Brace 21">
            <a:extLst>
              <a:ext uri="{FF2B5EF4-FFF2-40B4-BE49-F238E27FC236}">
                <a16:creationId xmlns:a16="http://schemas.microsoft.com/office/drawing/2014/main" id="{823B5903-41E9-3CFE-DBFB-40C517F5EDFD}"/>
              </a:ext>
            </a:extLst>
          </p:cNvPr>
          <p:cNvSpPr/>
          <p:nvPr/>
        </p:nvSpPr>
        <p:spPr>
          <a:xfrm rot="16200000">
            <a:off x="2536548" y="1185467"/>
            <a:ext cx="612597" cy="376567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B5033E9-AAA8-71FF-D0BB-E51752E88C33}"/>
              </a:ext>
            </a:extLst>
          </p:cNvPr>
          <p:cNvSpPr txBox="1"/>
          <p:nvPr/>
        </p:nvSpPr>
        <p:spPr>
          <a:xfrm>
            <a:off x="1984197" y="3356360"/>
            <a:ext cx="1839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Radial elements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B698B72-E25D-BD68-130B-0A027BB21D66}"/>
              </a:ext>
            </a:extLst>
          </p:cNvPr>
          <p:cNvSpPr txBox="1"/>
          <p:nvPr/>
        </p:nvSpPr>
        <p:spPr>
          <a:xfrm>
            <a:off x="6121096" y="3356360"/>
            <a:ext cx="1839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Angular elements</a:t>
            </a:r>
          </a:p>
        </p:txBody>
      </p:sp>
      <p:sp>
        <p:nvSpPr>
          <p:cNvPr id="36" name="Left Brace 35">
            <a:extLst>
              <a:ext uri="{FF2B5EF4-FFF2-40B4-BE49-F238E27FC236}">
                <a16:creationId xmlns:a16="http://schemas.microsoft.com/office/drawing/2014/main" id="{03A29416-8924-1435-2EEF-4C5545CF39E5}"/>
              </a:ext>
            </a:extLst>
          </p:cNvPr>
          <p:cNvSpPr/>
          <p:nvPr/>
        </p:nvSpPr>
        <p:spPr>
          <a:xfrm rot="16200000">
            <a:off x="6709870" y="849937"/>
            <a:ext cx="612597" cy="443410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A85C9AC-BD06-DECF-67A3-9935BA3B1D1C}"/>
              </a:ext>
            </a:extLst>
          </p:cNvPr>
          <p:cNvSpPr txBox="1"/>
          <p:nvPr/>
        </p:nvSpPr>
        <p:spPr>
          <a:xfrm>
            <a:off x="1106347" y="2025904"/>
            <a:ext cx="828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X-C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F49810B-0A28-58A6-0CA6-E005C78EF52C}"/>
              </a:ext>
            </a:extLst>
          </p:cNvPr>
          <p:cNvSpPr txBox="1"/>
          <p:nvPr/>
        </p:nvSpPr>
        <p:spPr>
          <a:xfrm>
            <a:off x="2034895" y="2025904"/>
            <a:ext cx="828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X-O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23F0C20-4D96-7369-F001-62844B53CE84}"/>
              </a:ext>
            </a:extLst>
          </p:cNvPr>
          <p:cNvSpPr txBox="1"/>
          <p:nvPr/>
        </p:nvSpPr>
        <p:spPr>
          <a:xfrm>
            <a:off x="2933435" y="2025904"/>
            <a:ext cx="828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X-N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DD56600-7FD6-B886-24CA-BC1CAE9730FF}"/>
              </a:ext>
            </a:extLst>
          </p:cNvPr>
          <p:cNvSpPr txBox="1"/>
          <p:nvPr/>
        </p:nvSpPr>
        <p:spPr>
          <a:xfrm>
            <a:off x="3846123" y="2025904"/>
            <a:ext cx="828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X-H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5958B2E-137F-EEA5-639F-2A45D97D8F6B}"/>
              </a:ext>
            </a:extLst>
          </p:cNvPr>
          <p:cNvSpPr txBox="1"/>
          <p:nvPr/>
        </p:nvSpPr>
        <p:spPr>
          <a:xfrm>
            <a:off x="8361586" y="2025904"/>
            <a:ext cx="828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H-X-H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C831474-6662-D4FC-B11B-2D546CFD0B9E}"/>
              </a:ext>
            </a:extLst>
          </p:cNvPr>
          <p:cNvSpPr txBox="1"/>
          <p:nvPr/>
        </p:nvSpPr>
        <p:spPr>
          <a:xfrm>
            <a:off x="7431757" y="2023435"/>
            <a:ext cx="828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O-X-H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B21AB3A-5178-69AA-DC22-6F2AC75383CC}"/>
              </a:ext>
            </a:extLst>
          </p:cNvPr>
          <p:cNvSpPr txBox="1"/>
          <p:nvPr/>
        </p:nvSpPr>
        <p:spPr>
          <a:xfrm>
            <a:off x="6534498" y="2032416"/>
            <a:ext cx="828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O-X-O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3226125-C47F-032D-294C-1DE4ED17171A}"/>
              </a:ext>
            </a:extLst>
          </p:cNvPr>
          <p:cNvSpPr txBox="1"/>
          <p:nvPr/>
        </p:nvSpPr>
        <p:spPr>
          <a:xfrm>
            <a:off x="5650053" y="2025882"/>
            <a:ext cx="828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N-X-H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DA9D74B-C039-DF90-35D1-BE4A740B14B1}"/>
              </a:ext>
            </a:extLst>
          </p:cNvPr>
          <p:cNvSpPr txBox="1"/>
          <p:nvPr/>
        </p:nvSpPr>
        <p:spPr>
          <a:xfrm>
            <a:off x="401443" y="4204010"/>
            <a:ext cx="60774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an NNP with N different element types, there are: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 radial elements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N(N+1)/2 radial elements</a:t>
            </a:r>
          </a:p>
        </p:txBody>
      </p:sp>
    </p:spTree>
    <p:extLst>
      <p:ext uri="{BB962C8B-B14F-4D97-AF65-F5344CB8AC3E}">
        <p14:creationId xmlns:p14="http://schemas.microsoft.com/office/powerpoint/2010/main" val="2614684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DF1A5-E7F1-0C06-1DBF-67A0F131C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AEVs</a:t>
            </a:r>
          </a:p>
        </p:txBody>
      </p:sp>
      <p:pic>
        <p:nvPicPr>
          <p:cNvPr id="4" name="Picture 1" descr="A Atomic NNP (X) &#10;12 &#10;B HD-Atomic NNP (H20) &#10;123456 &#10;al a2 a3 &#10;11 &#10;13 &#10;Atomic &#10;Energy &#10;al a2 &#10;al &#10;2 &#10;a2 &#10;NNP &#10;NNP(O) &#10;NNP(H) &#10;Each color &#10;represents a &#10;distinct NNP &#10;Atomic &#10;Energies &#10;Total &#10;Energy &#10;1 ">
            <a:extLst>
              <a:ext uri="{FF2B5EF4-FFF2-40B4-BE49-F238E27FC236}">
                <a16:creationId xmlns:a16="http://schemas.microsoft.com/office/drawing/2014/main" id="{46F7CD95-3377-5FDE-4D18-9F8464536B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47"/>
          <a:stretch/>
        </p:blipFill>
        <p:spPr bwMode="auto">
          <a:xfrm>
            <a:off x="9466527" y="123289"/>
            <a:ext cx="2600015" cy="3462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34BC567-550F-8830-CE50-2C1C4E549AC6}"/>
              </a:ext>
            </a:extLst>
          </p:cNvPr>
          <p:cNvSpPr/>
          <p:nvPr/>
        </p:nvSpPr>
        <p:spPr>
          <a:xfrm>
            <a:off x="1071509" y="1760332"/>
            <a:ext cx="914400" cy="87785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D6B7CE2-9403-1BC3-AB5B-FD5C72940FC0}"/>
              </a:ext>
            </a:extLst>
          </p:cNvPr>
          <p:cNvSpPr/>
          <p:nvPr/>
        </p:nvSpPr>
        <p:spPr>
          <a:xfrm>
            <a:off x="1984197" y="1760332"/>
            <a:ext cx="914400" cy="87785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6BA859-D444-E688-BE77-A9BE64873973}"/>
              </a:ext>
            </a:extLst>
          </p:cNvPr>
          <p:cNvSpPr/>
          <p:nvPr/>
        </p:nvSpPr>
        <p:spPr>
          <a:xfrm>
            <a:off x="2898597" y="1760332"/>
            <a:ext cx="914400" cy="87785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CD9AB1-53F5-9D83-D809-994F6A739B12}"/>
              </a:ext>
            </a:extLst>
          </p:cNvPr>
          <p:cNvSpPr/>
          <p:nvPr/>
        </p:nvSpPr>
        <p:spPr>
          <a:xfrm>
            <a:off x="3811285" y="1760332"/>
            <a:ext cx="914400" cy="87785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236E0CB-E8CE-4EE3-2AB5-AC952710FE4E}"/>
              </a:ext>
            </a:extLst>
          </p:cNvPr>
          <p:cNvSpPr/>
          <p:nvPr/>
        </p:nvSpPr>
        <p:spPr>
          <a:xfrm>
            <a:off x="5579042" y="1760332"/>
            <a:ext cx="914400" cy="87785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E525F81-A6A9-F6CE-5F18-FA982C40FFE4}"/>
              </a:ext>
            </a:extLst>
          </p:cNvPr>
          <p:cNvSpPr/>
          <p:nvPr/>
        </p:nvSpPr>
        <p:spPr>
          <a:xfrm>
            <a:off x="6491730" y="1760332"/>
            <a:ext cx="914400" cy="87785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4171F8D-2170-75C0-3356-FEA4F2CF092A}"/>
              </a:ext>
            </a:extLst>
          </p:cNvPr>
          <p:cNvSpPr/>
          <p:nvPr/>
        </p:nvSpPr>
        <p:spPr>
          <a:xfrm>
            <a:off x="7406130" y="1760332"/>
            <a:ext cx="914400" cy="87785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3218571-05A2-3B94-AA05-A7250394A53C}"/>
              </a:ext>
            </a:extLst>
          </p:cNvPr>
          <p:cNvSpPr/>
          <p:nvPr/>
        </p:nvSpPr>
        <p:spPr>
          <a:xfrm>
            <a:off x="8318818" y="1760332"/>
            <a:ext cx="914400" cy="87785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F71A58B-C616-9092-8EC0-1CC0C373ED77}"/>
              </a:ext>
            </a:extLst>
          </p:cNvPr>
          <p:cNvSpPr/>
          <p:nvPr/>
        </p:nvSpPr>
        <p:spPr>
          <a:xfrm>
            <a:off x="4811340" y="2179105"/>
            <a:ext cx="93733" cy="878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8E3C8AD-11D6-7DB8-B8D0-76084CBC09F3}"/>
              </a:ext>
            </a:extLst>
          </p:cNvPr>
          <p:cNvSpPr/>
          <p:nvPr/>
        </p:nvSpPr>
        <p:spPr>
          <a:xfrm>
            <a:off x="5104641" y="2179105"/>
            <a:ext cx="93733" cy="878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25F5550-2A7D-0FE5-1F0F-20FA98CBB703}"/>
              </a:ext>
            </a:extLst>
          </p:cNvPr>
          <p:cNvSpPr/>
          <p:nvPr/>
        </p:nvSpPr>
        <p:spPr>
          <a:xfrm>
            <a:off x="5397942" y="2179105"/>
            <a:ext cx="93733" cy="878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Difference Between Ethylamine and Diethylamine | Compare the Difference  Between Similar Terms">
            <a:extLst>
              <a:ext uri="{FF2B5EF4-FFF2-40B4-BE49-F238E27FC236}">
                <a16:creationId xmlns:a16="http://schemas.microsoft.com/office/drawing/2014/main" id="{B120EBDF-9898-F577-7C7B-DDCDADC541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1507" y="64491"/>
            <a:ext cx="1863702" cy="1246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BC52B7D5-49DD-DD99-D750-82E42AB4B898}"/>
              </a:ext>
            </a:extLst>
          </p:cNvPr>
          <p:cNvSpPr txBox="1"/>
          <p:nvPr/>
        </p:nvSpPr>
        <p:spPr>
          <a:xfrm>
            <a:off x="4805053" y="318627"/>
            <a:ext cx="454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C65E59E-7588-ED88-DAFE-94C5E96EA6CF}"/>
              </a:ext>
            </a:extLst>
          </p:cNvPr>
          <p:cNvSpPr txBox="1"/>
          <p:nvPr/>
        </p:nvSpPr>
        <p:spPr>
          <a:xfrm>
            <a:off x="5217626" y="1100265"/>
            <a:ext cx="454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BF38A3C-6C46-AFE0-C214-3DB9BEF4BE07}"/>
              </a:ext>
            </a:extLst>
          </p:cNvPr>
          <p:cNvSpPr txBox="1"/>
          <p:nvPr/>
        </p:nvSpPr>
        <p:spPr>
          <a:xfrm>
            <a:off x="5259416" y="48788"/>
            <a:ext cx="454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B0197FE-B114-5057-E643-B166FCE28E2D}"/>
              </a:ext>
            </a:extLst>
          </p:cNvPr>
          <p:cNvSpPr txBox="1"/>
          <p:nvPr/>
        </p:nvSpPr>
        <p:spPr>
          <a:xfrm>
            <a:off x="6113224" y="1242730"/>
            <a:ext cx="454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27A8F68-4F6D-B22F-91DC-97C8D83C38DD}"/>
              </a:ext>
            </a:extLst>
          </p:cNvPr>
          <p:cNvSpPr txBox="1"/>
          <p:nvPr/>
        </p:nvSpPr>
        <p:spPr>
          <a:xfrm>
            <a:off x="6264548" y="-61377"/>
            <a:ext cx="454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H5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95E9D94-2697-CFB7-6BA5-E39FB5949FAC}"/>
              </a:ext>
            </a:extLst>
          </p:cNvPr>
          <p:cNvSpPr txBox="1"/>
          <p:nvPr/>
        </p:nvSpPr>
        <p:spPr>
          <a:xfrm>
            <a:off x="6984379" y="59541"/>
            <a:ext cx="454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H6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3DDC6E1-296A-A33D-4361-2AB36C9D3678}"/>
              </a:ext>
            </a:extLst>
          </p:cNvPr>
          <p:cNvSpPr txBox="1"/>
          <p:nvPr/>
        </p:nvSpPr>
        <p:spPr>
          <a:xfrm>
            <a:off x="7015209" y="1041488"/>
            <a:ext cx="454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H7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B7F18FE-E2D5-7BE3-66CF-ED46AC637651}"/>
              </a:ext>
            </a:extLst>
          </p:cNvPr>
          <p:cNvSpPr txBox="1"/>
          <p:nvPr/>
        </p:nvSpPr>
        <p:spPr>
          <a:xfrm>
            <a:off x="5351860" y="702348"/>
            <a:ext cx="454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BF1F64F-F20A-C265-FBCE-0209242C3942}"/>
              </a:ext>
            </a:extLst>
          </p:cNvPr>
          <p:cNvSpPr txBox="1"/>
          <p:nvPr/>
        </p:nvSpPr>
        <p:spPr>
          <a:xfrm>
            <a:off x="5848104" y="687959"/>
            <a:ext cx="454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7B6B032-BBCD-445C-3BC1-1F54D3305B95}"/>
              </a:ext>
            </a:extLst>
          </p:cNvPr>
          <p:cNvSpPr txBox="1"/>
          <p:nvPr/>
        </p:nvSpPr>
        <p:spPr>
          <a:xfrm>
            <a:off x="6757197" y="498204"/>
            <a:ext cx="454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5E74AFA-192B-D64D-6904-B9FC8A268248}"/>
                  </a:ext>
                </a:extLst>
              </p:cNvPr>
              <p:cNvSpPr txBox="1"/>
              <p:nvPr/>
            </p:nvSpPr>
            <p:spPr>
              <a:xfrm>
                <a:off x="-51706" y="2025974"/>
                <a:ext cx="1158053" cy="3844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5E74AFA-192B-D64D-6904-B9FC8A2682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1706" y="2025974"/>
                <a:ext cx="1158053" cy="384464"/>
              </a:xfrm>
              <a:prstGeom prst="rect">
                <a:avLst/>
              </a:prstGeom>
              <a:blipFill>
                <a:blip r:embed="rId4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Left Brace 21">
            <a:extLst>
              <a:ext uri="{FF2B5EF4-FFF2-40B4-BE49-F238E27FC236}">
                <a16:creationId xmlns:a16="http://schemas.microsoft.com/office/drawing/2014/main" id="{823B5903-41E9-3CFE-DBFB-40C517F5EDFD}"/>
              </a:ext>
            </a:extLst>
          </p:cNvPr>
          <p:cNvSpPr/>
          <p:nvPr/>
        </p:nvSpPr>
        <p:spPr>
          <a:xfrm rot="16200000">
            <a:off x="2536548" y="1185467"/>
            <a:ext cx="612597" cy="376567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B5033E9-AAA8-71FF-D0BB-E51752E88C33}"/>
              </a:ext>
            </a:extLst>
          </p:cNvPr>
          <p:cNvSpPr txBox="1"/>
          <p:nvPr/>
        </p:nvSpPr>
        <p:spPr>
          <a:xfrm>
            <a:off x="1984197" y="3356360"/>
            <a:ext cx="1839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Radial elements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B698B72-E25D-BD68-130B-0A027BB21D66}"/>
              </a:ext>
            </a:extLst>
          </p:cNvPr>
          <p:cNvSpPr txBox="1"/>
          <p:nvPr/>
        </p:nvSpPr>
        <p:spPr>
          <a:xfrm>
            <a:off x="6121096" y="3356360"/>
            <a:ext cx="1839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Angular elements</a:t>
            </a:r>
          </a:p>
        </p:txBody>
      </p:sp>
      <p:sp>
        <p:nvSpPr>
          <p:cNvPr id="36" name="Left Brace 35">
            <a:extLst>
              <a:ext uri="{FF2B5EF4-FFF2-40B4-BE49-F238E27FC236}">
                <a16:creationId xmlns:a16="http://schemas.microsoft.com/office/drawing/2014/main" id="{03A29416-8924-1435-2EEF-4C5545CF39E5}"/>
              </a:ext>
            </a:extLst>
          </p:cNvPr>
          <p:cNvSpPr/>
          <p:nvPr/>
        </p:nvSpPr>
        <p:spPr>
          <a:xfrm rot="16200000">
            <a:off x="6709870" y="849937"/>
            <a:ext cx="612597" cy="443410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A85C9AC-BD06-DECF-67A3-9935BA3B1D1C}"/>
              </a:ext>
            </a:extLst>
          </p:cNvPr>
          <p:cNvSpPr txBox="1"/>
          <p:nvPr/>
        </p:nvSpPr>
        <p:spPr>
          <a:xfrm>
            <a:off x="1106347" y="2025904"/>
            <a:ext cx="828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X-C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F49810B-0A28-58A6-0CA6-E005C78EF52C}"/>
              </a:ext>
            </a:extLst>
          </p:cNvPr>
          <p:cNvSpPr txBox="1"/>
          <p:nvPr/>
        </p:nvSpPr>
        <p:spPr>
          <a:xfrm>
            <a:off x="2034895" y="2025904"/>
            <a:ext cx="828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X-O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23F0C20-4D96-7369-F001-62844B53CE84}"/>
              </a:ext>
            </a:extLst>
          </p:cNvPr>
          <p:cNvSpPr txBox="1"/>
          <p:nvPr/>
        </p:nvSpPr>
        <p:spPr>
          <a:xfrm>
            <a:off x="2933435" y="2025904"/>
            <a:ext cx="828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X-N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DD56600-7FD6-B886-24CA-BC1CAE9730FF}"/>
              </a:ext>
            </a:extLst>
          </p:cNvPr>
          <p:cNvSpPr txBox="1"/>
          <p:nvPr/>
        </p:nvSpPr>
        <p:spPr>
          <a:xfrm>
            <a:off x="3846123" y="2025904"/>
            <a:ext cx="828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X-H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5958B2E-137F-EEA5-639F-2A45D97D8F6B}"/>
              </a:ext>
            </a:extLst>
          </p:cNvPr>
          <p:cNvSpPr txBox="1"/>
          <p:nvPr/>
        </p:nvSpPr>
        <p:spPr>
          <a:xfrm>
            <a:off x="8361586" y="2025904"/>
            <a:ext cx="828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H-X-H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C831474-6662-D4FC-B11B-2D546CFD0B9E}"/>
              </a:ext>
            </a:extLst>
          </p:cNvPr>
          <p:cNvSpPr txBox="1"/>
          <p:nvPr/>
        </p:nvSpPr>
        <p:spPr>
          <a:xfrm>
            <a:off x="7431757" y="2023435"/>
            <a:ext cx="828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O-X-H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B21AB3A-5178-69AA-DC22-6F2AC75383CC}"/>
              </a:ext>
            </a:extLst>
          </p:cNvPr>
          <p:cNvSpPr txBox="1"/>
          <p:nvPr/>
        </p:nvSpPr>
        <p:spPr>
          <a:xfrm>
            <a:off x="6534498" y="2032416"/>
            <a:ext cx="828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O-X-O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3226125-C47F-032D-294C-1DE4ED17171A}"/>
              </a:ext>
            </a:extLst>
          </p:cNvPr>
          <p:cNvSpPr txBox="1"/>
          <p:nvPr/>
        </p:nvSpPr>
        <p:spPr>
          <a:xfrm>
            <a:off x="5650053" y="2025882"/>
            <a:ext cx="828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N-X-H</a:t>
            </a:r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774A56F3-5BE4-864F-B9F0-30F7F74FDF57}"/>
              </a:ext>
            </a:extLst>
          </p:cNvPr>
          <p:cNvSpPr/>
          <p:nvPr/>
        </p:nvSpPr>
        <p:spPr>
          <a:xfrm rot="836350">
            <a:off x="3869093" y="2504515"/>
            <a:ext cx="504431" cy="21856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C2C4C8-4550-4F85-B888-6C0E58AF28B0}"/>
              </a:ext>
            </a:extLst>
          </p:cNvPr>
          <p:cNvSpPr txBox="1"/>
          <p:nvPr/>
        </p:nvSpPr>
        <p:spPr>
          <a:xfrm>
            <a:off x="1191658" y="4684844"/>
            <a:ext cx="4522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Each radial element is a vector of length 8</a:t>
            </a:r>
          </a:p>
        </p:txBody>
      </p:sp>
      <p:pic>
        <p:nvPicPr>
          <p:cNvPr id="47" name="Picture 46" descr="0.5 &#10;fc(RÜ) — &#10;+ 0.5 &#10;0.0 &#10;for &#10;for Rü&gt;Rc ">
            <a:extLst>
              <a:ext uri="{FF2B5EF4-FFF2-40B4-BE49-F238E27FC236}">
                <a16:creationId xmlns:a16="http://schemas.microsoft.com/office/drawing/2014/main" id="{625DD026-8072-DFEE-DB3D-A9717169F5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3766" y="4562111"/>
            <a:ext cx="3705225" cy="75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89FA2393-B37C-16F0-42EB-29D6D8D78F9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23766" y="5754421"/>
            <a:ext cx="2930034" cy="923330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D41CFC08-0E6C-924D-1D80-512D0F223999}"/>
              </a:ext>
            </a:extLst>
          </p:cNvPr>
          <p:cNvSpPr txBox="1"/>
          <p:nvPr/>
        </p:nvSpPr>
        <p:spPr>
          <a:xfrm>
            <a:off x="8423766" y="4198700"/>
            <a:ext cx="2344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CUTOFF FUNCTION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6FFF440-3CD2-37F1-72E9-43FE6CEF844B}"/>
              </a:ext>
            </a:extLst>
          </p:cNvPr>
          <p:cNvSpPr txBox="1"/>
          <p:nvPr/>
        </p:nvSpPr>
        <p:spPr>
          <a:xfrm>
            <a:off x="8423765" y="5549748"/>
            <a:ext cx="2930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RADIAL ELEMENTS OF AEV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C761119-5DD5-F69F-2453-A833C5110681}"/>
                  </a:ext>
                </a:extLst>
              </p:cNvPr>
              <p:cNvSpPr txBox="1"/>
              <p:nvPr/>
            </p:nvSpPr>
            <p:spPr>
              <a:xfrm>
                <a:off x="192514" y="5544994"/>
                <a:ext cx="5158201" cy="9433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=4.00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={0.5, 1.0, 1.55, 2.10, 2.65, 3.2, 3.75, 4.3}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𝑟𝑎𝑑𝑖𝑎𝑙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=4.6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C761119-5DD5-F69F-2453-A833C51106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514" y="5544994"/>
                <a:ext cx="5158201" cy="94333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Picture 18">
            <a:extLst>
              <a:ext uri="{FF2B5EF4-FFF2-40B4-BE49-F238E27FC236}">
                <a16:creationId xmlns:a16="http://schemas.microsoft.com/office/drawing/2014/main" id="{3B3CA3FA-63A3-B489-6EF0-1D2D8EC26A7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93711" y="4173203"/>
            <a:ext cx="2852074" cy="2247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116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DF1A5-E7F1-0C06-1DBF-67A0F131C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AEVs</a:t>
            </a:r>
          </a:p>
        </p:txBody>
      </p:sp>
      <p:pic>
        <p:nvPicPr>
          <p:cNvPr id="4" name="Picture 1" descr="A Atomic NNP (X) &#10;12 &#10;B HD-Atomic NNP (H20) &#10;123456 &#10;al a2 a3 &#10;11 &#10;13 &#10;Atomic &#10;Energy &#10;al a2 &#10;al &#10;2 &#10;a2 &#10;NNP &#10;NNP(O) &#10;NNP(H) &#10;Each color &#10;represents a &#10;distinct NNP &#10;Atomic &#10;Energies &#10;Total &#10;Energy &#10;1 ">
            <a:extLst>
              <a:ext uri="{FF2B5EF4-FFF2-40B4-BE49-F238E27FC236}">
                <a16:creationId xmlns:a16="http://schemas.microsoft.com/office/drawing/2014/main" id="{46F7CD95-3377-5FDE-4D18-9F8464536B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47"/>
          <a:stretch/>
        </p:blipFill>
        <p:spPr bwMode="auto">
          <a:xfrm>
            <a:off x="9466527" y="123289"/>
            <a:ext cx="2600015" cy="3462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34BC567-550F-8830-CE50-2C1C4E549AC6}"/>
              </a:ext>
            </a:extLst>
          </p:cNvPr>
          <p:cNvSpPr/>
          <p:nvPr/>
        </p:nvSpPr>
        <p:spPr>
          <a:xfrm>
            <a:off x="1071509" y="1760332"/>
            <a:ext cx="914400" cy="87785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D6B7CE2-9403-1BC3-AB5B-FD5C72940FC0}"/>
              </a:ext>
            </a:extLst>
          </p:cNvPr>
          <p:cNvSpPr/>
          <p:nvPr/>
        </p:nvSpPr>
        <p:spPr>
          <a:xfrm>
            <a:off x="1984197" y="1760332"/>
            <a:ext cx="914400" cy="87785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6BA859-D444-E688-BE77-A9BE64873973}"/>
              </a:ext>
            </a:extLst>
          </p:cNvPr>
          <p:cNvSpPr/>
          <p:nvPr/>
        </p:nvSpPr>
        <p:spPr>
          <a:xfrm>
            <a:off x="2898597" y="1760332"/>
            <a:ext cx="914400" cy="87785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CD9AB1-53F5-9D83-D809-994F6A739B12}"/>
              </a:ext>
            </a:extLst>
          </p:cNvPr>
          <p:cNvSpPr/>
          <p:nvPr/>
        </p:nvSpPr>
        <p:spPr>
          <a:xfrm>
            <a:off x="3811285" y="1760332"/>
            <a:ext cx="914400" cy="87785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236E0CB-E8CE-4EE3-2AB5-AC952710FE4E}"/>
              </a:ext>
            </a:extLst>
          </p:cNvPr>
          <p:cNvSpPr/>
          <p:nvPr/>
        </p:nvSpPr>
        <p:spPr>
          <a:xfrm>
            <a:off x="5579042" y="1760332"/>
            <a:ext cx="914400" cy="87785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E525F81-A6A9-F6CE-5F18-FA982C40FFE4}"/>
              </a:ext>
            </a:extLst>
          </p:cNvPr>
          <p:cNvSpPr/>
          <p:nvPr/>
        </p:nvSpPr>
        <p:spPr>
          <a:xfrm>
            <a:off x="6491730" y="1760332"/>
            <a:ext cx="914400" cy="87785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4171F8D-2170-75C0-3356-FEA4F2CF092A}"/>
              </a:ext>
            </a:extLst>
          </p:cNvPr>
          <p:cNvSpPr/>
          <p:nvPr/>
        </p:nvSpPr>
        <p:spPr>
          <a:xfrm>
            <a:off x="7406130" y="1760332"/>
            <a:ext cx="914400" cy="87785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3218571-05A2-3B94-AA05-A7250394A53C}"/>
              </a:ext>
            </a:extLst>
          </p:cNvPr>
          <p:cNvSpPr/>
          <p:nvPr/>
        </p:nvSpPr>
        <p:spPr>
          <a:xfrm>
            <a:off x="8318818" y="1760332"/>
            <a:ext cx="914400" cy="87785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F71A58B-C616-9092-8EC0-1CC0C373ED77}"/>
              </a:ext>
            </a:extLst>
          </p:cNvPr>
          <p:cNvSpPr/>
          <p:nvPr/>
        </p:nvSpPr>
        <p:spPr>
          <a:xfrm>
            <a:off x="4811340" y="2179105"/>
            <a:ext cx="93733" cy="878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8E3C8AD-11D6-7DB8-B8D0-76084CBC09F3}"/>
              </a:ext>
            </a:extLst>
          </p:cNvPr>
          <p:cNvSpPr/>
          <p:nvPr/>
        </p:nvSpPr>
        <p:spPr>
          <a:xfrm>
            <a:off x="5104641" y="2179105"/>
            <a:ext cx="93733" cy="878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25F5550-2A7D-0FE5-1F0F-20FA98CBB703}"/>
              </a:ext>
            </a:extLst>
          </p:cNvPr>
          <p:cNvSpPr/>
          <p:nvPr/>
        </p:nvSpPr>
        <p:spPr>
          <a:xfrm>
            <a:off x="5397942" y="2179105"/>
            <a:ext cx="93733" cy="878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Difference Between Ethylamine and Diethylamine | Compare the Difference  Between Similar Terms">
            <a:extLst>
              <a:ext uri="{FF2B5EF4-FFF2-40B4-BE49-F238E27FC236}">
                <a16:creationId xmlns:a16="http://schemas.microsoft.com/office/drawing/2014/main" id="{B120EBDF-9898-F577-7C7B-DDCDADC541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1507" y="64491"/>
            <a:ext cx="1863702" cy="1246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BC52B7D5-49DD-DD99-D750-82E42AB4B898}"/>
              </a:ext>
            </a:extLst>
          </p:cNvPr>
          <p:cNvSpPr txBox="1"/>
          <p:nvPr/>
        </p:nvSpPr>
        <p:spPr>
          <a:xfrm>
            <a:off x="4805053" y="318627"/>
            <a:ext cx="454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C65E59E-7588-ED88-DAFE-94C5E96EA6CF}"/>
              </a:ext>
            </a:extLst>
          </p:cNvPr>
          <p:cNvSpPr txBox="1"/>
          <p:nvPr/>
        </p:nvSpPr>
        <p:spPr>
          <a:xfrm>
            <a:off x="5217626" y="1100265"/>
            <a:ext cx="454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BF38A3C-6C46-AFE0-C214-3DB9BEF4BE07}"/>
              </a:ext>
            </a:extLst>
          </p:cNvPr>
          <p:cNvSpPr txBox="1"/>
          <p:nvPr/>
        </p:nvSpPr>
        <p:spPr>
          <a:xfrm>
            <a:off x="5259416" y="48788"/>
            <a:ext cx="454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B0197FE-B114-5057-E643-B166FCE28E2D}"/>
              </a:ext>
            </a:extLst>
          </p:cNvPr>
          <p:cNvSpPr txBox="1"/>
          <p:nvPr/>
        </p:nvSpPr>
        <p:spPr>
          <a:xfrm>
            <a:off x="6113224" y="1242730"/>
            <a:ext cx="454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27A8F68-4F6D-B22F-91DC-97C8D83C38DD}"/>
              </a:ext>
            </a:extLst>
          </p:cNvPr>
          <p:cNvSpPr txBox="1"/>
          <p:nvPr/>
        </p:nvSpPr>
        <p:spPr>
          <a:xfrm>
            <a:off x="6264548" y="-61377"/>
            <a:ext cx="454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H5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95E9D94-2697-CFB7-6BA5-E39FB5949FAC}"/>
              </a:ext>
            </a:extLst>
          </p:cNvPr>
          <p:cNvSpPr txBox="1"/>
          <p:nvPr/>
        </p:nvSpPr>
        <p:spPr>
          <a:xfrm>
            <a:off x="6984379" y="59541"/>
            <a:ext cx="454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H6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3DDC6E1-296A-A33D-4361-2AB36C9D3678}"/>
              </a:ext>
            </a:extLst>
          </p:cNvPr>
          <p:cNvSpPr txBox="1"/>
          <p:nvPr/>
        </p:nvSpPr>
        <p:spPr>
          <a:xfrm>
            <a:off x="7015209" y="1041488"/>
            <a:ext cx="454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H7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B7F18FE-E2D5-7BE3-66CF-ED46AC637651}"/>
              </a:ext>
            </a:extLst>
          </p:cNvPr>
          <p:cNvSpPr txBox="1"/>
          <p:nvPr/>
        </p:nvSpPr>
        <p:spPr>
          <a:xfrm>
            <a:off x="5351860" y="702348"/>
            <a:ext cx="454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BF1F64F-F20A-C265-FBCE-0209242C3942}"/>
              </a:ext>
            </a:extLst>
          </p:cNvPr>
          <p:cNvSpPr txBox="1"/>
          <p:nvPr/>
        </p:nvSpPr>
        <p:spPr>
          <a:xfrm>
            <a:off x="5848104" y="687959"/>
            <a:ext cx="454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7B6B032-BBCD-445C-3BC1-1F54D3305B95}"/>
              </a:ext>
            </a:extLst>
          </p:cNvPr>
          <p:cNvSpPr txBox="1"/>
          <p:nvPr/>
        </p:nvSpPr>
        <p:spPr>
          <a:xfrm>
            <a:off x="6757197" y="498204"/>
            <a:ext cx="454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5E74AFA-192B-D64D-6904-B9FC8A268248}"/>
                  </a:ext>
                </a:extLst>
              </p:cNvPr>
              <p:cNvSpPr txBox="1"/>
              <p:nvPr/>
            </p:nvSpPr>
            <p:spPr>
              <a:xfrm>
                <a:off x="-51706" y="2025974"/>
                <a:ext cx="1158053" cy="3844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5E74AFA-192B-D64D-6904-B9FC8A2682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1706" y="2025974"/>
                <a:ext cx="1158053" cy="384464"/>
              </a:xfrm>
              <a:prstGeom prst="rect">
                <a:avLst/>
              </a:prstGeom>
              <a:blipFill>
                <a:blip r:embed="rId4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Left Brace 21">
            <a:extLst>
              <a:ext uri="{FF2B5EF4-FFF2-40B4-BE49-F238E27FC236}">
                <a16:creationId xmlns:a16="http://schemas.microsoft.com/office/drawing/2014/main" id="{823B5903-41E9-3CFE-DBFB-40C517F5EDFD}"/>
              </a:ext>
            </a:extLst>
          </p:cNvPr>
          <p:cNvSpPr/>
          <p:nvPr/>
        </p:nvSpPr>
        <p:spPr>
          <a:xfrm rot="16200000">
            <a:off x="2536548" y="1185467"/>
            <a:ext cx="612597" cy="376567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B5033E9-AAA8-71FF-D0BB-E51752E88C33}"/>
              </a:ext>
            </a:extLst>
          </p:cNvPr>
          <p:cNvSpPr txBox="1"/>
          <p:nvPr/>
        </p:nvSpPr>
        <p:spPr>
          <a:xfrm>
            <a:off x="1984197" y="3356360"/>
            <a:ext cx="1839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Radial elements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B698B72-E25D-BD68-130B-0A027BB21D66}"/>
              </a:ext>
            </a:extLst>
          </p:cNvPr>
          <p:cNvSpPr txBox="1"/>
          <p:nvPr/>
        </p:nvSpPr>
        <p:spPr>
          <a:xfrm>
            <a:off x="6121096" y="3356360"/>
            <a:ext cx="1839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Angular elements</a:t>
            </a:r>
          </a:p>
        </p:txBody>
      </p:sp>
      <p:sp>
        <p:nvSpPr>
          <p:cNvPr id="36" name="Left Brace 35">
            <a:extLst>
              <a:ext uri="{FF2B5EF4-FFF2-40B4-BE49-F238E27FC236}">
                <a16:creationId xmlns:a16="http://schemas.microsoft.com/office/drawing/2014/main" id="{03A29416-8924-1435-2EEF-4C5545CF39E5}"/>
              </a:ext>
            </a:extLst>
          </p:cNvPr>
          <p:cNvSpPr/>
          <p:nvPr/>
        </p:nvSpPr>
        <p:spPr>
          <a:xfrm rot="16200000">
            <a:off x="6709870" y="849937"/>
            <a:ext cx="612597" cy="443410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A85C9AC-BD06-DECF-67A3-9935BA3B1D1C}"/>
              </a:ext>
            </a:extLst>
          </p:cNvPr>
          <p:cNvSpPr txBox="1"/>
          <p:nvPr/>
        </p:nvSpPr>
        <p:spPr>
          <a:xfrm>
            <a:off x="1106347" y="2025904"/>
            <a:ext cx="828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X-C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F49810B-0A28-58A6-0CA6-E005C78EF52C}"/>
              </a:ext>
            </a:extLst>
          </p:cNvPr>
          <p:cNvSpPr txBox="1"/>
          <p:nvPr/>
        </p:nvSpPr>
        <p:spPr>
          <a:xfrm>
            <a:off x="2034895" y="2025904"/>
            <a:ext cx="828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X-O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23F0C20-4D96-7369-F001-62844B53CE84}"/>
              </a:ext>
            </a:extLst>
          </p:cNvPr>
          <p:cNvSpPr txBox="1"/>
          <p:nvPr/>
        </p:nvSpPr>
        <p:spPr>
          <a:xfrm>
            <a:off x="2933435" y="2025904"/>
            <a:ext cx="828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X-N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DD56600-7FD6-B886-24CA-BC1CAE9730FF}"/>
              </a:ext>
            </a:extLst>
          </p:cNvPr>
          <p:cNvSpPr txBox="1"/>
          <p:nvPr/>
        </p:nvSpPr>
        <p:spPr>
          <a:xfrm>
            <a:off x="3846123" y="2025904"/>
            <a:ext cx="828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X-H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5958B2E-137F-EEA5-639F-2A45D97D8F6B}"/>
              </a:ext>
            </a:extLst>
          </p:cNvPr>
          <p:cNvSpPr txBox="1"/>
          <p:nvPr/>
        </p:nvSpPr>
        <p:spPr>
          <a:xfrm>
            <a:off x="8361586" y="2025904"/>
            <a:ext cx="828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H-X-H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C831474-6662-D4FC-B11B-2D546CFD0B9E}"/>
              </a:ext>
            </a:extLst>
          </p:cNvPr>
          <p:cNvSpPr txBox="1"/>
          <p:nvPr/>
        </p:nvSpPr>
        <p:spPr>
          <a:xfrm>
            <a:off x="7431757" y="2023435"/>
            <a:ext cx="828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O-X-H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B21AB3A-5178-69AA-DC22-6F2AC75383CC}"/>
              </a:ext>
            </a:extLst>
          </p:cNvPr>
          <p:cNvSpPr txBox="1"/>
          <p:nvPr/>
        </p:nvSpPr>
        <p:spPr>
          <a:xfrm>
            <a:off x="6534498" y="2032416"/>
            <a:ext cx="828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O-X-O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3226125-C47F-032D-294C-1DE4ED17171A}"/>
              </a:ext>
            </a:extLst>
          </p:cNvPr>
          <p:cNvSpPr txBox="1"/>
          <p:nvPr/>
        </p:nvSpPr>
        <p:spPr>
          <a:xfrm>
            <a:off x="5650053" y="2025882"/>
            <a:ext cx="828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N-X-H</a:t>
            </a:r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774A56F3-5BE4-864F-B9F0-30F7F74FDF57}"/>
              </a:ext>
            </a:extLst>
          </p:cNvPr>
          <p:cNvSpPr/>
          <p:nvPr/>
        </p:nvSpPr>
        <p:spPr>
          <a:xfrm rot="1340365">
            <a:off x="8066603" y="2448207"/>
            <a:ext cx="504431" cy="21856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C2C4C8-4550-4F85-B888-6C0E58AF28B0}"/>
              </a:ext>
            </a:extLst>
          </p:cNvPr>
          <p:cNvSpPr txBox="1"/>
          <p:nvPr/>
        </p:nvSpPr>
        <p:spPr>
          <a:xfrm>
            <a:off x="3799777" y="4525169"/>
            <a:ext cx="4522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Each angular element is a vector of length 24</a:t>
            </a:r>
          </a:p>
        </p:txBody>
      </p:sp>
      <p:pic>
        <p:nvPicPr>
          <p:cNvPr id="47" name="Picture 46" descr="0.5 &#10;fc(RÜ) — &#10;+ 0.5 &#10;0.0 &#10;for &#10;for Rü&gt;Rc ">
            <a:extLst>
              <a:ext uri="{FF2B5EF4-FFF2-40B4-BE49-F238E27FC236}">
                <a16:creationId xmlns:a16="http://schemas.microsoft.com/office/drawing/2014/main" id="{625DD026-8072-DFEE-DB3D-A9717169F5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3766" y="4218139"/>
            <a:ext cx="3705225" cy="75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D41CFC08-0E6C-924D-1D80-512D0F223999}"/>
              </a:ext>
            </a:extLst>
          </p:cNvPr>
          <p:cNvSpPr txBox="1"/>
          <p:nvPr/>
        </p:nvSpPr>
        <p:spPr>
          <a:xfrm>
            <a:off x="8423766" y="3854728"/>
            <a:ext cx="2344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CUTOFF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C761119-5DD5-F69F-2453-A833C5110681}"/>
                  </a:ext>
                </a:extLst>
              </p:cNvPr>
              <p:cNvSpPr txBox="1"/>
              <p:nvPr/>
            </p:nvSpPr>
            <p:spPr>
              <a:xfrm>
                <a:off x="3457141" y="4974935"/>
                <a:ext cx="5158201" cy="16831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=8.00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0,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=4.00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={0.5, 1.0, 1.70, 2.30, 2.90, 3.50}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𝑟𝑎𝑑𝑖𝑎𝑙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=4.0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C761119-5DD5-F69F-2453-A833C51106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7141" y="4974935"/>
                <a:ext cx="5158201" cy="168315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8" name="Picture 4" descr="GAmod &#10;all atoms &#10;— 21 -C (1 + cos(Oijk — &#10;2 &#10;+ Rik &#10;x exp 77 &#10;2 ">
            <a:extLst>
              <a:ext uri="{FF2B5EF4-FFF2-40B4-BE49-F238E27FC236}">
                <a16:creationId xmlns:a16="http://schemas.microsoft.com/office/drawing/2014/main" id="{3E1D30F6-2C08-B8AE-565D-CCE21D56FA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6446" y="5497041"/>
            <a:ext cx="3982545" cy="1319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8710EE94-324F-F358-B0D7-80D51471E1EF}"/>
              </a:ext>
            </a:extLst>
          </p:cNvPr>
          <p:cNvSpPr txBox="1"/>
          <p:nvPr/>
        </p:nvSpPr>
        <p:spPr>
          <a:xfrm>
            <a:off x="8146446" y="5087218"/>
            <a:ext cx="3150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ANGULAR ELEMENTS OF AEV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767AF39-04BD-8D78-00DD-AE60EFCE0F1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7320" y="3786937"/>
            <a:ext cx="2212734" cy="2969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6065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F6F44CA-B4D1-BF53-6AB3-00A87FD7E8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234" y="1272503"/>
            <a:ext cx="7124359" cy="558549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E09F9FC-AFF7-B962-A281-654883FAD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Parameters &amp; Hyperparameters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5EEAC284-2DD7-53E2-9382-03AC85D8803F}"/>
              </a:ext>
            </a:extLst>
          </p:cNvPr>
          <p:cNvSpPr/>
          <p:nvPr/>
        </p:nvSpPr>
        <p:spPr>
          <a:xfrm>
            <a:off x="7581559" y="3488182"/>
            <a:ext cx="2186909" cy="7861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F7A3A5-E530-F508-45E6-CDFE45B3C14D}"/>
              </a:ext>
            </a:extLst>
          </p:cNvPr>
          <p:cNvSpPr txBox="1"/>
          <p:nvPr/>
        </p:nvSpPr>
        <p:spPr>
          <a:xfrm>
            <a:off x="9859536" y="3552103"/>
            <a:ext cx="17321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Params</a:t>
            </a:r>
            <a:r>
              <a:rPr lang="en-US" dirty="0"/>
              <a:t> datatype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5536550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5990A-1E7F-9889-1D35-0111BF41D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AEVs &amp; Training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C77D6D-1AC7-EB48-94B0-F15463A090C9}"/>
              </a:ext>
            </a:extLst>
          </p:cNvPr>
          <p:cNvSpPr txBox="1"/>
          <p:nvPr/>
        </p:nvSpPr>
        <p:spPr>
          <a:xfrm>
            <a:off x="758283" y="1690688"/>
            <a:ext cx="1106201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AEVs_list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symbol_id_list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coordinates_to_AEVs</a:t>
            </a:r>
            <a:r>
              <a:rPr lang="en-US" dirty="0">
                <a:latin typeface="Consolas" panose="020B0609020204030204" pitchFamily="49" charset="0"/>
              </a:rPr>
              <a:t>(params, symbols, coordinates)</a:t>
            </a:r>
          </a:p>
          <a:p>
            <a:r>
              <a:rPr lang="en-US" dirty="0">
                <a:latin typeface="Consolas" panose="020B0609020204030204" pitchFamily="49" charset="0"/>
              </a:rPr>
              <a:t>...</a:t>
            </a:r>
          </a:p>
          <a:p>
            <a:r>
              <a:rPr lang="en-US" dirty="0" err="1">
                <a:latin typeface="Consolas" panose="020B0609020204030204" pitchFamily="49" charset="0"/>
              </a:rPr>
              <a:t>save_AEVs</a:t>
            </a:r>
            <a:r>
              <a:rPr lang="en-US" dirty="0">
                <a:latin typeface="Consolas" panose="020B0609020204030204" pitchFamily="49" charset="0"/>
              </a:rPr>
              <a:t>("AEVs/training_set_01-06.jld", params, </a:t>
            </a:r>
            <a:r>
              <a:rPr lang="en-US" dirty="0" err="1">
                <a:latin typeface="Consolas" panose="020B0609020204030204" pitchFamily="49" charset="0"/>
              </a:rPr>
              <a:t>training_set</a:t>
            </a:r>
            <a:r>
              <a:rPr lang="en-US" dirty="0">
                <a:latin typeface="Consolas" panose="020B0609020204030204" pitchFamily="49" charset="0"/>
              </a:rPr>
              <a:t>...)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NN_Potential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atomic_nnps</a:t>
            </a:r>
            <a:r>
              <a:rPr lang="en-US" dirty="0">
                <a:latin typeface="Consolas" panose="020B0609020204030204" pitchFamily="49" charset="0"/>
              </a:rPr>
              <a:t>(params)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# alternatively, load from existing file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# Training settings</a:t>
            </a:r>
          </a:p>
          <a:p>
            <a:r>
              <a:rPr lang="en-US" dirty="0" err="1">
                <a:latin typeface="Consolas" panose="020B0609020204030204" pitchFamily="49" charset="0"/>
              </a:rPr>
              <a:t>batch_size</a:t>
            </a:r>
            <a:r>
              <a:rPr lang="en-US" dirty="0">
                <a:latin typeface="Consolas" panose="020B0609020204030204" pitchFamily="49" charset="0"/>
              </a:rPr>
              <a:t> = 68</a:t>
            </a:r>
          </a:p>
          <a:p>
            <a:r>
              <a:rPr lang="en-US" dirty="0">
                <a:latin typeface="Consolas" panose="020B0609020204030204" pitchFamily="49" charset="0"/>
              </a:rPr>
              <a:t>η = 0.1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# learning rate for optimizer</a:t>
            </a:r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# Train network (package automatically saves checkpoints)</a:t>
            </a:r>
          </a:p>
          <a:p>
            <a:r>
              <a:rPr lang="en-US" dirty="0" err="1">
                <a:latin typeface="Consolas" panose="020B0609020204030204" pitchFamily="49" charset="0"/>
              </a:rPr>
              <a:t>train_nnps</a:t>
            </a:r>
            <a:r>
              <a:rPr lang="en-US" dirty="0">
                <a:latin typeface="Consolas" panose="020B0609020204030204" pitchFamily="49" charset="0"/>
              </a:rPr>
              <a:t>!(</a:t>
            </a:r>
            <a:r>
              <a:rPr lang="en-US" dirty="0" err="1">
                <a:latin typeface="Consolas" panose="020B0609020204030204" pitchFamily="49" charset="0"/>
              </a:rPr>
              <a:t>NN_Potential</a:t>
            </a:r>
            <a:r>
              <a:rPr lang="en-US" dirty="0">
                <a:latin typeface="Consolas" panose="020B0609020204030204" pitchFamily="49" charset="0"/>
              </a:rPr>
              <a:t>; </a:t>
            </a:r>
            <a:r>
              <a:rPr lang="en-US" dirty="0" err="1">
                <a:latin typeface="Consolas" panose="020B0609020204030204" pitchFamily="49" charset="0"/>
              </a:rPr>
              <a:t>training_set</a:t>
            </a:r>
            <a:r>
              <a:rPr lang="en-US" dirty="0">
                <a:latin typeface="Consolas" panose="020B0609020204030204" pitchFamily="49" charset="0"/>
              </a:rPr>
              <a:t>=</a:t>
            </a:r>
            <a:r>
              <a:rPr lang="en-US" dirty="0" err="1">
                <a:latin typeface="Consolas" panose="020B0609020204030204" pitchFamily="49" charset="0"/>
              </a:rPr>
              <a:t>training_set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validation_set</a:t>
            </a:r>
            <a:r>
              <a:rPr lang="en-US" dirty="0">
                <a:latin typeface="Consolas" panose="020B0609020204030204" pitchFamily="49" charset="0"/>
              </a:rPr>
              <a:t>=</a:t>
            </a:r>
            <a:r>
              <a:rPr lang="en-US" dirty="0" err="1">
                <a:latin typeface="Consolas" panose="020B0609020204030204" pitchFamily="49" charset="0"/>
              </a:rPr>
              <a:t>validation_set</a:t>
            </a:r>
            <a:r>
              <a:rPr lang="en-US" dirty="0"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    </a:t>
            </a:r>
            <a:r>
              <a:rPr lang="en-US" dirty="0" err="1">
                <a:latin typeface="Consolas" panose="020B0609020204030204" pitchFamily="49" charset="0"/>
              </a:rPr>
              <a:t>batch_size</a:t>
            </a:r>
            <a:r>
              <a:rPr lang="en-US" dirty="0">
                <a:latin typeface="Consolas" panose="020B0609020204030204" pitchFamily="49" charset="0"/>
              </a:rPr>
              <a:t>=</a:t>
            </a:r>
            <a:r>
              <a:rPr lang="en-US" dirty="0" err="1">
                <a:latin typeface="Consolas" panose="020B0609020204030204" pitchFamily="49" charset="0"/>
              </a:rPr>
              <a:t>batch_size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l-GR" dirty="0">
                <a:latin typeface="Consolas" panose="020B0609020204030204" pitchFamily="49" charset="0"/>
              </a:rPr>
              <a:t>η=η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06423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3743</TotalTime>
  <Words>771</Words>
  <Application>Microsoft Office PowerPoint</Application>
  <PresentationFormat>Widescreen</PresentationFormat>
  <Paragraphs>215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Consolas</vt:lpstr>
      <vt:lpstr>Office Theme</vt:lpstr>
      <vt:lpstr>Building and Training a High-Dimensional Atomic Neural Network Potential (NNP) for Small Organic Molecules</vt:lpstr>
      <vt:lpstr>ANI1JL</vt:lpstr>
      <vt:lpstr>PowerPoint Presentation</vt:lpstr>
      <vt:lpstr>High-dimensional NNP</vt:lpstr>
      <vt:lpstr>AEVs</vt:lpstr>
      <vt:lpstr>AEVs</vt:lpstr>
      <vt:lpstr>AEVs</vt:lpstr>
      <vt:lpstr>Model Parameters &amp; Hyperparameters</vt:lpstr>
      <vt:lpstr>Making AEVs &amp; Training</vt:lpstr>
      <vt:lpstr>Dataset</vt:lpstr>
      <vt:lpstr>First training</vt:lpstr>
      <vt:lpstr>First training</vt:lpstr>
      <vt:lpstr>First training</vt:lpstr>
      <vt:lpstr>First training: results</vt:lpstr>
      <vt:lpstr>Bigger training</vt:lpstr>
      <vt:lpstr>Bigger training</vt:lpstr>
      <vt:lpstr>Bigger training</vt:lpstr>
      <vt:lpstr>Bigger training results</vt:lpstr>
      <vt:lpstr>Bigger training: fitting larger molecules</vt:lpstr>
      <vt:lpstr>Bigger training: fitting larger molecules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Results</dc:title>
  <dc:creator>sung jung</dc:creator>
  <cp:lastModifiedBy>sung jung</cp:lastModifiedBy>
  <cp:revision>24</cp:revision>
  <dcterms:created xsi:type="dcterms:W3CDTF">2022-05-10T17:05:30Z</dcterms:created>
  <dcterms:modified xsi:type="dcterms:W3CDTF">2022-05-16T20:45:10Z</dcterms:modified>
</cp:coreProperties>
</file>