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70" r:id="rId2"/>
    <p:sldId id="28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>
      <p:cViewPr varScale="1">
        <p:scale>
          <a:sx n="88" d="100"/>
          <a:sy n="88" d="100"/>
        </p:scale>
        <p:origin x="4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Appendix. Pre-Test outputs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4" y="1036690"/>
            <a:ext cx="7826647" cy="5502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67868"/>
            <a:ext cx="2803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Defect : 16</a:t>
            </a:r>
            <a:endParaRPr lang="en-US" altLang="ko-KR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139952" y="1017806"/>
            <a:ext cx="4392488" cy="552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46" y="1324380"/>
            <a:ext cx="3737794" cy="4926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4828609" y="726809"/>
            <a:ext cx="280376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Game Map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7321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57</cp:revision>
  <dcterms:created xsi:type="dcterms:W3CDTF">2018-07-20T19:33:24Z</dcterms:created>
  <dcterms:modified xsi:type="dcterms:W3CDTF">2018-07-22T16:40:31Z</dcterms:modified>
</cp:coreProperties>
</file>