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FD7F-7D73-4E27-A500-DADD6A2F78C3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E2E9-33BB-40E2-9C1E-16E9D6D55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12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FD7F-7D73-4E27-A500-DADD6A2F78C3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E2E9-33BB-40E2-9C1E-16E9D6D55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18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FD7F-7D73-4E27-A500-DADD6A2F78C3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E2E9-33BB-40E2-9C1E-16E9D6D55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2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FD7F-7D73-4E27-A500-DADD6A2F78C3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E2E9-33BB-40E2-9C1E-16E9D6D55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43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FD7F-7D73-4E27-A500-DADD6A2F78C3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E2E9-33BB-40E2-9C1E-16E9D6D55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12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FD7F-7D73-4E27-A500-DADD6A2F78C3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E2E9-33BB-40E2-9C1E-16E9D6D55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55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FD7F-7D73-4E27-A500-DADD6A2F78C3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E2E9-33BB-40E2-9C1E-16E9D6D55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6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FD7F-7D73-4E27-A500-DADD6A2F78C3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E2E9-33BB-40E2-9C1E-16E9D6D55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30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FD7F-7D73-4E27-A500-DADD6A2F78C3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E2E9-33BB-40E2-9C1E-16E9D6D55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6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FD7F-7D73-4E27-A500-DADD6A2F78C3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E2E9-33BB-40E2-9C1E-16E9D6D55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36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FD7F-7D73-4E27-A500-DADD6A2F78C3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E2E9-33BB-40E2-9C1E-16E9D6D55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76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FD7F-7D73-4E27-A500-DADD6A2F78C3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5E2E9-33BB-40E2-9C1E-16E9D6D55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3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판단 5"/>
          <p:cNvSpPr/>
          <p:nvPr/>
        </p:nvSpPr>
        <p:spPr>
          <a:xfrm>
            <a:off x="2573078" y="457201"/>
            <a:ext cx="1669312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 Type</a:t>
            </a:r>
            <a:endParaRPr lang="ko-KR" altLang="en-US"/>
          </a:p>
        </p:txBody>
      </p:sp>
      <p:cxnSp>
        <p:nvCxnSpPr>
          <p:cNvPr id="10" name="직선 화살표 연결선 9"/>
          <p:cNvCxnSpPr>
            <a:stCxn id="26" idx="3"/>
            <a:endCxn id="6" idx="1"/>
          </p:cNvCxnSpPr>
          <p:nvPr/>
        </p:nvCxnSpPr>
        <p:spPr>
          <a:xfrm>
            <a:off x="2052084" y="763525"/>
            <a:ext cx="520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처리 13"/>
          <p:cNvSpPr/>
          <p:nvPr/>
        </p:nvSpPr>
        <p:spPr>
          <a:xfrm>
            <a:off x="1137684" y="1637415"/>
            <a:ext cx="1573618" cy="531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Collector</a:t>
            </a: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418" y="339864"/>
            <a:ext cx="4219048" cy="2361905"/>
          </a:xfrm>
          <a:prstGeom prst="rect">
            <a:avLst/>
          </a:prstGeom>
        </p:spPr>
      </p:pic>
      <p:cxnSp>
        <p:nvCxnSpPr>
          <p:cNvPr id="17" name="꺾인 연결선 16"/>
          <p:cNvCxnSpPr>
            <a:stCxn id="6" idx="2"/>
            <a:endCxn id="14" idx="0"/>
          </p:cNvCxnSpPr>
          <p:nvPr/>
        </p:nvCxnSpPr>
        <p:spPr>
          <a:xfrm rot="5400000">
            <a:off x="2382331" y="612012"/>
            <a:ext cx="567566" cy="14832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63579" y="2864559"/>
            <a:ext cx="3911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Game: Collect the following items: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* a brick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* a key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* a </a:t>
            </a:r>
            <a:r>
              <a:rPr lang="en-US" altLang="ko-KR" dirty="0" err="1"/>
              <a:t>peice</a:t>
            </a:r>
            <a:r>
              <a:rPr lang="en-US" altLang="ko-KR" dirty="0"/>
              <a:t> of gold</a:t>
            </a:r>
            <a:endParaRPr lang="ko-KR" altLang="en-US"/>
          </a:p>
        </p:txBody>
      </p:sp>
      <p:sp>
        <p:nvSpPr>
          <p:cNvPr id="20" name="순서도: 판단 19"/>
          <p:cNvSpPr/>
          <p:nvPr/>
        </p:nvSpPr>
        <p:spPr>
          <a:xfrm>
            <a:off x="707065" y="3185810"/>
            <a:ext cx="2434856" cy="12014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Do you have </a:t>
            </a:r>
            <a:br>
              <a:rPr lang="en-US" altLang="ko-KR" sz="1400" dirty="0" smtClean="0"/>
            </a:br>
            <a:r>
              <a:rPr lang="en-US" altLang="ko-KR" sz="1400" dirty="0" smtClean="0"/>
              <a:t>brick, key and gold?</a:t>
            </a:r>
            <a:endParaRPr lang="ko-KR" altLang="en-US" sz="1400"/>
          </a:p>
        </p:txBody>
      </p:sp>
      <p:cxnSp>
        <p:nvCxnSpPr>
          <p:cNvPr id="22" name="직선 화살표 연결선 21"/>
          <p:cNvCxnSpPr>
            <a:stCxn id="14" idx="2"/>
            <a:endCxn id="32" idx="0"/>
          </p:cNvCxnSpPr>
          <p:nvPr/>
        </p:nvCxnSpPr>
        <p:spPr>
          <a:xfrm>
            <a:off x="1924493" y="2169043"/>
            <a:ext cx="0" cy="23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0" idx="2"/>
            <a:endCxn id="25" idx="0"/>
          </p:cNvCxnSpPr>
          <p:nvPr/>
        </p:nvCxnSpPr>
        <p:spPr>
          <a:xfrm>
            <a:off x="1924493" y="4387289"/>
            <a:ext cx="0" cy="41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수행의 시작/종료 24"/>
          <p:cNvSpPr/>
          <p:nvPr/>
        </p:nvSpPr>
        <p:spPr>
          <a:xfrm>
            <a:off x="972879" y="4805916"/>
            <a:ext cx="1903228" cy="60605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 win</a:t>
            </a:r>
            <a:endParaRPr lang="ko-KR" altLang="en-US"/>
          </a:p>
        </p:txBody>
      </p:sp>
      <p:sp>
        <p:nvSpPr>
          <p:cNvPr id="26" name="순서도: 수행의 시작/종료 25"/>
          <p:cNvSpPr/>
          <p:nvPr/>
        </p:nvSpPr>
        <p:spPr>
          <a:xfrm>
            <a:off x="797442" y="460497"/>
            <a:ext cx="1254642" cy="60605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</a:t>
            </a: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855598" y="4364872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/>
          </a:p>
        </p:txBody>
      </p:sp>
      <p:cxnSp>
        <p:nvCxnSpPr>
          <p:cNvPr id="30" name="직선 화살표 연결선 29"/>
          <p:cNvCxnSpPr>
            <a:stCxn id="6" idx="3"/>
          </p:cNvCxnSpPr>
          <p:nvPr/>
        </p:nvCxnSpPr>
        <p:spPr>
          <a:xfrm>
            <a:off x="4242390" y="763525"/>
            <a:ext cx="79744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처리 31"/>
          <p:cNvSpPr/>
          <p:nvPr/>
        </p:nvSpPr>
        <p:spPr>
          <a:xfrm>
            <a:off x="1201479" y="2407723"/>
            <a:ext cx="1446028" cy="5880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Hold </a:t>
            </a:r>
            <a:r>
              <a:rPr lang="en-US" altLang="ko-KR" dirty="0" err="1" smtClean="0"/>
              <a:t>Itmes</a:t>
            </a:r>
            <a:endParaRPr lang="ko-KR" altLang="en-US"/>
          </a:p>
        </p:txBody>
      </p:sp>
      <p:cxnSp>
        <p:nvCxnSpPr>
          <p:cNvPr id="35" name="직선 화살표 연결선 34"/>
          <p:cNvCxnSpPr>
            <a:stCxn id="32" idx="2"/>
            <a:endCxn id="20" idx="0"/>
          </p:cNvCxnSpPr>
          <p:nvPr/>
        </p:nvCxnSpPr>
        <p:spPr>
          <a:xfrm>
            <a:off x="1924493" y="2995815"/>
            <a:ext cx="0" cy="18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20" idx="3"/>
            <a:endCxn id="32" idx="3"/>
          </p:cNvCxnSpPr>
          <p:nvPr/>
        </p:nvCxnSpPr>
        <p:spPr>
          <a:xfrm flipH="1" flipV="1">
            <a:off x="2647507" y="2701769"/>
            <a:ext cx="494414" cy="1084781"/>
          </a:xfrm>
          <a:prstGeom prst="bentConnector3">
            <a:avLst>
              <a:gd name="adj1" fmla="val -462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908879" y="389593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34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순서도: 판단 21"/>
          <p:cNvSpPr/>
          <p:nvPr/>
        </p:nvSpPr>
        <p:spPr>
          <a:xfrm>
            <a:off x="2573078" y="457201"/>
            <a:ext cx="1669312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 Type</a:t>
            </a:r>
            <a:endParaRPr lang="ko-KR" altLang="en-US"/>
          </a:p>
        </p:txBody>
      </p:sp>
      <p:cxnSp>
        <p:nvCxnSpPr>
          <p:cNvPr id="23" name="직선 화살표 연결선 22"/>
          <p:cNvCxnSpPr>
            <a:stCxn id="30" idx="3"/>
            <a:endCxn id="22" idx="1"/>
          </p:cNvCxnSpPr>
          <p:nvPr/>
        </p:nvCxnSpPr>
        <p:spPr>
          <a:xfrm>
            <a:off x="2052084" y="763525"/>
            <a:ext cx="520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처리 23"/>
          <p:cNvSpPr/>
          <p:nvPr/>
        </p:nvSpPr>
        <p:spPr>
          <a:xfrm>
            <a:off x="1137684" y="1637415"/>
            <a:ext cx="1573618" cy="531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Points</a:t>
            </a:r>
            <a:endParaRPr lang="ko-KR" altLang="en-US"/>
          </a:p>
        </p:txBody>
      </p:sp>
      <p:cxnSp>
        <p:nvCxnSpPr>
          <p:cNvPr id="25" name="꺾인 연결선 24"/>
          <p:cNvCxnSpPr>
            <a:stCxn id="22" idx="2"/>
            <a:endCxn id="24" idx="0"/>
          </p:cNvCxnSpPr>
          <p:nvPr/>
        </p:nvCxnSpPr>
        <p:spPr>
          <a:xfrm rot="5400000">
            <a:off x="2382331" y="612012"/>
            <a:ext cx="567566" cy="14832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판단 25"/>
          <p:cNvSpPr/>
          <p:nvPr/>
        </p:nvSpPr>
        <p:spPr>
          <a:xfrm>
            <a:off x="707065" y="3185810"/>
            <a:ext cx="2434856" cy="12014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Point &gt;= 801</a:t>
            </a:r>
            <a:endParaRPr lang="ko-KR" altLang="en-US" sz="1400"/>
          </a:p>
        </p:txBody>
      </p:sp>
      <p:cxnSp>
        <p:nvCxnSpPr>
          <p:cNvPr id="27" name="직선 화살표 연결선 26"/>
          <p:cNvCxnSpPr>
            <a:stCxn id="24" idx="2"/>
            <a:endCxn id="33" idx="0"/>
          </p:cNvCxnSpPr>
          <p:nvPr/>
        </p:nvCxnSpPr>
        <p:spPr>
          <a:xfrm>
            <a:off x="1924493" y="2169043"/>
            <a:ext cx="0" cy="23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6" idx="2"/>
            <a:endCxn id="29" idx="0"/>
          </p:cNvCxnSpPr>
          <p:nvPr/>
        </p:nvCxnSpPr>
        <p:spPr>
          <a:xfrm>
            <a:off x="1924493" y="4387289"/>
            <a:ext cx="0" cy="41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수행의 시작/종료 28"/>
          <p:cNvSpPr/>
          <p:nvPr/>
        </p:nvSpPr>
        <p:spPr>
          <a:xfrm>
            <a:off x="972879" y="4805916"/>
            <a:ext cx="1903228" cy="60605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 win</a:t>
            </a:r>
            <a:endParaRPr lang="ko-KR" altLang="en-US"/>
          </a:p>
        </p:txBody>
      </p:sp>
      <p:sp>
        <p:nvSpPr>
          <p:cNvPr id="30" name="순서도: 수행의 시작/종료 29"/>
          <p:cNvSpPr/>
          <p:nvPr/>
        </p:nvSpPr>
        <p:spPr>
          <a:xfrm>
            <a:off x="797442" y="460497"/>
            <a:ext cx="1254642" cy="60605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</a:t>
            </a: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855598" y="4364872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/>
          </a:p>
        </p:txBody>
      </p:sp>
      <p:cxnSp>
        <p:nvCxnSpPr>
          <p:cNvPr id="32" name="직선 화살표 연결선 31"/>
          <p:cNvCxnSpPr>
            <a:stCxn id="22" idx="3"/>
          </p:cNvCxnSpPr>
          <p:nvPr/>
        </p:nvCxnSpPr>
        <p:spPr>
          <a:xfrm>
            <a:off x="4242390" y="763525"/>
            <a:ext cx="79744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처리 32"/>
          <p:cNvSpPr/>
          <p:nvPr/>
        </p:nvSpPr>
        <p:spPr>
          <a:xfrm>
            <a:off x="1201479" y="2407723"/>
            <a:ext cx="1446028" cy="5880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Get Points</a:t>
            </a:r>
            <a:endParaRPr lang="ko-KR" altLang="en-US"/>
          </a:p>
        </p:txBody>
      </p:sp>
      <p:cxnSp>
        <p:nvCxnSpPr>
          <p:cNvPr id="34" name="직선 화살표 연결선 33"/>
          <p:cNvCxnSpPr>
            <a:stCxn id="33" idx="2"/>
            <a:endCxn id="26" idx="0"/>
          </p:cNvCxnSpPr>
          <p:nvPr/>
        </p:nvCxnSpPr>
        <p:spPr>
          <a:xfrm>
            <a:off x="1924493" y="2995815"/>
            <a:ext cx="0" cy="18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6" idx="3"/>
            <a:endCxn id="33" idx="3"/>
          </p:cNvCxnSpPr>
          <p:nvPr/>
        </p:nvCxnSpPr>
        <p:spPr>
          <a:xfrm flipH="1" flipV="1">
            <a:off x="2647507" y="2701769"/>
            <a:ext cx="494414" cy="1084781"/>
          </a:xfrm>
          <a:prstGeom prst="bentConnector3">
            <a:avLst>
              <a:gd name="adj1" fmla="val -462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08879" y="389593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865628" y="299581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 smtClean="0">
                <a:solidFill>
                  <a:srgbClr val="091E42"/>
                </a:solidFill>
                <a:effectLst/>
                <a:latin typeface="+mj-lt"/>
              </a:rPr>
              <a:t>Game: The objective of this game is to earn points by doing certain things. </a:t>
            </a:r>
            <a:br>
              <a:rPr lang="en-US" altLang="ko-KR" b="0" i="0" dirty="0" smtClean="0">
                <a:solidFill>
                  <a:srgbClr val="091E42"/>
                </a:solidFill>
                <a:effectLst/>
                <a:latin typeface="+mj-lt"/>
              </a:rPr>
            </a:br>
            <a:r>
              <a:rPr lang="en-US" altLang="ko-KR" b="0" i="0" dirty="0" smtClean="0">
                <a:solidFill>
                  <a:srgbClr val="091E42"/>
                </a:solidFill>
                <a:effectLst/>
                <a:latin typeface="+mj-lt"/>
              </a:rPr>
              <a:t>You must earn801 to win</a:t>
            </a:r>
          </a:p>
          <a:p>
            <a:endParaRPr lang="en-US" altLang="ko-KR" dirty="0">
              <a:solidFill>
                <a:srgbClr val="091E42"/>
              </a:solidFill>
              <a:latin typeface="+mj-lt"/>
            </a:endParaRPr>
          </a:p>
          <a:p>
            <a:r>
              <a:rPr lang="en-US" altLang="ko-KR" dirty="0" smtClean="0">
                <a:solidFill>
                  <a:srgbClr val="091E42"/>
                </a:solidFill>
                <a:latin typeface="+mj-lt"/>
              </a:rPr>
              <a:t>*801 Point : open safe + hold document + eat coffee </a:t>
            </a:r>
            <a:endParaRPr lang="ko-KR" altLang="en-US">
              <a:latin typeface="+mj-lt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445" y="921424"/>
            <a:ext cx="3438377" cy="178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3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순서도: 판단 21"/>
          <p:cNvSpPr/>
          <p:nvPr/>
        </p:nvSpPr>
        <p:spPr>
          <a:xfrm>
            <a:off x="2573078" y="457201"/>
            <a:ext cx="1669312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 Type</a:t>
            </a:r>
            <a:endParaRPr lang="ko-KR" altLang="en-US"/>
          </a:p>
        </p:txBody>
      </p:sp>
      <p:cxnSp>
        <p:nvCxnSpPr>
          <p:cNvPr id="23" name="직선 화살표 연결선 22"/>
          <p:cNvCxnSpPr>
            <a:stCxn id="30" idx="3"/>
            <a:endCxn id="22" idx="1"/>
          </p:cNvCxnSpPr>
          <p:nvPr/>
        </p:nvCxnSpPr>
        <p:spPr>
          <a:xfrm>
            <a:off x="2052084" y="763525"/>
            <a:ext cx="520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처리 23"/>
          <p:cNvSpPr/>
          <p:nvPr/>
        </p:nvSpPr>
        <p:spPr>
          <a:xfrm>
            <a:off x="1137684" y="1637415"/>
            <a:ext cx="1573618" cy="531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Explorer</a:t>
            </a:r>
            <a:endParaRPr lang="ko-KR" altLang="en-US"/>
          </a:p>
        </p:txBody>
      </p:sp>
      <p:cxnSp>
        <p:nvCxnSpPr>
          <p:cNvPr id="25" name="꺾인 연결선 24"/>
          <p:cNvCxnSpPr>
            <a:stCxn id="22" idx="2"/>
            <a:endCxn id="24" idx="0"/>
          </p:cNvCxnSpPr>
          <p:nvPr/>
        </p:nvCxnSpPr>
        <p:spPr>
          <a:xfrm rot="5400000">
            <a:off x="2382331" y="612012"/>
            <a:ext cx="567566" cy="14832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4" idx="2"/>
            <a:endCxn id="33" idx="0"/>
          </p:cNvCxnSpPr>
          <p:nvPr/>
        </p:nvCxnSpPr>
        <p:spPr>
          <a:xfrm>
            <a:off x="1924493" y="2169043"/>
            <a:ext cx="0" cy="52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0" idx="2"/>
            <a:endCxn id="29" idx="0"/>
          </p:cNvCxnSpPr>
          <p:nvPr/>
        </p:nvCxnSpPr>
        <p:spPr>
          <a:xfrm>
            <a:off x="1924493" y="4291518"/>
            <a:ext cx="0" cy="51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수행의 시작/종료 28"/>
          <p:cNvSpPr/>
          <p:nvPr/>
        </p:nvSpPr>
        <p:spPr>
          <a:xfrm>
            <a:off x="972879" y="4805916"/>
            <a:ext cx="1903228" cy="60605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 win</a:t>
            </a:r>
            <a:endParaRPr lang="ko-KR" altLang="en-US"/>
          </a:p>
        </p:txBody>
      </p:sp>
      <p:sp>
        <p:nvSpPr>
          <p:cNvPr id="30" name="순서도: 수행의 시작/종료 29"/>
          <p:cNvSpPr/>
          <p:nvPr/>
        </p:nvSpPr>
        <p:spPr>
          <a:xfrm>
            <a:off x="797442" y="460497"/>
            <a:ext cx="1254642" cy="60605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</a:t>
            </a:r>
            <a:endParaRPr lang="ko-KR" altLang="en-US"/>
          </a:p>
        </p:txBody>
      </p:sp>
      <p:cxnSp>
        <p:nvCxnSpPr>
          <p:cNvPr id="32" name="직선 화살표 연결선 31"/>
          <p:cNvCxnSpPr>
            <a:stCxn id="22" idx="3"/>
          </p:cNvCxnSpPr>
          <p:nvPr/>
        </p:nvCxnSpPr>
        <p:spPr>
          <a:xfrm>
            <a:off x="4242390" y="763525"/>
            <a:ext cx="79744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처리 32"/>
          <p:cNvSpPr/>
          <p:nvPr/>
        </p:nvSpPr>
        <p:spPr>
          <a:xfrm>
            <a:off x="1201479" y="2697370"/>
            <a:ext cx="1446028" cy="5880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Move room2</a:t>
            </a:r>
            <a:endParaRPr lang="ko-KR" altLang="en-US"/>
          </a:p>
        </p:txBody>
      </p:sp>
      <p:cxnSp>
        <p:nvCxnSpPr>
          <p:cNvPr id="34" name="직선 화살표 연결선 33"/>
          <p:cNvCxnSpPr>
            <a:stCxn id="33" idx="2"/>
            <a:endCxn id="20" idx="0"/>
          </p:cNvCxnSpPr>
          <p:nvPr/>
        </p:nvCxnSpPr>
        <p:spPr>
          <a:xfrm>
            <a:off x="1924493" y="3285462"/>
            <a:ext cx="0" cy="41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865628" y="29958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Game</a:t>
            </a:r>
            <a:r>
              <a:rPr lang="en-US" altLang="ko-KR" dirty="0"/>
              <a:t>: Explore different connected rooms.</a:t>
            </a:r>
            <a:endParaRPr lang="en-US" altLang="ko-KR" dirty="0">
              <a:solidFill>
                <a:srgbClr val="091E42"/>
              </a:solidFill>
              <a:latin typeface="-apple-system"/>
            </a:endParaRPr>
          </a:p>
          <a:p>
            <a:r>
              <a:rPr lang="en-US" altLang="ko-KR" dirty="0" smtClean="0">
                <a:solidFill>
                  <a:srgbClr val="091E42"/>
                </a:solidFill>
                <a:latin typeface="-apple-system"/>
              </a:rPr>
              <a:t>Visit room1, room2, room3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628" y="663341"/>
            <a:ext cx="3200000" cy="2171429"/>
          </a:xfrm>
          <a:prstGeom prst="rect">
            <a:avLst/>
          </a:prstGeom>
        </p:spPr>
      </p:pic>
      <p:sp>
        <p:nvSpPr>
          <p:cNvPr id="20" name="순서도: 처리 19"/>
          <p:cNvSpPr/>
          <p:nvPr/>
        </p:nvSpPr>
        <p:spPr>
          <a:xfrm>
            <a:off x="1201479" y="3703426"/>
            <a:ext cx="1446028" cy="5880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Move room3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09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판단 5"/>
          <p:cNvSpPr/>
          <p:nvPr/>
        </p:nvSpPr>
        <p:spPr>
          <a:xfrm>
            <a:off x="2573078" y="457201"/>
            <a:ext cx="1669312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 Type</a:t>
            </a:r>
            <a:endParaRPr lang="ko-KR" altLang="en-US"/>
          </a:p>
        </p:txBody>
      </p:sp>
      <p:cxnSp>
        <p:nvCxnSpPr>
          <p:cNvPr id="10" name="직선 화살표 연결선 9"/>
          <p:cNvCxnSpPr>
            <a:stCxn id="26" idx="3"/>
            <a:endCxn id="6" idx="1"/>
          </p:cNvCxnSpPr>
          <p:nvPr/>
        </p:nvCxnSpPr>
        <p:spPr>
          <a:xfrm>
            <a:off x="2052084" y="763525"/>
            <a:ext cx="520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처리 13"/>
          <p:cNvSpPr/>
          <p:nvPr/>
        </p:nvSpPr>
        <p:spPr>
          <a:xfrm>
            <a:off x="1137684" y="1637415"/>
            <a:ext cx="1573618" cy="531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Darkness</a:t>
            </a:r>
            <a:endParaRPr lang="ko-KR" altLang="en-US"/>
          </a:p>
        </p:txBody>
      </p:sp>
      <p:cxnSp>
        <p:nvCxnSpPr>
          <p:cNvPr id="17" name="꺾인 연결선 16"/>
          <p:cNvCxnSpPr>
            <a:stCxn id="6" idx="2"/>
            <a:endCxn id="14" idx="0"/>
          </p:cNvCxnSpPr>
          <p:nvPr/>
        </p:nvCxnSpPr>
        <p:spPr>
          <a:xfrm rot="5400000">
            <a:off x="2382331" y="612012"/>
            <a:ext cx="567566" cy="14832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63579" y="2864559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Game: Explore a dark </a:t>
            </a:r>
            <a:r>
              <a:rPr lang="en-US" altLang="ko-KR" dirty="0" smtClean="0"/>
              <a:t>room</a:t>
            </a:r>
            <a:endParaRPr lang="ko-KR" altLang="en-US"/>
          </a:p>
        </p:txBody>
      </p:sp>
      <p:cxnSp>
        <p:nvCxnSpPr>
          <p:cNvPr id="22" name="직선 화살표 연결선 21"/>
          <p:cNvCxnSpPr>
            <a:stCxn id="14" idx="2"/>
            <a:endCxn id="32" idx="0"/>
          </p:cNvCxnSpPr>
          <p:nvPr/>
        </p:nvCxnSpPr>
        <p:spPr>
          <a:xfrm>
            <a:off x="1924493" y="2169043"/>
            <a:ext cx="0" cy="32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1" idx="2"/>
            <a:endCxn id="25" idx="0"/>
          </p:cNvCxnSpPr>
          <p:nvPr/>
        </p:nvCxnSpPr>
        <p:spPr>
          <a:xfrm>
            <a:off x="1915189" y="3893990"/>
            <a:ext cx="9304" cy="91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수행의 시작/종료 24"/>
          <p:cNvSpPr/>
          <p:nvPr/>
        </p:nvSpPr>
        <p:spPr>
          <a:xfrm>
            <a:off x="972879" y="4805916"/>
            <a:ext cx="1903228" cy="60605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 win</a:t>
            </a:r>
            <a:endParaRPr lang="ko-KR" altLang="en-US"/>
          </a:p>
        </p:txBody>
      </p:sp>
      <p:sp>
        <p:nvSpPr>
          <p:cNvPr id="26" name="순서도: 수행의 시작/종료 25"/>
          <p:cNvSpPr/>
          <p:nvPr/>
        </p:nvSpPr>
        <p:spPr>
          <a:xfrm>
            <a:off x="797442" y="460497"/>
            <a:ext cx="1254642" cy="60605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</a:t>
            </a:r>
            <a:endParaRPr lang="ko-KR" altLang="en-US"/>
          </a:p>
        </p:txBody>
      </p:sp>
      <p:cxnSp>
        <p:nvCxnSpPr>
          <p:cNvPr id="30" name="직선 화살표 연결선 29"/>
          <p:cNvCxnSpPr>
            <a:stCxn id="6" idx="3"/>
          </p:cNvCxnSpPr>
          <p:nvPr/>
        </p:nvCxnSpPr>
        <p:spPr>
          <a:xfrm>
            <a:off x="4242390" y="763525"/>
            <a:ext cx="79744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처리 31"/>
          <p:cNvSpPr/>
          <p:nvPr/>
        </p:nvSpPr>
        <p:spPr>
          <a:xfrm>
            <a:off x="1201479" y="2492877"/>
            <a:ext cx="1446028" cy="5880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Hold Light</a:t>
            </a:r>
            <a:endParaRPr lang="ko-KR" altLang="en-US"/>
          </a:p>
        </p:txBody>
      </p:sp>
      <p:cxnSp>
        <p:nvCxnSpPr>
          <p:cNvPr id="35" name="직선 화살표 연결선 34"/>
          <p:cNvCxnSpPr>
            <a:endCxn id="21" idx="0"/>
          </p:cNvCxnSpPr>
          <p:nvPr/>
        </p:nvCxnSpPr>
        <p:spPr>
          <a:xfrm>
            <a:off x="1915189" y="3080969"/>
            <a:ext cx="0" cy="22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579" y="537415"/>
            <a:ext cx="1657143" cy="2200000"/>
          </a:xfrm>
          <a:prstGeom prst="rect">
            <a:avLst/>
          </a:prstGeom>
        </p:spPr>
      </p:pic>
      <p:sp>
        <p:nvSpPr>
          <p:cNvPr id="21" name="순서도: 처리 20"/>
          <p:cNvSpPr/>
          <p:nvPr/>
        </p:nvSpPr>
        <p:spPr>
          <a:xfrm>
            <a:off x="1192175" y="3305898"/>
            <a:ext cx="1446028" cy="5880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Move Classroom </a:t>
            </a:r>
            <a:endParaRPr lang="ko-KR" altLang="en-US"/>
          </a:p>
        </p:txBody>
      </p:sp>
      <p:sp>
        <p:nvSpPr>
          <p:cNvPr id="27" name="순서도: 처리 26"/>
          <p:cNvSpPr/>
          <p:nvPr/>
        </p:nvSpPr>
        <p:spPr>
          <a:xfrm>
            <a:off x="3361217" y="3305898"/>
            <a:ext cx="1446028" cy="5880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Move Classroom </a:t>
            </a:r>
            <a:endParaRPr lang="ko-KR" altLang="en-US"/>
          </a:p>
        </p:txBody>
      </p:sp>
      <p:cxnSp>
        <p:nvCxnSpPr>
          <p:cNvPr id="11" name="꺾인 연결선 10"/>
          <p:cNvCxnSpPr>
            <a:stCxn id="14" idx="3"/>
            <a:endCxn id="27" idx="0"/>
          </p:cNvCxnSpPr>
          <p:nvPr/>
        </p:nvCxnSpPr>
        <p:spPr>
          <a:xfrm>
            <a:off x="2711302" y="1903229"/>
            <a:ext cx="1372929" cy="14026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처리 32"/>
          <p:cNvSpPr/>
          <p:nvPr/>
        </p:nvSpPr>
        <p:spPr>
          <a:xfrm>
            <a:off x="3361217" y="4048487"/>
            <a:ext cx="1446028" cy="5880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Move anyway</a:t>
            </a:r>
            <a:endParaRPr lang="ko-KR" altLang="en-US"/>
          </a:p>
        </p:txBody>
      </p:sp>
      <p:cxnSp>
        <p:nvCxnSpPr>
          <p:cNvPr id="29" name="직선 화살표 연결선 28"/>
          <p:cNvCxnSpPr>
            <a:stCxn id="27" idx="2"/>
            <a:endCxn id="33" idx="0"/>
          </p:cNvCxnSpPr>
          <p:nvPr/>
        </p:nvCxnSpPr>
        <p:spPr>
          <a:xfrm>
            <a:off x="4084231" y="3893990"/>
            <a:ext cx="0" cy="15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수행의 시작/종료 35"/>
          <p:cNvSpPr/>
          <p:nvPr/>
        </p:nvSpPr>
        <p:spPr>
          <a:xfrm>
            <a:off x="3260208" y="4805916"/>
            <a:ext cx="1648046" cy="61668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 end</a:t>
            </a:r>
            <a:endParaRPr lang="ko-KR" altLang="en-US"/>
          </a:p>
        </p:txBody>
      </p:sp>
      <p:cxnSp>
        <p:nvCxnSpPr>
          <p:cNvPr id="38" name="직선 화살표 연결선 37"/>
          <p:cNvCxnSpPr>
            <a:stCxn id="33" idx="2"/>
            <a:endCxn id="36" idx="0"/>
          </p:cNvCxnSpPr>
          <p:nvPr/>
        </p:nvCxnSpPr>
        <p:spPr>
          <a:xfrm>
            <a:off x="4084231" y="4636579"/>
            <a:ext cx="0" cy="16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06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순서도: 판단 21"/>
          <p:cNvSpPr/>
          <p:nvPr/>
        </p:nvSpPr>
        <p:spPr>
          <a:xfrm>
            <a:off x="2573078" y="457201"/>
            <a:ext cx="1669312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 Type</a:t>
            </a:r>
            <a:endParaRPr lang="ko-KR" altLang="en-US"/>
          </a:p>
        </p:txBody>
      </p:sp>
      <p:cxnSp>
        <p:nvCxnSpPr>
          <p:cNvPr id="23" name="직선 화살표 연결선 22"/>
          <p:cNvCxnSpPr>
            <a:stCxn id="30" idx="3"/>
            <a:endCxn id="22" idx="1"/>
          </p:cNvCxnSpPr>
          <p:nvPr/>
        </p:nvCxnSpPr>
        <p:spPr>
          <a:xfrm>
            <a:off x="2052084" y="763525"/>
            <a:ext cx="520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처리 23"/>
          <p:cNvSpPr/>
          <p:nvPr/>
        </p:nvSpPr>
        <p:spPr>
          <a:xfrm>
            <a:off x="1137684" y="2466765"/>
            <a:ext cx="1573618" cy="531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Visit fork room</a:t>
            </a:r>
            <a:endParaRPr lang="ko-KR" altLang="en-US"/>
          </a:p>
        </p:txBody>
      </p:sp>
      <p:cxnSp>
        <p:nvCxnSpPr>
          <p:cNvPr id="25" name="꺾인 연결선 24"/>
          <p:cNvCxnSpPr>
            <a:stCxn id="22" idx="2"/>
            <a:endCxn id="18" idx="0"/>
          </p:cNvCxnSpPr>
          <p:nvPr/>
        </p:nvCxnSpPr>
        <p:spPr>
          <a:xfrm rot="5400000">
            <a:off x="2338152" y="650873"/>
            <a:ext cx="650606" cy="14885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4" idx="2"/>
            <a:endCxn id="33" idx="0"/>
          </p:cNvCxnSpPr>
          <p:nvPr/>
        </p:nvCxnSpPr>
        <p:spPr>
          <a:xfrm>
            <a:off x="1924493" y="2998393"/>
            <a:ext cx="0" cy="276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0" idx="2"/>
            <a:endCxn id="29" idx="0"/>
          </p:cNvCxnSpPr>
          <p:nvPr/>
        </p:nvCxnSpPr>
        <p:spPr>
          <a:xfrm flipH="1">
            <a:off x="1924493" y="5450847"/>
            <a:ext cx="5316" cy="18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수행의 시작/종료 28"/>
          <p:cNvSpPr/>
          <p:nvPr/>
        </p:nvSpPr>
        <p:spPr>
          <a:xfrm>
            <a:off x="972879" y="5635266"/>
            <a:ext cx="1903228" cy="60605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 win</a:t>
            </a:r>
            <a:endParaRPr lang="ko-KR" altLang="en-US"/>
          </a:p>
        </p:txBody>
      </p:sp>
      <p:sp>
        <p:nvSpPr>
          <p:cNvPr id="30" name="순서도: 수행의 시작/종료 29"/>
          <p:cNvSpPr/>
          <p:nvPr/>
        </p:nvSpPr>
        <p:spPr>
          <a:xfrm>
            <a:off x="797442" y="460497"/>
            <a:ext cx="1254642" cy="60605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</a:t>
            </a:r>
            <a:endParaRPr lang="ko-KR" altLang="en-US"/>
          </a:p>
        </p:txBody>
      </p:sp>
      <p:cxnSp>
        <p:nvCxnSpPr>
          <p:cNvPr id="32" name="직선 화살표 연결선 31"/>
          <p:cNvCxnSpPr>
            <a:stCxn id="22" idx="3"/>
          </p:cNvCxnSpPr>
          <p:nvPr/>
        </p:nvCxnSpPr>
        <p:spPr>
          <a:xfrm>
            <a:off x="4242390" y="763525"/>
            <a:ext cx="79744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처리 32"/>
          <p:cNvSpPr/>
          <p:nvPr/>
        </p:nvSpPr>
        <p:spPr>
          <a:xfrm>
            <a:off x="1201479" y="3275209"/>
            <a:ext cx="1446028" cy="5880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Visit bear room</a:t>
            </a:r>
            <a:endParaRPr lang="ko-KR" altLang="en-US"/>
          </a:p>
        </p:txBody>
      </p:sp>
      <p:cxnSp>
        <p:nvCxnSpPr>
          <p:cNvPr id="34" name="직선 화살표 연결선 33"/>
          <p:cNvCxnSpPr>
            <a:stCxn id="21" idx="2"/>
            <a:endCxn id="20" idx="0"/>
          </p:cNvCxnSpPr>
          <p:nvPr/>
        </p:nvCxnSpPr>
        <p:spPr>
          <a:xfrm>
            <a:off x="1919175" y="4678337"/>
            <a:ext cx="10634" cy="184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865628" y="299581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Game</a:t>
            </a:r>
            <a:r>
              <a:rPr lang="en-US" altLang="ko-KR" dirty="0"/>
              <a:t>:  The objective of this game is to unlock a room.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091E42"/>
                </a:solidFill>
                <a:latin typeface="-apple-system"/>
              </a:rPr>
              <a:t>Visit fork, tree, bear, interior</a:t>
            </a:r>
            <a:endParaRPr lang="ko-KR" altLang="en-US"/>
          </a:p>
        </p:txBody>
      </p:sp>
      <p:sp>
        <p:nvSpPr>
          <p:cNvPr id="20" name="순서도: 처리 19"/>
          <p:cNvSpPr/>
          <p:nvPr/>
        </p:nvSpPr>
        <p:spPr>
          <a:xfrm>
            <a:off x="1206795" y="4862755"/>
            <a:ext cx="1446028" cy="5880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Visit interior room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508" y="457201"/>
            <a:ext cx="4266667" cy="2371429"/>
          </a:xfrm>
          <a:prstGeom prst="rect">
            <a:avLst/>
          </a:prstGeom>
        </p:spPr>
      </p:pic>
      <p:sp>
        <p:nvSpPr>
          <p:cNvPr id="21" name="순서도: 처리 20"/>
          <p:cNvSpPr/>
          <p:nvPr/>
        </p:nvSpPr>
        <p:spPr>
          <a:xfrm>
            <a:off x="1196161" y="4090245"/>
            <a:ext cx="1446028" cy="5880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Open lock</a:t>
            </a:r>
            <a:endParaRPr lang="ko-KR" altLang="en-US"/>
          </a:p>
        </p:txBody>
      </p:sp>
      <p:cxnSp>
        <p:nvCxnSpPr>
          <p:cNvPr id="10" name="직선 화살표 연결선 9"/>
          <p:cNvCxnSpPr>
            <a:stCxn id="33" idx="2"/>
            <a:endCxn id="21" idx="0"/>
          </p:cNvCxnSpPr>
          <p:nvPr/>
        </p:nvCxnSpPr>
        <p:spPr>
          <a:xfrm flipH="1">
            <a:off x="1919175" y="3863301"/>
            <a:ext cx="5318" cy="22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처리 17"/>
          <p:cNvSpPr/>
          <p:nvPr/>
        </p:nvSpPr>
        <p:spPr>
          <a:xfrm>
            <a:off x="1132366" y="1720455"/>
            <a:ext cx="1573618" cy="531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Lock Demo</a:t>
            </a:r>
            <a:endParaRPr lang="ko-KR" altLang="en-US"/>
          </a:p>
        </p:txBody>
      </p:sp>
      <p:cxnSp>
        <p:nvCxnSpPr>
          <p:cNvPr id="6" name="직선 화살표 연결선 5"/>
          <p:cNvCxnSpPr>
            <a:stCxn id="18" idx="2"/>
            <a:endCxn id="24" idx="0"/>
          </p:cNvCxnSpPr>
          <p:nvPr/>
        </p:nvCxnSpPr>
        <p:spPr>
          <a:xfrm>
            <a:off x="1919175" y="2252083"/>
            <a:ext cx="5318" cy="21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35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순서도: 판단 21"/>
          <p:cNvSpPr/>
          <p:nvPr/>
        </p:nvSpPr>
        <p:spPr>
          <a:xfrm>
            <a:off x="2573078" y="457201"/>
            <a:ext cx="1669312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 Type</a:t>
            </a:r>
            <a:endParaRPr lang="ko-KR" altLang="en-US"/>
          </a:p>
        </p:txBody>
      </p:sp>
      <p:cxnSp>
        <p:nvCxnSpPr>
          <p:cNvPr id="23" name="직선 화살표 연결선 22"/>
          <p:cNvCxnSpPr>
            <a:stCxn id="30" idx="3"/>
            <a:endCxn id="22" idx="1"/>
          </p:cNvCxnSpPr>
          <p:nvPr/>
        </p:nvCxnSpPr>
        <p:spPr>
          <a:xfrm>
            <a:off x="2052084" y="763525"/>
            <a:ext cx="520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처리 23"/>
          <p:cNvSpPr/>
          <p:nvPr/>
        </p:nvSpPr>
        <p:spPr>
          <a:xfrm>
            <a:off x="1137684" y="1637415"/>
            <a:ext cx="1573618" cy="531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Elevator</a:t>
            </a:r>
            <a:endParaRPr lang="ko-KR" altLang="en-US"/>
          </a:p>
        </p:txBody>
      </p:sp>
      <p:cxnSp>
        <p:nvCxnSpPr>
          <p:cNvPr id="25" name="꺾인 연결선 24"/>
          <p:cNvCxnSpPr>
            <a:stCxn id="22" idx="2"/>
            <a:endCxn id="24" idx="0"/>
          </p:cNvCxnSpPr>
          <p:nvPr/>
        </p:nvCxnSpPr>
        <p:spPr>
          <a:xfrm rot="5400000">
            <a:off x="2382331" y="612012"/>
            <a:ext cx="567566" cy="14832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판단 25"/>
          <p:cNvSpPr/>
          <p:nvPr/>
        </p:nvSpPr>
        <p:spPr>
          <a:xfrm>
            <a:off x="707065" y="3185810"/>
            <a:ext cx="2434856" cy="12014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Point &gt;= 10</a:t>
            </a:r>
            <a:endParaRPr lang="ko-KR" altLang="en-US" sz="1400"/>
          </a:p>
        </p:txBody>
      </p:sp>
      <p:cxnSp>
        <p:nvCxnSpPr>
          <p:cNvPr id="27" name="직선 화살표 연결선 26"/>
          <p:cNvCxnSpPr>
            <a:stCxn id="24" idx="2"/>
            <a:endCxn id="33" idx="0"/>
          </p:cNvCxnSpPr>
          <p:nvPr/>
        </p:nvCxnSpPr>
        <p:spPr>
          <a:xfrm>
            <a:off x="1924493" y="2169043"/>
            <a:ext cx="0" cy="23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6" idx="2"/>
            <a:endCxn id="29" idx="0"/>
          </p:cNvCxnSpPr>
          <p:nvPr/>
        </p:nvCxnSpPr>
        <p:spPr>
          <a:xfrm>
            <a:off x="1924493" y="4387289"/>
            <a:ext cx="0" cy="41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수행의 시작/종료 28"/>
          <p:cNvSpPr/>
          <p:nvPr/>
        </p:nvSpPr>
        <p:spPr>
          <a:xfrm>
            <a:off x="972879" y="4805916"/>
            <a:ext cx="1903228" cy="60605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 win</a:t>
            </a:r>
            <a:endParaRPr lang="ko-KR" altLang="en-US"/>
          </a:p>
        </p:txBody>
      </p:sp>
      <p:sp>
        <p:nvSpPr>
          <p:cNvPr id="30" name="순서도: 수행의 시작/종료 29"/>
          <p:cNvSpPr/>
          <p:nvPr/>
        </p:nvSpPr>
        <p:spPr>
          <a:xfrm>
            <a:off x="797442" y="460497"/>
            <a:ext cx="1254642" cy="60605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</a:t>
            </a: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855598" y="4364872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/>
          </a:p>
        </p:txBody>
      </p:sp>
      <p:cxnSp>
        <p:nvCxnSpPr>
          <p:cNvPr id="32" name="직선 화살표 연결선 31"/>
          <p:cNvCxnSpPr>
            <a:stCxn id="22" idx="3"/>
          </p:cNvCxnSpPr>
          <p:nvPr/>
        </p:nvCxnSpPr>
        <p:spPr>
          <a:xfrm>
            <a:off x="4242390" y="763525"/>
            <a:ext cx="79744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처리 32"/>
          <p:cNvSpPr/>
          <p:nvPr/>
        </p:nvSpPr>
        <p:spPr>
          <a:xfrm>
            <a:off x="1201479" y="2407723"/>
            <a:ext cx="1446028" cy="5880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Get Points</a:t>
            </a:r>
            <a:endParaRPr lang="ko-KR" altLang="en-US"/>
          </a:p>
        </p:txBody>
      </p:sp>
      <p:cxnSp>
        <p:nvCxnSpPr>
          <p:cNvPr id="34" name="직선 화살표 연결선 33"/>
          <p:cNvCxnSpPr>
            <a:stCxn id="33" idx="2"/>
            <a:endCxn id="26" idx="0"/>
          </p:cNvCxnSpPr>
          <p:nvPr/>
        </p:nvCxnSpPr>
        <p:spPr>
          <a:xfrm>
            <a:off x="1924493" y="2995815"/>
            <a:ext cx="0" cy="18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6" idx="3"/>
            <a:endCxn id="33" idx="3"/>
          </p:cNvCxnSpPr>
          <p:nvPr/>
        </p:nvCxnSpPr>
        <p:spPr>
          <a:xfrm flipH="1" flipV="1">
            <a:off x="2647507" y="2701769"/>
            <a:ext cx="494414" cy="1084781"/>
          </a:xfrm>
          <a:prstGeom prst="bentConnector3">
            <a:avLst>
              <a:gd name="adj1" fmla="val -462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08879" y="389593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865628" y="299581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 smtClean="0">
                <a:solidFill>
                  <a:srgbClr val="091E42"/>
                </a:solidFill>
                <a:effectLst/>
                <a:latin typeface="+mj-lt"/>
              </a:rPr>
              <a:t>Game: </a:t>
            </a:r>
            <a:r>
              <a:rPr lang="en-US" altLang="ko-KR" dirty="0">
                <a:latin typeface="+mj-lt"/>
              </a:rPr>
              <a:t>The objective of this game is to demo an </a:t>
            </a:r>
            <a:r>
              <a:rPr lang="en-US" altLang="ko-KR" dirty="0" smtClean="0">
                <a:latin typeface="+mj-lt"/>
              </a:rPr>
              <a:t>elevator</a:t>
            </a:r>
          </a:p>
          <a:p>
            <a:endParaRPr lang="en-US" altLang="ko-KR" dirty="0">
              <a:solidFill>
                <a:srgbClr val="091E42"/>
              </a:solidFill>
              <a:latin typeface="-apple-system"/>
            </a:endParaRPr>
          </a:p>
          <a:p>
            <a:r>
              <a:rPr lang="en-US" altLang="ko-KR" dirty="0" smtClean="0">
                <a:solidFill>
                  <a:srgbClr val="091E42"/>
                </a:solidFill>
                <a:latin typeface="-apple-system"/>
              </a:rPr>
              <a:t>*10 Point : push button(2point) * 5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734" y="300526"/>
            <a:ext cx="3866667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순서도: 판단 21"/>
          <p:cNvSpPr/>
          <p:nvPr/>
        </p:nvSpPr>
        <p:spPr>
          <a:xfrm>
            <a:off x="2573078" y="457201"/>
            <a:ext cx="1669312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 Type</a:t>
            </a:r>
            <a:endParaRPr lang="ko-KR" altLang="en-US"/>
          </a:p>
        </p:txBody>
      </p:sp>
      <p:cxnSp>
        <p:nvCxnSpPr>
          <p:cNvPr id="23" name="직선 화살표 연결선 22"/>
          <p:cNvCxnSpPr>
            <a:stCxn id="30" idx="3"/>
            <a:endCxn id="22" idx="1"/>
          </p:cNvCxnSpPr>
          <p:nvPr/>
        </p:nvCxnSpPr>
        <p:spPr>
          <a:xfrm>
            <a:off x="2052084" y="763525"/>
            <a:ext cx="520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처리 23"/>
          <p:cNvSpPr/>
          <p:nvPr/>
        </p:nvSpPr>
        <p:spPr>
          <a:xfrm>
            <a:off x="1137684" y="1637415"/>
            <a:ext cx="1573618" cy="531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Obscured</a:t>
            </a:r>
            <a:endParaRPr lang="ko-KR" altLang="en-US"/>
          </a:p>
        </p:txBody>
      </p:sp>
      <p:cxnSp>
        <p:nvCxnSpPr>
          <p:cNvPr id="25" name="꺾인 연결선 24"/>
          <p:cNvCxnSpPr>
            <a:stCxn id="22" idx="2"/>
            <a:endCxn id="24" idx="0"/>
          </p:cNvCxnSpPr>
          <p:nvPr/>
        </p:nvCxnSpPr>
        <p:spPr>
          <a:xfrm rot="5400000">
            <a:off x="2382331" y="612012"/>
            <a:ext cx="567566" cy="14832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4" idx="2"/>
            <a:endCxn id="33" idx="0"/>
          </p:cNvCxnSpPr>
          <p:nvPr/>
        </p:nvCxnSpPr>
        <p:spPr>
          <a:xfrm>
            <a:off x="1924493" y="2169043"/>
            <a:ext cx="0" cy="56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0" idx="2"/>
            <a:endCxn id="29" idx="0"/>
          </p:cNvCxnSpPr>
          <p:nvPr/>
        </p:nvCxnSpPr>
        <p:spPr>
          <a:xfrm>
            <a:off x="1924493" y="4406980"/>
            <a:ext cx="0" cy="39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수행의 시작/종료 28"/>
          <p:cNvSpPr/>
          <p:nvPr/>
        </p:nvSpPr>
        <p:spPr>
          <a:xfrm>
            <a:off x="972879" y="4805916"/>
            <a:ext cx="1903228" cy="60605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 win</a:t>
            </a:r>
            <a:endParaRPr lang="ko-KR" altLang="en-US"/>
          </a:p>
        </p:txBody>
      </p:sp>
      <p:sp>
        <p:nvSpPr>
          <p:cNvPr id="30" name="순서도: 수행의 시작/종료 29"/>
          <p:cNvSpPr/>
          <p:nvPr/>
        </p:nvSpPr>
        <p:spPr>
          <a:xfrm>
            <a:off x="797442" y="460497"/>
            <a:ext cx="1254642" cy="60605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</a:t>
            </a:r>
            <a:endParaRPr lang="ko-KR" altLang="en-US"/>
          </a:p>
        </p:txBody>
      </p:sp>
      <p:cxnSp>
        <p:nvCxnSpPr>
          <p:cNvPr id="32" name="직선 화살표 연결선 31"/>
          <p:cNvCxnSpPr>
            <a:stCxn id="22" idx="3"/>
          </p:cNvCxnSpPr>
          <p:nvPr/>
        </p:nvCxnSpPr>
        <p:spPr>
          <a:xfrm>
            <a:off x="4242390" y="763525"/>
            <a:ext cx="79744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처리 32"/>
          <p:cNvSpPr/>
          <p:nvPr/>
        </p:nvSpPr>
        <p:spPr>
          <a:xfrm>
            <a:off x="1201479" y="2730770"/>
            <a:ext cx="1446028" cy="5880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Obscured room</a:t>
            </a:r>
            <a:endParaRPr lang="ko-KR" altLang="en-US"/>
          </a:p>
        </p:txBody>
      </p:sp>
      <p:cxnSp>
        <p:nvCxnSpPr>
          <p:cNvPr id="34" name="직선 화살표 연결선 33"/>
          <p:cNvCxnSpPr>
            <a:stCxn id="33" idx="2"/>
            <a:endCxn id="20" idx="0"/>
          </p:cNvCxnSpPr>
          <p:nvPr/>
        </p:nvCxnSpPr>
        <p:spPr>
          <a:xfrm>
            <a:off x="1924493" y="3318862"/>
            <a:ext cx="0" cy="50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865628" y="299581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Game</a:t>
            </a:r>
            <a:r>
              <a:rPr lang="en-US" altLang="ko-KR" dirty="0"/>
              <a:t>: The objective of this game is to earn explore an obscured room</a:t>
            </a:r>
            <a:r>
              <a:rPr lang="en-US" altLang="ko-KR" dirty="0" smtClean="0"/>
              <a:t>.</a:t>
            </a:r>
            <a:endParaRPr lang="en-US" altLang="ko-KR" dirty="0">
              <a:solidFill>
                <a:srgbClr val="091E42"/>
              </a:solidFill>
              <a:latin typeface="-apple-system"/>
            </a:endParaRPr>
          </a:p>
          <a:p>
            <a:r>
              <a:rPr lang="en-US" altLang="ko-KR" dirty="0" smtClean="0">
                <a:solidFill>
                  <a:srgbClr val="091E42"/>
                </a:solidFill>
                <a:latin typeface="-apple-system"/>
              </a:rPr>
              <a:t>Visit room1, </a:t>
            </a:r>
            <a:r>
              <a:rPr lang="en-US" altLang="ko-KR" dirty="0" err="1" smtClean="0">
                <a:solidFill>
                  <a:srgbClr val="091E42"/>
                </a:solidFill>
                <a:latin typeface="-apple-system"/>
              </a:rPr>
              <a:t>DarkCorridor</a:t>
            </a:r>
            <a:endParaRPr lang="ko-KR" altLang="en-US"/>
          </a:p>
        </p:txBody>
      </p:sp>
      <p:sp>
        <p:nvSpPr>
          <p:cNvPr id="20" name="순서도: 처리 19"/>
          <p:cNvSpPr/>
          <p:nvPr/>
        </p:nvSpPr>
        <p:spPr>
          <a:xfrm>
            <a:off x="1201479" y="3818888"/>
            <a:ext cx="1446028" cy="5880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Move east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390" y="1105419"/>
            <a:ext cx="3095238" cy="1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8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순서도: 판단 21"/>
          <p:cNvSpPr/>
          <p:nvPr/>
        </p:nvSpPr>
        <p:spPr>
          <a:xfrm>
            <a:off x="2573078" y="457201"/>
            <a:ext cx="1669312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 Type</a:t>
            </a:r>
            <a:endParaRPr lang="ko-KR" altLang="en-US"/>
          </a:p>
        </p:txBody>
      </p:sp>
      <p:cxnSp>
        <p:nvCxnSpPr>
          <p:cNvPr id="23" name="직선 화살표 연결선 22"/>
          <p:cNvCxnSpPr>
            <a:stCxn id="30" idx="3"/>
            <a:endCxn id="22" idx="1"/>
          </p:cNvCxnSpPr>
          <p:nvPr/>
        </p:nvCxnSpPr>
        <p:spPr>
          <a:xfrm>
            <a:off x="2052084" y="763525"/>
            <a:ext cx="520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처리 23"/>
          <p:cNvSpPr/>
          <p:nvPr/>
        </p:nvSpPr>
        <p:spPr>
          <a:xfrm>
            <a:off x="1137684" y="1637415"/>
            <a:ext cx="1573618" cy="531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Excavatable</a:t>
            </a:r>
            <a:endParaRPr lang="ko-KR" altLang="en-US"/>
          </a:p>
        </p:txBody>
      </p:sp>
      <p:cxnSp>
        <p:nvCxnSpPr>
          <p:cNvPr id="25" name="꺾인 연결선 24"/>
          <p:cNvCxnSpPr>
            <a:stCxn id="22" idx="2"/>
            <a:endCxn id="24" idx="0"/>
          </p:cNvCxnSpPr>
          <p:nvPr/>
        </p:nvCxnSpPr>
        <p:spPr>
          <a:xfrm rot="5400000">
            <a:off x="2382331" y="612012"/>
            <a:ext cx="567566" cy="14832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4" idx="2"/>
            <a:endCxn id="33" idx="0"/>
          </p:cNvCxnSpPr>
          <p:nvPr/>
        </p:nvCxnSpPr>
        <p:spPr>
          <a:xfrm>
            <a:off x="1924493" y="2169043"/>
            <a:ext cx="0" cy="17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0" idx="2"/>
            <a:endCxn id="29" idx="0"/>
          </p:cNvCxnSpPr>
          <p:nvPr/>
        </p:nvCxnSpPr>
        <p:spPr>
          <a:xfrm>
            <a:off x="1924493" y="5238186"/>
            <a:ext cx="0" cy="23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수행의 시작/종료 28"/>
          <p:cNvSpPr/>
          <p:nvPr/>
        </p:nvSpPr>
        <p:spPr>
          <a:xfrm>
            <a:off x="972879" y="5475767"/>
            <a:ext cx="1903228" cy="60605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 win</a:t>
            </a:r>
            <a:endParaRPr lang="ko-KR" altLang="en-US"/>
          </a:p>
        </p:txBody>
      </p:sp>
      <p:sp>
        <p:nvSpPr>
          <p:cNvPr id="30" name="순서도: 수행의 시작/종료 29"/>
          <p:cNvSpPr/>
          <p:nvPr/>
        </p:nvSpPr>
        <p:spPr>
          <a:xfrm>
            <a:off x="797442" y="460497"/>
            <a:ext cx="1254642" cy="60605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</a:t>
            </a:r>
            <a:endParaRPr lang="ko-KR" altLang="en-US"/>
          </a:p>
        </p:txBody>
      </p:sp>
      <p:cxnSp>
        <p:nvCxnSpPr>
          <p:cNvPr id="32" name="직선 화살표 연결선 31"/>
          <p:cNvCxnSpPr>
            <a:stCxn id="22" idx="3"/>
          </p:cNvCxnSpPr>
          <p:nvPr/>
        </p:nvCxnSpPr>
        <p:spPr>
          <a:xfrm>
            <a:off x="4242390" y="763525"/>
            <a:ext cx="79744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처리 32"/>
          <p:cNvSpPr/>
          <p:nvPr/>
        </p:nvSpPr>
        <p:spPr>
          <a:xfrm>
            <a:off x="1201479" y="2347359"/>
            <a:ext cx="1446028" cy="5880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Hold shovel, brick</a:t>
            </a:r>
            <a:endParaRPr lang="ko-KR" altLang="en-US"/>
          </a:p>
        </p:txBody>
      </p:sp>
      <p:cxnSp>
        <p:nvCxnSpPr>
          <p:cNvPr id="34" name="직선 화살표 연결선 33"/>
          <p:cNvCxnSpPr>
            <a:stCxn id="33" idx="2"/>
            <a:endCxn id="21" idx="0"/>
          </p:cNvCxnSpPr>
          <p:nvPr/>
        </p:nvCxnSpPr>
        <p:spPr>
          <a:xfrm flipH="1">
            <a:off x="1919176" y="2935451"/>
            <a:ext cx="5317" cy="17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/>
          <p:cNvSpPr/>
          <p:nvPr/>
        </p:nvSpPr>
        <p:spPr>
          <a:xfrm>
            <a:off x="1201479" y="4650094"/>
            <a:ext cx="1446028" cy="5880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Hold food, gold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479" y="542932"/>
            <a:ext cx="2105697" cy="222857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763579" y="2864559"/>
            <a:ext cx="37382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Game: Collect the following </a:t>
            </a:r>
            <a:r>
              <a:rPr lang="en-US" altLang="ko-KR" dirty="0" smtClean="0"/>
              <a:t>items</a:t>
            </a:r>
            <a:br>
              <a:rPr lang="en-US" altLang="ko-KR" dirty="0" smtClean="0"/>
            </a:br>
            <a:r>
              <a:rPr lang="en-US" altLang="ko-KR" dirty="0"/>
              <a:t>* a brick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* a </a:t>
            </a:r>
            <a:r>
              <a:rPr lang="en-US" altLang="ko-KR" dirty="0" smtClean="0"/>
              <a:t>food</a:t>
            </a:r>
            <a:br>
              <a:rPr lang="en-US" altLang="ko-KR" dirty="0" smtClean="0"/>
            </a:br>
            <a:r>
              <a:rPr lang="en-US" altLang="ko-KR" dirty="0"/>
              <a:t>* a </a:t>
            </a:r>
            <a:r>
              <a:rPr lang="en-US" altLang="ko-KR" dirty="0" smtClean="0"/>
              <a:t>gold</a:t>
            </a:r>
            <a:endParaRPr lang="ko-KR" altLang="en-US"/>
          </a:p>
        </p:txBody>
      </p:sp>
      <p:sp>
        <p:nvSpPr>
          <p:cNvPr id="21" name="순서도: 처리 20"/>
          <p:cNvSpPr/>
          <p:nvPr/>
        </p:nvSpPr>
        <p:spPr>
          <a:xfrm>
            <a:off x="1196162" y="3113767"/>
            <a:ext cx="1446028" cy="5880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Visit mountain</a:t>
            </a:r>
            <a:endParaRPr lang="ko-KR" altLang="en-US"/>
          </a:p>
        </p:txBody>
      </p:sp>
      <p:sp>
        <p:nvSpPr>
          <p:cNvPr id="26" name="순서도: 처리 25"/>
          <p:cNvSpPr/>
          <p:nvPr/>
        </p:nvSpPr>
        <p:spPr>
          <a:xfrm>
            <a:off x="1196163" y="3883686"/>
            <a:ext cx="1446028" cy="5880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Found food, gold</a:t>
            </a:r>
            <a:endParaRPr lang="ko-KR" altLang="en-US"/>
          </a:p>
        </p:txBody>
      </p:sp>
      <p:cxnSp>
        <p:nvCxnSpPr>
          <p:cNvPr id="12" name="직선 화살표 연결선 11"/>
          <p:cNvCxnSpPr>
            <a:stCxn id="21" idx="2"/>
            <a:endCxn id="26" idx="0"/>
          </p:cNvCxnSpPr>
          <p:nvPr/>
        </p:nvCxnSpPr>
        <p:spPr>
          <a:xfrm>
            <a:off x="1919176" y="3701859"/>
            <a:ext cx="1" cy="181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6" idx="2"/>
            <a:endCxn id="20" idx="0"/>
          </p:cNvCxnSpPr>
          <p:nvPr/>
        </p:nvCxnSpPr>
        <p:spPr>
          <a:xfrm>
            <a:off x="1919177" y="4471778"/>
            <a:ext cx="5316" cy="17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16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판단 5"/>
          <p:cNvSpPr/>
          <p:nvPr/>
        </p:nvSpPr>
        <p:spPr>
          <a:xfrm>
            <a:off x="2573078" y="457201"/>
            <a:ext cx="1669312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Game Type</a:t>
            </a:r>
            <a:endParaRPr lang="ko-KR" altLang="en-US" sz="1400"/>
          </a:p>
        </p:txBody>
      </p:sp>
      <p:cxnSp>
        <p:nvCxnSpPr>
          <p:cNvPr id="10" name="직선 화살표 연결선 9"/>
          <p:cNvCxnSpPr>
            <a:stCxn id="26" idx="3"/>
            <a:endCxn id="6" idx="1"/>
          </p:cNvCxnSpPr>
          <p:nvPr/>
        </p:nvCxnSpPr>
        <p:spPr>
          <a:xfrm>
            <a:off x="2052084" y="763525"/>
            <a:ext cx="520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6" idx="2"/>
            <a:endCxn id="14" idx="0"/>
          </p:cNvCxnSpPr>
          <p:nvPr/>
        </p:nvCxnSpPr>
        <p:spPr>
          <a:xfrm rot="5400000">
            <a:off x="-562561" y="-1264962"/>
            <a:ext cx="1635485" cy="63051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판단 19"/>
          <p:cNvSpPr/>
          <p:nvPr/>
        </p:nvSpPr>
        <p:spPr>
          <a:xfrm>
            <a:off x="-4114800" y="4253729"/>
            <a:ext cx="2434856" cy="12014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Do you have </a:t>
            </a:r>
            <a:br>
              <a:rPr lang="en-US" altLang="ko-KR" sz="1400" dirty="0" smtClean="0"/>
            </a:br>
            <a:r>
              <a:rPr lang="en-US" altLang="ko-KR" sz="1400" dirty="0" smtClean="0"/>
              <a:t>brick, key and gold?</a:t>
            </a:r>
            <a:endParaRPr lang="ko-KR" altLang="en-US" sz="1400"/>
          </a:p>
        </p:txBody>
      </p:sp>
      <p:sp>
        <p:nvSpPr>
          <p:cNvPr id="26" name="순서도: 수행의 시작/종료 25"/>
          <p:cNvSpPr/>
          <p:nvPr/>
        </p:nvSpPr>
        <p:spPr>
          <a:xfrm>
            <a:off x="797442" y="460497"/>
            <a:ext cx="1254642" cy="60605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Player</a:t>
            </a:r>
            <a:endParaRPr lang="ko-KR" altLang="en-US" sz="1400"/>
          </a:p>
        </p:txBody>
      </p:sp>
      <p:grpSp>
        <p:nvGrpSpPr>
          <p:cNvPr id="3" name="그룹 2"/>
          <p:cNvGrpSpPr/>
          <p:nvPr/>
        </p:nvGrpSpPr>
        <p:grpSpPr>
          <a:xfrm>
            <a:off x="-3848986" y="2705334"/>
            <a:ext cx="2365926" cy="3774557"/>
            <a:chOff x="260052" y="1669313"/>
            <a:chExt cx="2365926" cy="3774557"/>
          </a:xfrm>
        </p:grpSpPr>
        <p:sp>
          <p:nvSpPr>
            <p:cNvPr id="14" name="순서도: 처리 13"/>
            <p:cNvSpPr/>
            <p:nvPr/>
          </p:nvSpPr>
          <p:spPr>
            <a:xfrm>
              <a:off x="424857" y="1669313"/>
              <a:ext cx="1573618" cy="53162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Collector</a:t>
              </a:r>
              <a:endParaRPr lang="ko-KR" altLang="en-US" sz="1400"/>
            </a:p>
          </p:txBody>
        </p:sp>
        <p:cxnSp>
          <p:nvCxnSpPr>
            <p:cNvPr id="22" name="직선 화살표 연결선 21"/>
            <p:cNvCxnSpPr>
              <a:stCxn id="14" idx="2"/>
              <a:endCxn id="32" idx="0"/>
            </p:cNvCxnSpPr>
            <p:nvPr/>
          </p:nvCxnSpPr>
          <p:spPr>
            <a:xfrm>
              <a:off x="1211666" y="2200941"/>
              <a:ext cx="0" cy="238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20" idx="2"/>
              <a:endCxn id="25" idx="0"/>
            </p:cNvCxnSpPr>
            <p:nvPr/>
          </p:nvCxnSpPr>
          <p:spPr>
            <a:xfrm>
              <a:off x="1211666" y="4419187"/>
              <a:ext cx="0" cy="418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순서도: 수행의 시작/종료 24"/>
            <p:cNvSpPr/>
            <p:nvPr/>
          </p:nvSpPr>
          <p:spPr>
            <a:xfrm>
              <a:off x="260052" y="4837814"/>
              <a:ext cx="1903228" cy="6060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Game win</a:t>
              </a:r>
              <a:endParaRPr lang="ko-KR" altLang="en-US" sz="14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42771" y="4396770"/>
              <a:ext cx="443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Yes</a:t>
              </a:r>
              <a:endParaRPr lang="ko-KR" altLang="en-US" sz="1400"/>
            </a:p>
          </p:txBody>
        </p:sp>
        <p:sp>
          <p:nvSpPr>
            <p:cNvPr id="32" name="순서도: 처리 31"/>
            <p:cNvSpPr/>
            <p:nvPr/>
          </p:nvSpPr>
          <p:spPr>
            <a:xfrm>
              <a:off x="488652" y="2439621"/>
              <a:ext cx="1446028" cy="58809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Hold </a:t>
              </a:r>
              <a:r>
                <a:rPr lang="en-US" altLang="ko-KR" sz="1400" dirty="0" err="1" smtClean="0"/>
                <a:t>Itmes</a:t>
              </a:r>
              <a:endParaRPr lang="ko-KR" altLang="en-US" sz="1400"/>
            </a:p>
          </p:txBody>
        </p:sp>
        <p:cxnSp>
          <p:nvCxnSpPr>
            <p:cNvPr id="35" name="직선 화살표 연결선 34"/>
            <p:cNvCxnSpPr>
              <a:stCxn id="32" idx="2"/>
              <a:endCxn id="20" idx="0"/>
            </p:cNvCxnSpPr>
            <p:nvPr/>
          </p:nvCxnSpPr>
          <p:spPr>
            <a:xfrm>
              <a:off x="1211666" y="3027713"/>
              <a:ext cx="0" cy="189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꺾인 연결선 43"/>
            <p:cNvCxnSpPr>
              <a:stCxn id="20" idx="3"/>
              <a:endCxn id="32" idx="3"/>
            </p:cNvCxnSpPr>
            <p:nvPr/>
          </p:nvCxnSpPr>
          <p:spPr>
            <a:xfrm flipH="1" flipV="1">
              <a:off x="1934680" y="2733667"/>
              <a:ext cx="303914" cy="1084781"/>
            </a:xfrm>
            <a:prstGeom prst="bentConnector3">
              <a:avLst>
                <a:gd name="adj1" fmla="val -752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196052" y="3927828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No</a:t>
              </a:r>
              <a:endParaRPr lang="ko-KR" altLang="en-US" sz="1400"/>
            </a:p>
          </p:txBody>
        </p:sp>
      </p:grpSp>
      <p:sp>
        <p:nvSpPr>
          <p:cNvPr id="23" name="순서도: 판단 22"/>
          <p:cNvSpPr/>
          <p:nvPr/>
        </p:nvSpPr>
        <p:spPr>
          <a:xfrm>
            <a:off x="-1501309" y="4302868"/>
            <a:ext cx="1992714" cy="12014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Point &gt;= 801</a:t>
            </a:r>
            <a:endParaRPr lang="ko-KR" altLang="en-US" sz="1400"/>
          </a:p>
        </p:txBody>
      </p:sp>
      <p:grpSp>
        <p:nvGrpSpPr>
          <p:cNvPr id="109" name="그룹 108"/>
          <p:cNvGrpSpPr/>
          <p:nvPr/>
        </p:nvGrpSpPr>
        <p:grpSpPr>
          <a:xfrm>
            <a:off x="-1444595" y="2732449"/>
            <a:ext cx="2365926" cy="3774557"/>
            <a:chOff x="3083213" y="1682497"/>
            <a:chExt cx="2365926" cy="3774557"/>
          </a:xfrm>
        </p:grpSpPr>
        <p:sp>
          <p:nvSpPr>
            <p:cNvPr id="21" name="순서도: 처리 20"/>
            <p:cNvSpPr/>
            <p:nvPr/>
          </p:nvSpPr>
          <p:spPr>
            <a:xfrm>
              <a:off x="3248018" y="1682497"/>
              <a:ext cx="1573618" cy="53162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Points</a:t>
              </a:r>
              <a:endParaRPr lang="ko-KR" altLang="en-US" sz="1400"/>
            </a:p>
          </p:txBody>
        </p:sp>
        <p:cxnSp>
          <p:nvCxnSpPr>
            <p:cNvPr id="27" name="직선 화살표 연결선 26"/>
            <p:cNvCxnSpPr>
              <a:stCxn id="21" idx="2"/>
              <a:endCxn id="34" idx="0"/>
            </p:cNvCxnSpPr>
            <p:nvPr/>
          </p:nvCxnSpPr>
          <p:spPr>
            <a:xfrm>
              <a:off x="4034827" y="2214125"/>
              <a:ext cx="0" cy="238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23" idx="2"/>
              <a:endCxn id="31" idx="0"/>
            </p:cNvCxnSpPr>
            <p:nvPr/>
          </p:nvCxnSpPr>
          <p:spPr>
            <a:xfrm>
              <a:off x="4022856" y="4454395"/>
              <a:ext cx="11971" cy="3966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순서도: 수행의 시작/종료 30"/>
            <p:cNvSpPr/>
            <p:nvPr/>
          </p:nvSpPr>
          <p:spPr>
            <a:xfrm>
              <a:off x="3083213" y="4850998"/>
              <a:ext cx="1903228" cy="6060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Game win</a:t>
              </a:r>
              <a:endParaRPr lang="ko-KR" altLang="en-US" sz="14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65932" y="4409954"/>
              <a:ext cx="443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Yes</a:t>
              </a:r>
              <a:endParaRPr lang="ko-KR" altLang="en-US" sz="1400"/>
            </a:p>
          </p:txBody>
        </p:sp>
        <p:sp>
          <p:nvSpPr>
            <p:cNvPr id="34" name="순서도: 처리 33"/>
            <p:cNvSpPr/>
            <p:nvPr/>
          </p:nvSpPr>
          <p:spPr>
            <a:xfrm>
              <a:off x="3311813" y="2452805"/>
              <a:ext cx="1446028" cy="58809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Get Points</a:t>
              </a:r>
              <a:endParaRPr lang="ko-KR" altLang="en-US" sz="1400"/>
            </a:p>
          </p:txBody>
        </p:sp>
        <p:cxnSp>
          <p:nvCxnSpPr>
            <p:cNvPr id="36" name="직선 화살표 연결선 35"/>
            <p:cNvCxnSpPr>
              <a:stCxn id="34" idx="2"/>
              <a:endCxn id="23" idx="0"/>
            </p:cNvCxnSpPr>
            <p:nvPr/>
          </p:nvCxnSpPr>
          <p:spPr>
            <a:xfrm flipH="1">
              <a:off x="4022856" y="3040897"/>
              <a:ext cx="11971" cy="2120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꺾인 연결선 36"/>
            <p:cNvCxnSpPr>
              <a:stCxn id="23" idx="3"/>
              <a:endCxn id="34" idx="3"/>
            </p:cNvCxnSpPr>
            <p:nvPr/>
          </p:nvCxnSpPr>
          <p:spPr>
            <a:xfrm flipH="1" flipV="1">
              <a:off x="4757841" y="2746851"/>
              <a:ext cx="261372" cy="1106805"/>
            </a:xfrm>
            <a:prstGeom prst="bentConnector3">
              <a:avLst>
                <a:gd name="adj1" fmla="val -8746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019213" y="3941012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No</a:t>
              </a:r>
              <a:endParaRPr lang="ko-KR" altLang="en-US" sz="1400"/>
            </a:p>
          </p:txBody>
        </p:sp>
      </p:grpSp>
      <p:cxnSp>
        <p:nvCxnSpPr>
          <p:cNvPr id="8" name="꺾인 연결선 7"/>
          <p:cNvCxnSpPr>
            <a:stCxn id="6" idx="2"/>
            <a:endCxn id="21" idx="0"/>
          </p:cNvCxnSpPr>
          <p:nvPr/>
        </p:nvCxnSpPr>
        <p:spPr>
          <a:xfrm rot="5400000">
            <a:off x="626077" y="-49208"/>
            <a:ext cx="1662600" cy="39007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/>
          <p:cNvGrpSpPr/>
          <p:nvPr/>
        </p:nvGrpSpPr>
        <p:grpSpPr>
          <a:xfrm>
            <a:off x="994782" y="2701755"/>
            <a:ext cx="1903228" cy="3774557"/>
            <a:chOff x="5656291" y="1682497"/>
            <a:chExt cx="1903228" cy="3774557"/>
          </a:xfrm>
        </p:grpSpPr>
        <p:sp>
          <p:nvSpPr>
            <p:cNvPr id="48" name="순서도: 처리 47"/>
            <p:cNvSpPr/>
            <p:nvPr/>
          </p:nvSpPr>
          <p:spPr>
            <a:xfrm>
              <a:off x="5821096" y="1682497"/>
              <a:ext cx="1573618" cy="53162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Explorer</a:t>
              </a:r>
              <a:endParaRPr lang="ko-KR" altLang="en-US" sz="1400"/>
            </a:p>
          </p:txBody>
        </p:sp>
        <p:cxnSp>
          <p:nvCxnSpPr>
            <p:cNvPr id="49" name="직선 화살표 연결선 48"/>
            <p:cNvCxnSpPr>
              <a:stCxn id="48" idx="2"/>
              <a:endCxn id="52" idx="0"/>
            </p:cNvCxnSpPr>
            <p:nvPr/>
          </p:nvCxnSpPr>
          <p:spPr>
            <a:xfrm>
              <a:off x="6607905" y="2214125"/>
              <a:ext cx="0" cy="528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54" idx="2"/>
              <a:endCxn id="51" idx="0"/>
            </p:cNvCxnSpPr>
            <p:nvPr/>
          </p:nvCxnSpPr>
          <p:spPr>
            <a:xfrm>
              <a:off x="6607905" y="4336600"/>
              <a:ext cx="0" cy="5143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순서도: 수행의 시작/종료 50"/>
            <p:cNvSpPr/>
            <p:nvPr/>
          </p:nvSpPr>
          <p:spPr>
            <a:xfrm>
              <a:off x="5656291" y="4850998"/>
              <a:ext cx="1903228" cy="6060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Game win</a:t>
              </a:r>
              <a:endParaRPr lang="ko-KR" altLang="en-US" sz="1400"/>
            </a:p>
          </p:txBody>
        </p:sp>
        <p:sp>
          <p:nvSpPr>
            <p:cNvPr id="52" name="순서도: 처리 51"/>
            <p:cNvSpPr/>
            <p:nvPr/>
          </p:nvSpPr>
          <p:spPr>
            <a:xfrm>
              <a:off x="5884891" y="2742452"/>
              <a:ext cx="1446028" cy="58809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Move room2</a:t>
              </a:r>
              <a:endParaRPr lang="ko-KR" altLang="en-US" sz="1400"/>
            </a:p>
          </p:txBody>
        </p:sp>
        <p:cxnSp>
          <p:nvCxnSpPr>
            <p:cNvPr id="53" name="직선 화살표 연결선 52"/>
            <p:cNvCxnSpPr>
              <a:stCxn id="52" idx="2"/>
              <a:endCxn id="54" idx="0"/>
            </p:cNvCxnSpPr>
            <p:nvPr/>
          </p:nvCxnSpPr>
          <p:spPr>
            <a:xfrm>
              <a:off x="6607905" y="3330544"/>
              <a:ext cx="0" cy="4179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순서도: 처리 53"/>
            <p:cNvSpPr/>
            <p:nvPr/>
          </p:nvSpPr>
          <p:spPr>
            <a:xfrm>
              <a:off x="5884891" y="3748508"/>
              <a:ext cx="1446028" cy="58809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Move room3</a:t>
              </a:r>
              <a:endParaRPr lang="ko-KR" altLang="en-US" sz="1400"/>
            </a:p>
          </p:txBody>
        </p:sp>
      </p:grpSp>
      <p:cxnSp>
        <p:nvCxnSpPr>
          <p:cNvPr id="13" name="꺾인 연결선 12"/>
          <p:cNvCxnSpPr>
            <a:stCxn id="6" idx="2"/>
            <a:endCxn id="48" idx="0"/>
          </p:cNvCxnSpPr>
          <p:nvPr/>
        </p:nvCxnSpPr>
        <p:spPr>
          <a:xfrm rot="5400000">
            <a:off x="1861112" y="1155133"/>
            <a:ext cx="1631906" cy="14613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/>
          <p:cNvGrpSpPr/>
          <p:nvPr/>
        </p:nvGrpSpPr>
        <p:grpSpPr>
          <a:xfrm>
            <a:off x="3102465" y="2696192"/>
            <a:ext cx="3669561" cy="3774557"/>
            <a:chOff x="7803839" y="1657916"/>
            <a:chExt cx="3669561" cy="3774557"/>
          </a:xfrm>
        </p:grpSpPr>
        <p:sp>
          <p:nvSpPr>
            <p:cNvPr id="55" name="순서도: 처리 54"/>
            <p:cNvSpPr/>
            <p:nvPr/>
          </p:nvSpPr>
          <p:spPr>
            <a:xfrm>
              <a:off x="7968644" y="1657916"/>
              <a:ext cx="1573618" cy="53162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Darkness</a:t>
              </a:r>
              <a:endParaRPr lang="ko-KR" altLang="en-US" sz="1400"/>
            </a:p>
          </p:txBody>
        </p:sp>
        <p:cxnSp>
          <p:nvCxnSpPr>
            <p:cNvPr id="56" name="직선 화살표 연결선 55"/>
            <p:cNvCxnSpPr>
              <a:stCxn id="55" idx="2"/>
              <a:endCxn id="59" idx="0"/>
            </p:cNvCxnSpPr>
            <p:nvPr/>
          </p:nvCxnSpPr>
          <p:spPr>
            <a:xfrm>
              <a:off x="8755453" y="2189544"/>
              <a:ext cx="0" cy="323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61" idx="2"/>
              <a:endCxn id="58" idx="0"/>
            </p:cNvCxnSpPr>
            <p:nvPr/>
          </p:nvCxnSpPr>
          <p:spPr>
            <a:xfrm>
              <a:off x="8746149" y="3914491"/>
              <a:ext cx="9304" cy="911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순서도: 수행의 시작/종료 57"/>
            <p:cNvSpPr/>
            <p:nvPr/>
          </p:nvSpPr>
          <p:spPr>
            <a:xfrm>
              <a:off x="7803839" y="4826417"/>
              <a:ext cx="1903228" cy="6060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Game win</a:t>
              </a:r>
              <a:endParaRPr lang="ko-KR" altLang="en-US" sz="1400"/>
            </a:p>
          </p:txBody>
        </p:sp>
        <p:sp>
          <p:nvSpPr>
            <p:cNvPr id="59" name="순서도: 처리 58"/>
            <p:cNvSpPr/>
            <p:nvPr/>
          </p:nvSpPr>
          <p:spPr>
            <a:xfrm>
              <a:off x="8032439" y="2513378"/>
              <a:ext cx="1446028" cy="58809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Hold Light</a:t>
              </a:r>
              <a:endParaRPr lang="ko-KR" altLang="en-US" sz="1400"/>
            </a:p>
          </p:txBody>
        </p:sp>
        <p:cxnSp>
          <p:nvCxnSpPr>
            <p:cNvPr id="60" name="직선 화살표 연결선 59"/>
            <p:cNvCxnSpPr>
              <a:endCxn id="61" idx="0"/>
            </p:cNvCxnSpPr>
            <p:nvPr/>
          </p:nvCxnSpPr>
          <p:spPr>
            <a:xfrm>
              <a:off x="8746149" y="3101470"/>
              <a:ext cx="0" cy="2249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순서도: 처리 60"/>
            <p:cNvSpPr/>
            <p:nvPr/>
          </p:nvSpPr>
          <p:spPr>
            <a:xfrm>
              <a:off x="8023135" y="3326399"/>
              <a:ext cx="1446028" cy="58809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Move Classroom </a:t>
              </a:r>
              <a:endParaRPr lang="ko-KR" altLang="en-US" sz="1400"/>
            </a:p>
          </p:txBody>
        </p:sp>
        <p:sp>
          <p:nvSpPr>
            <p:cNvPr id="62" name="순서도: 처리 61"/>
            <p:cNvSpPr/>
            <p:nvPr/>
          </p:nvSpPr>
          <p:spPr>
            <a:xfrm>
              <a:off x="9926363" y="3315767"/>
              <a:ext cx="1446028" cy="58809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Move Classroom </a:t>
              </a:r>
              <a:endParaRPr lang="ko-KR" altLang="en-US" sz="1400"/>
            </a:p>
          </p:txBody>
        </p:sp>
        <p:cxnSp>
          <p:nvCxnSpPr>
            <p:cNvPr id="63" name="꺾인 연결선 62"/>
            <p:cNvCxnSpPr>
              <a:stCxn id="55" idx="3"/>
              <a:endCxn id="62" idx="0"/>
            </p:cNvCxnSpPr>
            <p:nvPr/>
          </p:nvCxnSpPr>
          <p:spPr>
            <a:xfrm>
              <a:off x="9542262" y="1923730"/>
              <a:ext cx="1107115" cy="13920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순서도: 처리 63"/>
            <p:cNvSpPr/>
            <p:nvPr/>
          </p:nvSpPr>
          <p:spPr>
            <a:xfrm>
              <a:off x="9926363" y="4058356"/>
              <a:ext cx="1446028" cy="58809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Move anyway</a:t>
              </a:r>
              <a:endParaRPr lang="ko-KR" altLang="en-US" sz="1400"/>
            </a:p>
          </p:txBody>
        </p:sp>
        <p:cxnSp>
          <p:nvCxnSpPr>
            <p:cNvPr id="65" name="직선 화살표 연결선 64"/>
            <p:cNvCxnSpPr>
              <a:stCxn id="62" idx="2"/>
              <a:endCxn id="64" idx="0"/>
            </p:cNvCxnSpPr>
            <p:nvPr/>
          </p:nvCxnSpPr>
          <p:spPr>
            <a:xfrm>
              <a:off x="10649377" y="3903859"/>
              <a:ext cx="0" cy="154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순서도: 수행의 시작/종료 65"/>
            <p:cNvSpPr/>
            <p:nvPr/>
          </p:nvSpPr>
          <p:spPr>
            <a:xfrm>
              <a:off x="9825354" y="4815785"/>
              <a:ext cx="1648046" cy="616688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Game end</a:t>
              </a:r>
              <a:endParaRPr lang="ko-KR" altLang="en-US" sz="1400"/>
            </a:p>
          </p:txBody>
        </p:sp>
        <p:cxnSp>
          <p:nvCxnSpPr>
            <p:cNvPr id="67" name="직선 화살표 연결선 66"/>
            <p:cNvCxnSpPr>
              <a:stCxn id="64" idx="2"/>
              <a:endCxn id="66" idx="0"/>
            </p:cNvCxnSpPr>
            <p:nvPr/>
          </p:nvCxnSpPr>
          <p:spPr>
            <a:xfrm>
              <a:off x="10649377" y="4646448"/>
              <a:ext cx="0" cy="169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꺾인 연결선 18"/>
          <p:cNvCxnSpPr>
            <a:stCxn id="6" idx="2"/>
            <a:endCxn id="55" idx="0"/>
          </p:cNvCxnSpPr>
          <p:nvPr/>
        </p:nvCxnSpPr>
        <p:spPr>
          <a:xfrm rot="16200000" flipH="1">
            <a:off x="2917735" y="1559847"/>
            <a:ext cx="1626343" cy="6463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6956779" y="2659741"/>
            <a:ext cx="1903228" cy="3774557"/>
            <a:chOff x="972879" y="1637415"/>
            <a:chExt cx="1903228" cy="3774557"/>
          </a:xfrm>
        </p:grpSpPr>
        <p:sp>
          <p:nvSpPr>
            <p:cNvPr id="69" name="순서도: 처리 68"/>
            <p:cNvSpPr/>
            <p:nvPr/>
          </p:nvSpPr>
          <p:spPr>
            <a:xfrm>
              <a:off x="1137684" y="1637415"/>
              <a:ext cx="1573618" cy="53162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Lock demo</a:t>
              </a:r>
              <a:endParaRPr lang="ko-KR" altLang="en-US" sz="1400"/>
            </a:p>
          </p:txBody>
        </p:sp>
        <p:cxnSp>
          <p:nvCxnSpPr>
            <p:cNvPr id="70" name="직선 화살표 연결선 69"/>
            <p:cNvCxnSpPr>
              <a:stCxn id="69" idx="2"/>
              <a:endCxn id="73" idx="0"/>
            </p:cNvCxnSpPr>
            <p:nvPr/>
          </p:nvCxnSpPr>
          <p:spPr>
            <a:xfrm>
              <a:off x="1924493" y="2169043"/>
              <a:ext cx="0" cy="276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75" idx="2"/>
              <a:endCxn id="72" idx="0"/>
            </p:cNvCxnSpPr>
            <p:nvPr/>
          </p:nvCxnSpPr>
          <p:spPr>
            <a:xfrm flipH="1">
              <a:off x="1924493" y="4621497"/>
              <a:ext cx="5316" cy="184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순서도: 수행의 시작/종료 71"/>
            <p:cNvSpPr/>
            <p:nvPr/>
          </p:nvSpPr>
          <p:spPr>
            <a:xfrm>
              <a:off x="972879" y="4805916"/>
              <a:ext cx="1903228" cy="6060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Game win</a:t>
              </a:r>
              <a:endParaRPr lang="ko-KR" altLang="en-US" sz="1400"/>
            </a:p>
          </p:txBody>
        </p:sp>
        <p:sp>
          <p:nvSpPr>
            <p:cNvPr id="73" name="순서도: 처리 72"/>
            <p:cNvSpPr/>
            <p:nvPr/>
          </p:nvSpPr>
          <p:spPr>
            <a:xfrm>
              <a:off x="1201479" y="2445859"/>
              <a:ext cx="1446028" cy="58809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Visit </a:t>
              </a:r>
              <a:r>
                <a:rPr lang="en-US" altLang="ko-KR" sz="1400" dirty="0" smtClean="0"/>
                <a:t>fork </a:t>
              </a:r>
              <a:r>
                <a:rPr lang="en-US" altLang="ko-KR" sz="1400" dirty="0" smtClean="0"/>
                <a:t>and </a:t>
              </a:r>
              <a:r>
                <a:rPr lang="en-US" altLang="ko-KR" sz="1400" dirty="0" smtClean="0"/>
                <a:t>bear </a:t>
              </a:r>
              <a:r>
                <a:rPr lang="en-US" altLang="ko-KR" sz="1400" dirty="0" smtClean="0"/>
                <a:t>room</a:t>
              </a:r>
              <a:endParaRPr lang="ko-KR" altLang="en-US" sz="1400"/>
            </a:p>
          </p:txBody>
        </p:sp>
        <p:cxnSp>
          <p:nvCxnSpPr>
            <p:cNvPr id="74" name="직선 화살표 연결선 73"/>
            <p:cNvCxnSpPr>
              <a:stCxn id="76" idx="2"/>
              <a:endCxn id="75" idx="0"/>
            </p:cNvCxnSpPr>
            <p:nvPr/>
          </p:nvCxnSpPr>
          <p:spPr>
            <a:xfrm>
              <a:off x="1919175" y="3848987"/>
              <a:ext cx="10634" cy="184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순서도: 처리 74"/>
            <p:cNvSpPr/>
            <p:nvPr/>
          </p:nvSpPr>
          <p:spPr>
            <a:xfrm>
              <a:off x="1206795" y="4033405"/>
              <a:ext cx="1446028" cy="58809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Visit interior room</a:t>
              </a:r>
              <a:endParaRPr lang="ko-KR" altLang="en-US" sz="1400"/>
            </a:p>
          </p:txBody>
        </p:sp>
        <p:sp>
          <p:nvSpPr>
            <p:cNvPr id="76" name="순서도: 처리 75"/>
            <p:cNvSpPr/>
            <p:nvPr/>
          </p:nvSpPr>
          <p:spPr>
            <a:xfrm>
              <a:off x="1196161" y="3260895"/>
              <a:ext cx="1446028" cy="58809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Open lock</a:t>
              </a:r>
              <a:endParaRPr lang="ko-KR" altLang="en-US" sz="1400"/>
            </a:p>
          </p:txBody>
        </p:sp>
        <p:cxnSp>
          <p:nvCxnSpPr>
            <p:cNvPr id="77" name="직선 화살표 연결선 76"/>
            <p:cNvCxnSpPr>
              <a:stCxn id="73" idx="2"/>
              <a:endCxn id="76" idx="0"/>
            </p:cNvCxnSpPr>
            <p:nvPr/>
          </p:nvCxnSpPr>
          <p:spPr>
            <a:xfrm flipH="1">
              <a:off x="1919175" y="3033951"/>
              <a:ext cx="5318" cy="226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/>
          <p:cNvGrpSpPr/>
          <p:nvPr/>
        </p:nvGrpSpPr>
        <p:grpSpPr>
          <a:xfrm>
            <a:off x="8908960" y="2655619"/>
            <a:ext cx="2631740" cy="3774557"/>
            <a:chOff x="14013918" y="1626526"/>
            <a:chExt cx="2631740" cy="3774557"/>
          </a:xfrm>
        </p:grpSpPr>
        <p:sp>
          <p:nvSpPr>
            <p:cNvPr id="80" name="순서도: 처리 79"/>
            <p:cNvSpPr/>
            <p:nvPr/>
          </p:nvSpPr>
          <p:spPr>
            <a:xfrm>
              <a:off x="14444537" y="1626526"/>
              <a:ext cx="1573618" cy="53162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Elevator</a:t>
              </a:r>
              <a:endParaRPr lang="ko-KR" altLang="en-US" sz="1400"/>
            </a:p>
          </p:txBody>
        </p:sp>
        <p:sp>
          <p:nvSpPr>
            <p:cNvPr id="81" name="순서도: 판단 80"/>
            <p:cNvSpPr/>
            <p:nvPr/>
          </p:nvSpPr>
          <p:spPr>
            <a:xfrm>
              <a:off x="14013918" y="3174921"/>
              <a:ext cx="2434856" cy="120147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Point &gt;= 10</a:t>
              </a:r>
              <a:endParaRPr lang="ko-KR" altLang="en-US" sz="1400"/>
            </a:p>
          </p:txBody>
        </p:sp>
        <p:cxnSp>
          <p:nvCxnSpPr>
            <p:cNvPr id="82" name="직선 화살표 연결선 81"/>
            <p:cNvCxnSpPr>
              <a:stCxn id="80" idx="2"/>
              <a:endCxn id="86" idx="0"/>
            </p:cNvCxnSpPr>
            <p:nvPr/>
          </p:nvCxnSpPr>
          <p:spPr>
            <a:xfrm>
              <a:off x="15231346" y="2158154"/>
              <a:ext cx="0" cy="238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>
              <a:stCxn id="81" idx="2"/>
              <a:endCxn id="84" idx="0"/>
            </p:cNvCxnSpPr>
            <p:nvPr/>
          </p:nvCxnSpPr>
          <p:spPr>
            <a:xfrm>
              <a:off x="15231346" y="4376400"/>
              <a:ext cx="0" cy="418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순서도: 수행의 시작/종료 83"/>
            <p:cNvSpPr/>
            <p:nvPr/>
          </p:nvSpPr>
          <p:spPr>
            <a:xfrm>
              <a:off x="14279732" y="4795027"/>
              <a:ext cx="1903228" cy="6060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Game win</a:t>
              </a:r>
              <a:endParaRPr lang="ko-KR" altLang="en-US" sz="140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5162451" y="4353983"/>
              <a:ext cx="443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Yes</a:t>
              </a:r>
              <a:endParaRPr lang="ko-KR" altLang="en-US" sz="1400"/>
            </a:p>
          </p:txBody>
        </p:sp>
        <p:sp>
          <p:nvSpPr>
            <p:cNvPr id="86" name="순서도: 처리 85"/>
            <p:cNvSpPr/>
            <p:nvPr/>
          </p:nvSpPr>
          <p:spPr>
            <a:xfrm>
              <a:off x="14508332" y="2396834"/>
              <a:ext cx="1446028" cy="58809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Get Points</a:t>
              </a:r>
              <a:endParaRPr lang="ko-KR" altLang="en-US" sz="1400"/>
            </a:p>
          </p:txBody>
        </p:sp>
        <p:cxnSp>
          <p:nvCxnSpPr>
            <p:cNvPr id="87" name="직선 화살표 연결선 86"/>
            <p:cNvCxnSpPr>
              <a:stCxn id="86" idx="2"/>
              <a:endCxn id="81" idx="0"/>
            </p:cNvCxnSpPr>
            <p:nvPr/>
          </p:nvCxnSpPr>
          <p:spPr>
            <a:xfrm>
              <a:off x="15231346" y="2984926"/>
              <a:ext cx="0" cy="189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81" idx="3"/>
              <a:endCxn id="86" idx="3"/>
            </p:cNvCxnSpPr>
            <p:nvPr/>
          </p:nvCxnSpPr>
          <p:spPr>
            <a:xfrm flipH="1" flipV="1">
              <a:off x="15954360" y="2690880"/>
              <a:ext cx="494414" cy="1084781"/>
            </a:xfrm>
            <a:prstGeom prst="bentConnector3">
              <a:avLst>
                <a:gd name="adj1" fmla="val -4623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6215732" y="3885041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No</a:t>
              </a:r>
              <a:endParaRPr lang="ko-KR" altLang="en-US" sz="1400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11538068" y="2732449"/>
            <a:ext cx="1903228" cy="3774557"/>
            <a:chOff x="6995778" y="5823654"/>
            <a:chExt cx="1903228" cy="3774557"/>
          </a:xfrm>
        </p:grpSpPr>
        <p:sp>
          <p:nvSpPr>
            <p:cNvPr id="90" name="순서도: 처리 89"/>
            <p:cNvSpPr/>
            <p:nvPr/>
          </p:nvSpPr>
          <p:spPr>
            <a:xfrm>
              <a:off x="7160583" y="5823654"/>
              <a:ext cx="1573618" cy="53162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Obscured</a:t>
              </a:r>
              <a:endParaRPr lang="ko-KR" altLang="en-US" sz="1400"/>
            </a:p>
          </p:txBody>
        </p:sp>
        <p:cxnSp>
          <p:nvCxnSpPr>
            <p:cNvPr id="91" name="직선 화살표 연결선 90"/>
            <p:cNvCxnSpPr>
              <a:stCxn id="90" idx="2"/>
              <a:endCxn id="94" idx="0"/>
            </p:cNvCxnSpPr>
            <p:nvPr/>
          </p:nvCxnSpPr>
          <p:spPr>
            <a:xfrm>
              <a:off x="7947392" y="6355282"/>
              <a:ext cx="0" cy="561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>
              <a:stCxn id="96" idx="2"/>
              <a:endCxn id="93" idx="0"/>
            </p:cNvCxnSpPr>
            <p:nvPr/>
          </p:nvCxnSpPr>
          <p:spPr>
            <a:xfrm>
              <a:off x="7947392" y="8593219"/>
              <a:ext cx="0" cy="398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순서도: 수행의 시작/종료 92"/>
            <p:cNvSpPr/>
            <p:nvPr/>
          </p:nvSpPr>
          <p:spPr>
            <a:xfrm>
              <a:off x="6995778" y="8992155"/>
              <a:ext cx="1903228" cy="6060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Game win</a:t>
              </a:r>
              <a:endParaRPr lang="ko-KR" altLang="en-US" sz="1400"/>
            </a:p>
          </p:txBody>
        </p:sp>
        <p:sp>
          <p:nvSpPr>
            <p:cNvPr id="94" name="순서도: 처리 93"/>
            <p:cNvSpPr/>
            <p:nvPr/>
          </p:nvSpPr>
          <p:spPr>
            <a:xfrm>
              <a:off x="7224378" y="6917009"/>
              <a:ext cx="1446028" cy="58809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Obscured room</a:t>
              </a:r>
              <a:endParaRPr lang="ko-KR" altLang="en-US" sz="1400"/>
            </a:p>
          </p:txBody>
        </p:sp>
        <p:cxnSp>
          <p:nvCxnSpPr>
            <p:cNvPr id="95" name="직선 화살표 연결선 94"/>
            <p:cNvCxnSpPr>
              <a:stCxn id="94" idx="2"/>
              <a:endCxn id="96" idx="0"/>
            </p:cNvCxnSpPr>
            <p:nvPr/>
          </p:nvCxnSpPr>
          <p:spPr>
            <a:xfrm>
              <a:off x="7947392" y="7505101"/>
              <a:ext cx="0" cy="5000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순서도: 처리 95"/>
            <p:cNvSpPr/>
            <p:nvPr/>
          </p:nvSpPr>
          <p:spPr>
            <a:xfrm>
              <a:off x="7224378" y="8005127"/>
              <a:ext cx="1446028" cy="58809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Move east</a:t>
              </a:r>
              <a:endParaRPr lang="ko-KR" altLang="en-US" sz="1400"/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13626049" y="2127598"/>
            <a:ext cx="1903228" cy="4444408"/>
            <a:chOff x="9834656" y="5820417"/>
            <a:chExt cx="1903228" cy="4444408"/>
          </a:xfrm>
        </p:grpSpPr>
        <p:sp>
          <p:nvSpPr>
            <p:cNvPr id="97" name="순서도: 처리 96"/>
            <p:cNvSpPr/>
            <p:nvPr/>
          </p:nvSpPr>
          <p:spPr>
            <a:xfrm>
              <a:off x="9999461" y="5820417"/>
              <a:ext cx="1573618" cy="53162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Excavatable</a:t>
              </a:r>
              <a:endParaRPr lang="ko-KR" altLang="en-US" sz="1400"/>
            </a:p>
          </p:txBody>
        </p:sp>
        <p:cxnSp>
          <p:nvCxnSpPr>
            <p:cNvPr id="98" name="직선 화살표 연결선 97"/>
            <p:cNvCxnSpPr>
              <a:stCxn id="97" idx="2"/>
              <a:endCxn id="101" idx="0"/>
            </p:cNvCxnSpPr>
            <p:nvPr/>
          </p:nvCxnSpPr>
          <p:spPr>
            <a:xfrm>
              <a:off x="10786270" y="6352045"/>
              <a:ext cx="0" cy="1783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>
              <a:stCxn id="103" idx="2"/>
              <a:endCxn id="100" idx="0"/>
            </p:cNvCxnSpPr>
            <p:nvPr/>
          </p:nvCxnSpPr>
          <p:spPr>
            <a:xfrm>
              <a:off x="10786270" y="9421188"/>
              <a:ext cx="0" cy="237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순서도: 수행의 시작/종료 99"/>
            <p:cNvSpPr/>
            <p:nvPr/>
          </p:nvSpPr>
          <p:spPr>
            <a:xfrm>
              <a:off x="9834656" y="9658769"/>
              <a:ext cx="1903228" cy="6060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Game win</a:t>
              </a:r>
              <a:endParaRPr lang="ko-KR" altLang="en-US" sz="1400"/>
            </a:p>
          </p:txBody>
        </p:sp>
        <p:sp>
          <p:nvSpPr>
            <p:cNvPr id="101" name="순서도: 처리 100"/>
            <p:cNvSpPr/>
            <p:nvPr/>
          </p:nvSpPr>
          <p:spPr>
            <a:xfrm>
              <a:off x="10063256" y="6530361"/>
              <a:ext cx="1446028" cy="58809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Hold shovel, brick</a:t>
              </a:r>
              <a:endParaRPr lang="ko-KR" altLang="en-US" sz="1400"/>
            </a:p>
          </p:txBody>
        </p:sp>
        <p:cxnSp>
          <p:nvCxnSpPr>
            <p:cNvPr id="102" name="직선 화살표 연결선 101"/>
            <p:cNvCxnSpPr>
              <a:stCxn id="101" idx="2"/>
              <a:endCxn id="104" idx="0"/>
            </p:cNvCxnSpPr>
            <p:nvPr/>
          </p:nvCxnSpPr>
          <p:spPr>
            <a:xfrm flipH="1">
              <a:off x="10780953" y="7118453"/>
              <a:ext cx="5317" cy="1783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순서도: 처리 102"/>
            <p:cNvSpPr/>
            <p:nvPr/>
          </p:nvSpPr>
          <p:spPr>
            <a:xfrm>
              <a:off x="10063256" y="8833096"/>
              <a:ext cx="1446028" cy="58809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Hold food, gold</a:t>
              </a:r>
              <a:endParaRPr lang="ko-KR" altLang="en-US" sz="1400"/>
            </a:p>
          </p:txBody>
        </p:sp>
        <p:sp>
          <p:nvSpPr>
            <p:cNvPr id="104" name="순서도: 처리 103"/>
            <p:cNvSpPr/>
            <p:nvPr/>
          </p:nvSpPr>
          <p:spPr>
            <a:xfrm>
              <a:off x="10057939" y="7296769"/>
              <a:ext cx="1446028" cy="58809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Visit mountain</a:t>
              </a:r>
              <a:endParaRPr lang="ko-KR" altLang="en-US" sz="1400"/>
            </a:p>
          </p:txBody>
        </p:sp>
        <p:sp>
          <p:nvSpPr>
            <p:cNvPr id="105" name="순서도: 처리 104"/>
            <p:cNvSpPr/>
            <p:nvPr/>
          </p:nvSpPr>
          <p:spPr>
            <a:xfrm>
              <a:off x="10057940" y="8066688"/>
              <a:ext cx="1446028" cy="58809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Found food, gold</a:t>
              </a:r>
              <a:endParaRPr lang="ko-KR" altLang="en-US" sz="1400"/>
            </a:p>
          </p:txBody>
        </p:sp>
        <p:cxnSp>
          <p:nvCxnSpPr>
            <p:cNvPr id="106" name="직선 화살표 연결선 105"/>
            <p:cNvCxnSpPr>
              <a:stCxn id="104" idx="2"/>
              <a:endCxn id="105" idx="0"/>
            </p:cNvCxnSpPr>
            <p:nvPr/>
          </p:nvCxnSpPr>
          <p:spPr>
            <a:xfrm>
              <a:off x="10780953" y="7884861"/>
              <a:ext cx="1" cy="181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/>
            <p:cNvCxnSpPr>
              <a:stCxn id="105" idx="2"/>
              <a:endCxn id="103" idx="0"/>
            </p:cNvCxnSpPr>
            <p:nvPr/>
          </p:nvCxnSpPr>
          <p:spPr>
            <a:xfrm>
              <a:off x="10780954" y="8654780"/>
              <a:ext cx="5316" cy="1783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꺾인 연결선 122"/>
          <p:cNvCxnSpPr>
            <a:stCxn id="6" idx="2"/>
            <a:endCxn id="97" idx="0"/>
          </p:cNvCxnSpPr>
          <p:nvPr/>
        </p:nvCxnSpPr>
        <p:spPr>
          <a:xfrm rot="16200000" flipH="1">
            <a:off x="8463824" y="-3986242"/>
            <a:ext cx="1057749" cy="111699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 126"/>
          <p:cNvCxnSpPr>
            <a:stCxn id="6" idx="2"/>
            <a:endCxn id="69" idx="0"/>
          </p:cNvCxnSpPr>
          <p:nvPr/>
        </p:nvCxnSpPr>
        <p:spPr>
          <a:xfrm rot="16200000" flipH="1">
            <a:off x="4863117" y="-385535"/>
            <a:ext cx="1589892" cy="45006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6" idx="2"/>
            <a:endCxn id="80" idx="0"/>
          </p:cNvCxnSpPr>
          <p:nvPr/>
        </p:nvCxnSpPr>
        <p:spPr>
          <a:xfrm rot="16200000" flipH="1">
            <a:off x="5974176" y="-1496593"/>
            <a:ext cx="1585770" cy="6718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 132"/>
          <p:cNvCxnSpPr>
            <a:stCxn id="6" idx="2"/>
            <a:endCxn id="90" idx="0"/>
          </p:cNvCxnSpPr>
          <p:nvPr/>
        </p:nvCxnSpPr>
        <p:spPr>
          <a:xfrm rot="16200000" flipH="1">
            <a:off x="7117408" y="-2639825"/>
            <a:ext cx="1662600" cy="90819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3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294</Words>
  <Application>Microsoft Office PowerPoint</Application>
  <PresentationFormat>와이드스크린</PresentationFormat>
  <Paragraphs>122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유수정/책임연구원/IVI SE팀(sujung.lyu@lge.com)</dc:creator>
  <cp:lastModifiedBy>유수정/책임연구원/IVI SE팀(sujung.lyu@lge.com)</cp:lastModifiedBy>
  <cp:revision>14</cp:revision>
  <dcterms:created xsi:type="dcterms:W3CDTF">2018-07-19T20:53:35Z</dcterms:created>
  <dcterms:modified xsi:type="dcterms:W3CDTF">2018-07-19T23:07:56Z</dcterms:modified>
</cp:coreProperties>
</file>