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70" r:id="rId2"/>
    <p:sldId id="272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86470" autoAdjust="0"/>
  </p:normalViewPr>
  <p:slideViewPr>
    <p:cSldViewPr>
      <p:cViewPr varScale="1">
        <p:scale>
          <a:sx n="109" d="100"/>
          <a:sy n="109" d="100"/>
        </p:scale>
        <p:origin x="1768" y="176"/>
      </p:cViewPr>
      <p:guideLst>
        <p:guide orient="horz" pos="2205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2018. 8. 2.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2018. 8. 2.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7736" y="6516721"/>
            <a:ext cx="1584176" cy="28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482227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:a16="http://schemas.microsoft.com/office/drawing/2014/main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:a16="http://schemas.microsoft.com/office/drawing/2014/main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6B8AF-E701-F948-80F0-187808BB4ED5}"/>
              </a:ext>
            </a:extLst>
          </p:cNvPr>
          <p:cNvSpPr txBox="1"/>
          <p:nvPr/>
        </p:nvSpPr>
        <p:spPr>
          <a:xfrm>
            <a:off x="1547664" y="3872661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</a:t>
            </a:r>
            <a:r>
              <a:rPr kumimoji="1" lang="en-US" altLang="ko-KR" sz="2600" b="1" i="1" dirty="0">
                <a:solidFill>
                  <a:srgbClr val="FF0000"/>
                </a:solidFill>
              </a:rPr>
              <a:t>Present</a:t>
            </a:r>
            <a:r>
              <a:rPr kumimoji="1" lang="en-US" altLang="ko-KR" sz="2600" b="1" i="1" dirty="0"/>
              <a:t>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Making Bug-free Game</a:t>
            </a:r>
            <a:r>
              <a:rPr lang="en-US" altLang="ko-KR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(at least No Major, Critical defects)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Applying experience in this project to LG project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Quality Goals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Discussion of collected data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Wiki, JIRA, Sonar,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introductions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1FA2C23-0C17-5040-8896-256B88188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18958"/>
              </p:ext>
            </p:extLst>
          </p:nvPr>
        </p:nvGraphicFramePr>
        <p:xfrm>
          <a:off x="420218" y="2974816"/>
          <a:ext cx="8544270" cy="2758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15729">
                  <a:extLst>
                    <a:ext uri="{9D8B030D-6E8A-4147-A177-3AD203B41FA5}">
                      <a16:colId xmlns:a16="http://schemas.microsoft.com/office/drawing/2014/main" val="2495282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600606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55770505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019932709"/>
                    </a:ext>
                  </a:extLst>
                </a:gridCol>
                <a:gridCol w="987981">
                  <a:extLst>
                    <a:ext uri="{9D8B030D-6E8A-4147-A177-3AD203B41FA5}">
                      <a16:colId xmlns:a16="http://schemas.microsoft.com/office/drawing/2014/main" val="518779479"/>
                    </a:ext>
                  </a:extLst>
                </a:gridCol>
              </a:tblGrid>
              <a:tr h="12656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8993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Testability</a:t>
                      </a:r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coverage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2673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 coverage 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0633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Mutation coverage 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71.3%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3012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Function’s Logical Correctness</a:t>
                      </a:r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Test – Pass Rate 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222538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Function’s suitability for new features </a:t>
                      </a:r>
                      <a:endParaRPr lang="ko-KR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features development rate</a:t>
                      </a:r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ko-KR" altLang="en-US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8268"/>
                  </a:ext>
                </a:extLst>
              </a:tr>
            </a:tbl>
          </a:graphicData>
        </a:graphic>
      </p:graphicFrame>
      <p:pic>
        <p:nvPicPr>
          <p:cNvPr id="1026" name="Picture 2" descr="http://sdet-bts.atlassian.net/wiki/plugins/servlet/status-macro/placeholder?=&amp;0=&amp;colour=Yellow">
            <a:extLst>
              <a:ext uri="{FF2B5EF4-FFF2-40B4-BE49-F238E27FC236}">
                <a16:creationId xmlns:a16="http://schemas.microsoft.com/office/drawing/2014/main" id="{4F0E422C-B03F-B842-ACFE-75035DCB7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62" y="3416424"/>
            <a:ext cx="1117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sdet-bts.atlassian.net/wiki/plugins/servlet/status-macro/placeholder?=&amp;0=&amp;colour=Yellow">
            <a:extLst>
              <a:ext uri="{FF2B5EF4-FFF2-40B4-BE49-F238E27FC236}">
                <a16:creationId xmlns:a16="http://schemas.microsoft.com/office/drawing/2014/main" id="{782B5F53-5F6A-A243-A6AA-1EDDF1E5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62" y="3776464"/>
            <a:ext cx="1117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det-bts.atlassian.net/wiki/plugins/servlet/status-macro/placeholder?=&amp;0=&amp;colour=Yellow">
            <a:extLst>
              <a:ext uri="{FF2B5EF4-FFF2-40B4-BE49-F238E27FC236}">
                <a16:creationId xmlns:a16="http://schemas.microsoft.com/office/drawing/2014/main" id="{86F5AC59-3711-E247-9A21-82AB206F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62" y="4144924"/>
            <a:ext cx="1117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det-bts.atlassian.net/wiki/plugins/servlet/status-macro/placeholder?colour=Green">
            <a:extLst>
              <a:ext uri="{FF2B5EF4-FFF2-40B4-BE49-F238E27FC236}">
                <a16:creationId xmlns:a16="http://schemas.microsoft.com/office/drawing/2014/main" id="{35C67E6B-BEA8-C342-B0CE-A0DE2832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62" y="4670338"/>
            <a:ext cx="1117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det-bts.atlassian.net/wiki/plugins/servlet/status-macro/placeholder?colour=Green">
            <a:extLst>
              <a:ext uri="{FF2B5EF4-FFF2-40B4-BE49-F238E27FC236}">
                <a16:creationId xmlns:a16="http://schemas.microsoft.com/office/drawing/2014/main" id="{6BBFEAF7-8704-BC41-A963-F8E3244C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62" y="5293432"/>
            <a:ext cx="1117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0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91</Words>
  <Application>Microsoft Macintosh PowerPoint</Application>
  <PresentationFormat>화면 슬라이드 쇼(4:3)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Sungho Chin</cp:lastModifiedBy>
  <cp:revision>222</cp:revision>
  <dcterms:created xsi:type="dcterms:W3CDTF">2018-07-20T19:33:24Z</dcterms:created>
  <dcterms:modified xsi:type="dcterms:W3CDTF">2018-08-02T16:52:20Z</dcterms:modified>
</cp:coreProperties>
</file>