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70" r:id="rId2"/>
    <p:sldId id="300" r:id="rId3"/>
    <p:sldId id="301" r:id="rId4"/>
    <p:sldId id="308" r:id="rId5"/>
    <p:sldId id="307" r:id="rId6"/>
    <p:sldId id="29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300"/>
            <p14:sldId id="301"/>
            <p14:sldId id="308"/>
            <p14:sldId id="307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574"/>
  </p:normalViewPr>
  <p:slideViewPr>
    <p:cSldViewPr>
      <p:cViewPr varScale="1">
        <p:scale>
          <a:sx n="63" d="100"/>
          <a:sy n="63" d="100"/>
        </p:scale>
        <p:origin x="74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80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57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209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7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xmlns="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xmlns="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Final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Unclear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make implementation and source modification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: 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add 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clarify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level of java language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among individual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job by individual skill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Risk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resource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implement new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: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developer and tester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to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appropriate project management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JIRA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that team members feel familiar.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Quality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unintended errors occurred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during the integration of new functions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 execute integration test and system test.</a:t>
            </a:r>
            <a:endParaRPr lang="en-US" altLang="ko-KR" sz="2000" b="1" u="sng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Risk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179512" y="613537"/>
            <a:ext cx="8496944" cy="612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: Satisfying Mutation coverage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Coverage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80% line coverage 80% mutation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Planned Effort : 5h (7/23, 1 member, 5 hours)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Estimated Effort :  10h (7/23, 2 members, each 5hours)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Actual : 11h (7/23 , 2 members, 6hours + 5hours )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Outputs (ref.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appendix.4)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affected Unit Test Case : GameTest.java - 46 ,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- 3, PlayerTest.java - 4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Test Result Report (PIT Summary)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Improvement of Mutation coverage was not directly related to improvement of Unit Test defect detection.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selectively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handle the remaining test case bugs provided by the PIT.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 test case implementation of the parts to be checked and the degree of stub processing affected the mutation coverage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 of the mutation test is to check the fidelity of the test case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verification of programs that contain a lot of logic to change the value </a:t>
            </a:r>
            <a:endParaRPr lang="en-US" altLang="ko-KR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 verification of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safety-oriented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 (automotive, aviation-related programs, etc.).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Mutation Test (added) 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6" y="6504221"/>
            <a:ext cx="654745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mutation test before implement new feature</a:t>
            </a:r>
          </a:p>
        </p:txBody>
      </p:sp>
    </p:spTree>
    <p:extLst>
      <p:ext uri="{BB962C8B-B14F-4D97-AF65-F5344CB8AC3E}">
        <p14:creationId xmlns:p14="http://schemas.microsoft.com/office/powerpoint/2010/main" val="15142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764704"/>
            <a:ext cx="8496944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Merge the new features into one repository and verify that they are working properly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(Big-bang integration)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 case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pass ratio 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Planned Effort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60h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Effort : 46.5h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Effort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27.5h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(ref. appendix.5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 case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 (pass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100 %)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Defect list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 (Critical : 162, 163, 166, 167 / Major : 154, 165, 196)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tartan project, the modules are already integrated, should we do the integration 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it is judged that there are no difference between system test and this integration </a:t>
            </a:r>
            <a:r>
              <a:rPr lang="en-US" altLang="ko-KR" sz="1400" dirty="0" smtClean="0"/>
              <a:t>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We could find many issues in the integration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other functions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For our team, we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used integration test more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than unit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test.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Integration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altLang="ko-K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4. Quality activity –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238193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Before Coverage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528" y="3198368"/>
            <a:ext cx="222022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After Coverage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1" y="3668638"/>
            <a:ext cx="541972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6" y="4236981"/>
            <a:ext cx="5391150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06" y="4509120"/>
            <a:ext cx="5476875" cy="238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21" y="4782188"/>
            <a:ext cx="5476875" cy="457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43" y="1856976"/>
            <a:ext cx="5372100" cy="2476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221" y="1295001"/>
            <a:ext cx="5381625" cy="5619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10" y="2093740"/>
            <a:ext cx="5448300" cy="257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08" y="2350915"/>
            <a:ext cx="5448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6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5. 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496" y="548680"/>
            <a:ext cx="1542089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case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8720"/>
            <a:ext cx="9144000" cy="21774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" y="5726486"/>
            <a:ext cx="7741583" cy="10298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" y="3073865"/>
            <a:ext cx="8965720" cy="26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461</Words>
  <Application>Microsoft Office PowerPoint</Application>
  <PresentationFormat>화면 슬라이드 쇼(4:3)</PresentationFormat>
  <Paragraphs>65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황효연/연구원/IVI SE팀(hyoyeon.hwang@lge.com)</cp:lastModifiedBy>
  <cp:revision>162</cp:revision>
  <dcterms:created xsi:type="dcterms:W3CDTF">2018-07-20T19:33:24Z</dcterms:created>
  <dcterms:modified xsi:type="dcterms:W3CDTF">2018-08-02T00:12:34Z</dcterms:modified>
</cp:coreProperties>
</file>