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70" r:id="rId2"/>
    <p:sldId id="300" r:id="rId3"/>
    <p:sldId id="301" r:id="rId4"/>
    <p:sldId id="308" r:id="rId5"/>
    <p:sldId id="307" r:id="rId6"/>
    <p:sldId id="29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768FC1D7-E0C5-1F4A-AAD2-46EB0296DBAE}">
          <p14:sldIdLst>
            <p14:sldId id="270"/>
            <p14:sldId id="300"/>
            <p14:sldId id="301"/>
            <p14:sldId id="308"/>
            <p14:sldId id="307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/>
    <p:restoredTop sz="94574"/>
  </p:normalViewPr>
  <p:slideViewPr>
    <p:cSldViewPr>
      <p:cViewPr varScale="1">
        <p:scale>
          <a:sx n="110" d="100"/>
          <a:sy n="110" d="100"/>
        </p:scale>
        <p:origin x="169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325F5-C9E2-904D-9196-95C4D5092AAB}" type="datetimeFigureOut">
              <a:rPr kumimoji="1" lang="ko-KR" altLang="en-US" smtClean="0"/>
              <a:t>2018-08-01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FE0F-B235-F44B-9384-2E1E3B262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070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  <a:p>
            <a:r>
              <a:rPr lang="ko-KR" altLang="en-US" dirty="0" err="1"/>
              <a:t>유닛테스트</a:t>
            </a:r>
            <a:r>
              <a:rPr lang="ko-KR" altLang="en-US" dirty="0"/>
              <a:t> 작성을 위해 </a:t>
            </a:r>
            <a:r>
              <a:rPr lang="ko-KR" altLang="en-US" dirty="0" err="1"/>
              <a:t>디테일한</a:t>
            </a:r>
            <a:r>
              <a:rPr lang="ko-KR" altLang="en-US" dirty="0"/>
              <a:t> </a:t>
            </a:r>
            <a:r>
              <a:rPr lang="ko-KR" altLang="en-US" dirty="0" err="1"/>
              <a:t>스펙을</a:t>
            </a:r>
            <a:r>
              <a:rPr lang="ko-KR" altLang="en-US" dirty="0"/>
              <a:t> 정리 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380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2570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  <a:p>
            <a:r>
              <a:rPr lang="ko-KR" altLang="en-US" dirty="0" err="1"/>
              <a:t>유닛테스트</a:t>
            </a:r>
            <a:r>
              <a:rPr lang="ko-KR" altLang="en-US" dirty="0"/>
              <a:t> 작성을 위해 </a:t>
            </a:r>
            <a:r>
              <a:rPr lang="ko-KR" altLang="en-US" dirty="0" err="1"/>
              <a:t>디테일한</a:t>
            </a:r>
            <a:r>
              <a:rPr lang="ko-KR" altLang="en-US" dirty="0"/>
              <a:t> </a:t>
            </a:r>
            <a:r>
              <a:rPr lang="ko-KR" altLang="en-US" dirty="0" err="1"/>
              <a:t>스펙을</a:t>
            </a:r>
            <a:r>
              <a:rPr lang="ko-KR" altLang="en-US" dirty="0"/>
              <a:t> 정리 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2092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477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6135-A4DB-5940-9618-602446510983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5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770-A14D-6941-A904-58BC2931730E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2F99-AA6B-6247-914B-5F6E585CCF74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42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939-4D94-9049-B99C-915C87CD8943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6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A6C5-3672-5C41-A2A3-675E6E21B724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94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1A0F-950E-D045-B518-F0C90A574A66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47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B833-30BB-BD4A-AAEB-AEB4820343F5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8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FACA-138F-0B49-86E8-6EFD6A6FD36E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4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20DD-29E9-F643-8A57-5893DCB35680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1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339-3440-B046-B02E-1540F78394BD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1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44E2-E6DA-C246-B020-23F7EAFA2E4E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9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FF9CF-F15B-A142-A635-C5F74D42CE0E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3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08326906-BADA-D546-B5EB-0B3FD0E33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12" y="1174153"/>
            <a:ext cx="3744416" cy="2090789"/>
          </a:xfrm>
          <a:prstGeom prst="rect">
            <a:avLst/>
          </a:prstGeom>
        </p:spPr>
      </p:pic>
      <p:sp>
        <p:nvSpPr>
          <p:cNvPr id="7" name="AutoShape 2" descr="https://sdet-bts.atlassian.net/wiki/download/thumbnails/196610/IMG-7052.JPG?version=1&amp;modificationDate=1531539508835&amp;cacheVersion=1&amp;api=v2&amp;width=100">
            <a:extLst>
              <a:ext uri="{FF2B5EF4-FFF2-40B4-BE49-F238E27FC236}">
                <a16:creationId xmlns:a16="http://schemas.microsoft.com/office/drawing/2014/main" xmlns="" id="{3E3EB99E-BC9F-8649-BC00-DD719F02A2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-6338888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https://sdet-bts.atlassian.net/wiki/download/thumbnails/196610/IMG-7056.JPG?version=1&amp;modificationDate=1531539497859&amp;cacheVersion=1&amp;api=v2&amp;width=100">
            <a:extLst>
              <a:ext uri="{FF2B5EF4-FFF2-40B4-BE49-F238E27FC236}">
                <a16:creationId xmlns:a16="http://schemas.microsoft.com/office/drawing/2014/main" xmlns="" id="{3DDF5B4F-EB0C-8645-B31C-EB08F27A63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-362585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046B8AF-E701-F948-80F0-187808BB4ED5}"/>
              </a:ext>
            </a:extLst>
          </p:cNvPr>
          <p:cNvSpPr txBox="1"/>
          <p:nvPr/>
        </p:nvSpPr>
        <p:spPr>
          <a:xfrm>
            <a:off x="1547664" y="3789040"/>
            <a:ext cx="64087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600" b="1" i="1" dirty="0"/>
              <a:t>- Final Presentation - </a:t>
            </a:r>
            <a:endParaRPr kumimoji="1" lang="ko-KR" altLang="en-US" sz="2600" b="1" i="1" dirty="0"/>
          </a:p>
        </p:txBody>
      </p:sp>
    </p:spTree>
    <p:extLst>
      <p:ext uri="{BB962C8B-B14F-4D97-AF65-F5344CB8AC3E}">
        <p14:creationId xmlns:p14="http://schemas.microsoft.com/office/powerpoint/2010/main" val="408208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2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497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Project Risk</a:t>
            </a:r>
          </a:p>
          <a:p>
            <a:pPr marL="800100" lvl="1" indent="-34290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Technical Risk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u="sng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Unclear </a:t>
            </a:r>
            <a:r>
              <a:rPr lang="en-US" altLang="ko-KR" sz="1600" b="1" u="sn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make implementation and source modification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difficult : </a:t>
            </a:r>
          </a:p>
          <a:p>
            <a:pPr lvl="1">
              <a:lnSpc>
                <a:spcPct val="13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600" b="1" u="sng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</a:t>
            </a:r>
            <a:r>
              <a:rPr lang="en-US" altLang="ko-KR" sz="1600" b="1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add requirements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to clarify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u="sng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 level of java language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among individual : </a:t>
            </a:r>
            <a:r>
              <a:rPr lang="en-US" altLang="ko-KR" sz="1600" b="1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 job by individual skill </a:t>
            </a:r>
            <a:r>
              <a:rPr lang="en-US" altLang="ko-KR" sz="1600" b="1" u="sng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Risk</a:t>
            </a:r>
          </a:p>
          <a:p>
            <a:pPr lvl="1">
              <a:lnSpc>
                <a:spcPct val="13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u="sng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</a:t>
            </a:r>
            <a:r>
              <a:rPr lang="en-US" altLang="ko-KR" sz="1600" b="1" u="sn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ko-KR" sz="1600" b="1" u="sng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resource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to implement new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 : </a:t>
            </a:r>
            <a:r>
              <a:rPr lang="en-US" altLang="ko-KR" sz="1600" b="1" u="sng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separate developer and tester</a:t>
            </a:r>
          </a:p>
          <a:p>
            <a:pPr lvl="1">
              <a:lnSpc>
                <a:spcPct val="130000"/>
              </a:lnSpc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to </a:t>
            </a:r>
            <a:r>
              <a:rPr lang="en-US" altLang="ko-KR" sz="1600" b="1" u="sn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appropriate project management </a:t>
            </a:r>
            <a:r>
              <a:rPr lang="en-US" altLang="ko-KR" sz="1600" b="1" u="sng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ko-KR" sz="1600" b="1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altLang="ko-KR" sz="1600" b="1" u="sng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JIRA </a:t>
            </a:r>
            <a:r>
              <a:rPr lang="en-US" altLang="ko-KR" sz="1600" b="1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that team members feel familiar.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</a:p>
          <a:p>
            <a:pPr marL="800100" lvl="1" indent="-34290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 Quality Risk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ko-KR" sz="1600" b="1" u="sn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unintended errors occurred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during the integration of new functions : </a:t>
            </a:r>
            <a:r>
              <a:rPr lang="en-US" altLang="ko-KR" sz="1600" b="1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Simultaneously execute integration test and system test.</a:t>
            </a:r>
            <a:endParaRPr lang="en-US" altLang="ko-KR" sz="2000" b="1" u="sng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Risk </a:t>
            </a:r>
            <a:r>
              <a:rPr lang="en-US" altLang="ko-KR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ko-KR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3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179512" y="613537"/>
            <a:ext cx="8496944" cy="612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Goal : Satisfying Mutation coverage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Goal Coverage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80% line coverage 80% mutation coverage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Planned Effort : 5h (7/23, 1 member, 5 hours)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Estimated Effort :  10h (7/23, 2 members, each 5hours)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Actual : 11h (7/23 , 2 members, 6hours + 5hours )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Outputs (ref.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appendix.4)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affected Unit Test Case : GameTest.java - 46 , </a:t>
            </a:r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ItemTest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- 3, PlayerTest.java - 4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Mutation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Test Result Report (PIT Summary)</a:t>
            </a:r>
            <a:endParaRPr lang="en-US" altLang="ko-K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Lessons Learned  </a:t>
            </a:r>
            <a:endParaRPr lang="en-US" altLang="ko-KR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Improvement of Mutation coverage was not directly related to improvement of Unit Test defect detection.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selectively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handle the remaining test case bugs provided by the PIT.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explicit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unit test case implementation of the parts to be checked and the degree of stub processing affected the mutation coverage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purpose of the mutation test is to check the fidelity of the test case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verification of programs that contain a lot of logic to change the value </a:t>
            </a:r>
            <a:endParaRPr lang="en-US" altLang="ko-KR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case verification of 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safety-oriented 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programs (automotive, aviation-related programs, etc.).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activity – Mutation Test (added) </a:t>
            </a:r>
            <a:endParaRPr lang="ko-KR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746" y="6504221"/>
            <a:ext cx="6547454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did mutation test before implement new feature</a:t>
            </a:r>
          </a:p>
        </p:txBody>
      </p:sp>
    </p:spTree>
    <p:extLst>
      <p:ext uri="{BB962C8B-B14F-4D97-AF65-F5344CB8AC3E}">
        <p14:creationId xmlns:p14="http://schemas.microsoft.com/office/powerpoint/2010/main" val="151427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764704"/>
            <a:ext cx="8496944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Goal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Merge the new features into one repository and verify that they are working properly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 (Big-bang integration)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Completion criteria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Test case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pass ratio :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Planned Effort :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60h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Estimated Effort : 46.5h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Actual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Effort :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27.5h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(ref. appendix.5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Test case :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17 (pass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rate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100 %)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Defect list :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endParaRPr lang="en-US" altLang="ko-K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Lessons Learned 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the tartan project, the modules are already integrated, should we do the integration test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b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1400" dirty="0"/>
              <a:t>it is judged that there are no difference between system test and this integration </a:t>
            </a:r>
            <a:r>
              <a:rPr lang="en-US" altLang="ko-KR" sz="1400" dirty="0" smtClean="0"/>
              <a:t>test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We could find many issues in the integration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other functions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For our team, we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used integration test more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than unit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test.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activity – Integration </a:t>
            </a:r>
            <a:r>
              <a:rPr lang="en-US" altLang="ko-KR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altLang="ko-KR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5</a:t>
            </a:fld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Appendix 4. Quality activity – </a:t>
            </a: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Mutation Test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93680" y="893483"/>
            <a:ext cx="2381934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Before Coverage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23528" y="3198368"/>
            <a:ext cx="2220223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After Coverage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31" y="3668638"/>
            <a:ext cx="5419725" cy="5524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06" y="4236981"/>
            <a:ext cx="5391150" cy="257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506" y="4509120"/>
            <a:ext cx="5476875" cy="2381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221" y="4782188"/>
            <a:ext cx="5476875" cy="4572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743" y="1856976"/>
            <a:ext cx="5372100" cy="2476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221" y="1295001"/>
            <a:ext cx="5381625" cy="5619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210" y="2093740"/>
            <a:ext cx="5448300" cy="2571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4508" y="2350915"/>
            <a:ext cx="54483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9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6</a:t>
            </a:fld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Appendix 5. Quality activity – Integration test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496" y="548680"/>
            <a:ext cx="1542089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Test case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08720"/>
            <a:ext cx="9144000" cy="21774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2" y="3068960"/>
            <a:ext cx="9036496" cy="28539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" y="5726486"/>
            <a:ext cx="7741583" cy="10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2801</TotalTime>
  <Words>442</Words>
  <Application>Microsoft Office PowerPoint</Application>
  <PresentationFormat>화면 슬라이드 쇼(4:3)</PresentationFormat>
  <Paragraphs>65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황효연/연구원/IVI SE팀(hyoyeon.hwang@lge.com)</cp:lastModifiedBy>
  <cp:revision>159</cp:revision>
  <dcterms:created xsi:type="dcterms:W3CDTF">2018-07-20T19:33:24Z</dcterms:created>
  <dcterms:modified xsi:type="dcterms:W3CDTF">2018-08-01T20:23:38Z</dcterms:modified>
</cp:coreProperties>
</file>