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4660"/>
  </p:normalViewPr>
  <p:slideViewPr>
    <p:cSldViewPr snapToGrid="0">
      <p:cViewPr>
        <p:scale>
          <a:sx n="167" d="100"/>
          <a:sy n="167" d="100"/>
        </p:scale>
        <p:origin x="232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7/22/18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slideLayout" Target="../slideLayouts/slideLayout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426534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08180" y="496887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44465" y="5053542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1" name="OTLSHAPE_T_834636e32cff480d8a852ae191fc6842_LeftVerticalConnector1" hidden="1"/>
          <p:cNvCxnSpPr/>
          <p:nvPr>
            <p:custDataLst>
              <p:tags r:id="rId7"/>
            </p:custDataLst>
          </p:nvPr>
        </p:nvCxnSpPr>
        <p:spPr>
          <a:xfrm>
            <a:off x="3506991" y="289560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34636e32cff480d8a852ae191fc6842_LeftVerticalConnector2" hidden="1"/>
          <p:cNvCxnSpPr/>
          <p:nvPr>
            <p:custDataLst>
              <p:tags r:id="rId8"/>
            </p:custDataLst>
          </p:nvPr>
        </p:nvCxnSpPr>
        <p:spPr>
          <a:xfrm>
            <a:off x="3506991" y="3279775"/>
            <a:ext cx="0" cy="143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1fe2df1afb74a24b48db95b6b338bf9_LeftVerticalConnector1" hidden="1"/>
          <p:cNvCxnSpPr/>
          <p:nvPr>
            <p:custDataLst>
              <p:tags r:id="rId9"/>
            </p:custDataLst>
          </p:nvPr>
        </p:nvCxnSpPr>
        <p:spPr>
          <a:xfrm>
            <a:off x="5503885" y="351155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a1fe2df1afb74a24b48db95b6b338bf9_LeftVerticalConnector2" hidden="1"/>
          <p:cNvCxnSpPr/>
          <p:nvPr>
            <p:custDataLst>
              <p:tags r:id="rId10"/>
            </p:custDataLst>
          </p:nvPr>
        </p:nvCxnSpPr>
        <p:spPr>
          <a:xfrm>
            <a:off x="5503885" y="3895725"/>
            <a:ext cx="0" cy="8191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0" name="OTLSHAPE_T_2508efa28ff349da8bc6837b0c12f3f2_ShapePercentage" hidden="1"/>
          <p:cNvSpPr/>
          <p:nvPr>
            <p:custDataLst>
              <p:tags r:id="rId11"/>
            </p:custDataLst>
          </p:nvPr>
        </p:nvSpPr>
        <p:spPr>
          <a:xfrm>
            <a:off x="1510097" y="21748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1" name="OTLSHAPE_T_2508efa28ff349da8bc6837b0c12f3f2_Duration" hidden="1"/>
          <p:cNvSpPr txBox="1"/>
          <p:nvPr>
            <p:custDataLst>
              <p:tags r:id="rId12"/>
            </p:custDataLst>
          </p:nvPr>
        </p:nvSpPr>
        <p:spPr>
          <a:xfrm>
            <a:off x="0" y="21748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12" name="OTLSHAPE_T_2508efa28ff349da8bc6837b0c12f3f2_TextPercentage" hidden="1"/>
          <p:cNvSpPr txBox="1"/>
          <p:nvPr>
            <p:custDataLst>
              <p:tags r:id="rId13"/>
            </p:custDataLst>
          </p:nvPr>
        </p:nvSpPr>
        <p:spPr>
          <a:xfrm>
            <a:off x="0" y="23299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813" name="OTLSHAPE_T_2508efa28ff349da8bc6837b0c12f3f2_StartDate" hidden="1"/>
          <p:cNvSpPr txBox="1"/>
          <p:nvPr>
            <p:custDataLst>
              <p:tags r:id="rId14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4" name="OTLSHAPE_T_2508efa28ff349da8bc6837b0c12f3f2_EndDate" hidden="1"/>
          <p:cNvSpPr txBox="1"/>
          <p:nvPr>
            <p:custDataLst>
              <p:tags r:id="rId15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594" name="OTLSHAPE_T_9116278e5c2946a085db5776da322f3f_ShapePercentage" hidden="1"/>
          <p:cNvSpPr/>
          <p:nvPr>
            <p:custDataLst>
              <p:tags r:id="rId16"/>
            </p:custDataLst>
          </p:nvPr>
        </p:nvSpPr>
        <p:spPr>
          <a:xfrm>
            <a:off x="1510097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95" name="OTLSHAPE_T_9116278e5c2946a085db5776da322f3f_Duration" hidden="1"/>
          <p:cNvSpPr txBox="1"/>
          <p:nvPr>
            <p:custDataLst>
              <p:tags r:id="rId17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596" name="OTLSHAPE_T_9116278e5c2946a085db5776da322f3f_JoinedDate" hidden="1"/>
          <p:cNvSpPr txBox="1"/>
          <p:nvPr>
            <p:custDataLst>
              <p:tags r:id="rId18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44" name="OTLSHAPE_T_9116278e5c2946a085db5776da322f3f_StartDate" hidden="1"/>
          <p:cNvSpPr txBox="1"/>
          <p:nvPr>
            <p:custDataLst>
              <p:tags r:id="rId19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45" name="OTLSHAPE_T_9116278e5c2946a085db5776da322f3f_EndDate" hidden="1"/>
          <p:cNvSpPr txBox="1"/>
          <p:nvPr>
            <p:custDataLst>
              <p:tags r:id="rId20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3" name="OTLSHAPE_T_9116278e5c2946a085db5776da322f3f_TextPercentage" hidden="1"/>
          <p:cNvSpPr txBox="1"/>
          <p:nvPr>
            <p:custDataLst>
              <p:tags r:id="rId21"/>
            </p:custDataLst>
          </p:nvPr>
        </p:nvSpPr>
        <p:spPr>
          <a:xfrm>
            <a:off x="1510097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1" name="OTLSHAPE_T_8574f27a0c634b08b97c20e1eb8b1a11_ShapePercentage" hidden="1"/>
          <p:cNvSpPr/>
          <p:nvPr>
            <p:custDataLst>
              <p:tags r:id="rId22"/>
            </p:custDataLst>
          </p:nvPr>
        </p:nvSpPr>
        <p:spPr>
          <a:xfrm>
            <a:off x="2175728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8" name="OTLSHAPE_T_8574f27a0c634b08b97c20e1eb8b1a11_Duration" hidden="1"/>
          <p:cNvSpPr txBox="1"/>
          <p:nvPr>
            <p:custDataLst>
              <p:tags r:id="rId23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69" name="OTLSHAPE_T_8574f27a0c634b08b97c20e1eb8b1a11_JoinedDate" hidden="1"/>
          <p:cNvSpPr txBox="1"/>
          <p:nvPr>
            <p:custDataLst>
              <p:tags r:id="rId24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76" name="OTLSHAPE_T_8574f27a0c634b08b97c20e1eb8b1a11_StartDate" hidden="1"/>
          <p:cNvSpPr txBox="1"/>
          <p:nvPr>
            <p:custDataLst>
              <p:tags r:id="rId25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7" name="OTLSHAPE_T_8574f27a0c634b08b97c20e1eb8b1a11_EndDate" hidden="1"/>
          <p:cNvSpPr txBox="1"/>
          <p:nvPr>
            <p:custDataLst>
              <p:tags r:id="rId26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5" name="OTLSHAPE_T_8574f27a0c634b08b97c20e1eb8b1a11_TextPercentage" hidden="1"/>
          <p:cNvSpPr txBox="1"/>
          <p:nvPr>
            <p:custDataLst>
              <p:tags r:id="rId27"/>
            </p:custDataLst>
          </p:nvPr>
        </p:nvSpPr>
        <p:spPr>
          <a:xfrm>
            <a:off x="2175728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3" name="OTLSHAPE_T_8545a2622707410ea6bf0bb2412e4891_ShapePercentage" hidden="1"/>
          <p:cNvSpPr/>
          <p:nvPr>
            <p:custDataLst>
              <p:tags r:id="rId28"/>
            </p:custDataLst>
          </p:nvPr>
        </p:nvSpPr>
        <p:spPr>
          <a:xfrm>
            <a:off x="2841359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00" name="OTLSHAPE_T_8545a2622707410ea6bf0bb2412e4891_Duration" hidden="1"/>
          <p:cNvSpPr txBox="1"/>
          <p:nvPr>
            <p:custDataLst>
              <p:tags r:id="rId29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1" name="OTLSHAPE_T_8545a2622707410ea6bf0bb2412e4891_JoinedDate" hidden="1"/>
          <p:cNvSpPr txBox="1"/>
          <p:nvPr>
            <p:custDataLst>
              <p:tags r:id="rId30"/>
            </p:custDataLst>
          </p:nvPr>
        </p:nvSpPr>
        <p:spPr>
          <a:xfrm>
            <a:off x="0" y="26664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708" name="OTLSHAPE_T_8545a2622707410ea6bf0bb2412e4891_StartDate" hidden="1"/>
          <p:cNvSpPr txBox="1"/>
          <p:nvPr>
            <p:custDataLst>
              <p:tags r:id="rId31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9" name="OTLSHAPE_T_8545a2622707410ea6bf0bb2412e4891_EndDate" hidden="1"/>
          <p:cNvSpPr txBox="1"/>
          <p:nvPr>
            <p:custDataLst>
              <p:tags r:id="rId32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7" name="OTLSHAPE_T_8545a2622707410ea6bf0bb2412e4891_TextPercentage" hidden="1"/>
          <p:cNvSpPr txBox="1"/>
          <p:nvPr>
            <p:custDataLst>
              <p:tags r:id="rId33"/>
            </p:custDataLst>
          </p:nvPr>
        </p:nvSpPr>
        <p:spPr>
          <a:xfrm>
            <a:off x="2841359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25" name="OTLSHAPE_T_834636e32cff480d8a852ae191fc6842_ShapePercentage" hidden="1"/>
          <p:cNvSpPr/>
          <p:nvPr>
            <p:custDataLst>
              <p:tags r:id="rId34"/>
            </p:custDataLst>
          </p:nvPr>
        </p:nvSpPr>
        <p:spPr>
          <a:xfrm>
            <a:off x="3506991" y="27908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2" name="OTLSHAPE_T_834636e32cff480d8a852ae191fc6842_Duration" hidden="1"/>
          <p:cNvSpPr txBox="1"/>
          <p:nvPr>
            <p:custDataLst>
              <p:tags r:id="rId35"/>
            </p:custDataLst>
          </p:nvPr>
        </p:nvSpPr>
        <p:spPr>
          <a:xfrm>
            <a:off x="0" y="27908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0733" name="OTLSHAPE_T_834636e32cff480d8a852ae191fc6842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94585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740" name="OTLSHAPE_T_834636e32cff480d8a852ae191fc6842_StartDate" hidden="1"/>
          <p:cNvSpPr txBox="1"/>
          <p:nvPr>
            <p:custDataLst>
              <p:tags r:id="rId37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1" name="OTLSHAPE_T_834636e32cff480d8a852ae191fc6842_EndDate" hidden="1"/>
          <p:cNvSpPr txBox="1"/>
          <p:nvPr>
            <p:custDataLst>
              <p:tags r:id="rId38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17" name="OTLSHAPE_T_f4fcd5cd4d1e4f139515633c6945b409_ShapePercentage" hidden="1"/>
          <p:cNvSpPr/>
          <p:nvPr>
            <p:custDataLst>
              <p:tags r:id="rId39"/>
            </p:custDataLst>
          </p:nvPr>
        </p:nvSpPr>
        <p:spPr>
          <a:xfrm>
            <a:off x="3506991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8" name="OTLSHAPE_T_f4fcd5cd4d1e4f139515633c6945b409_Duration" hidden="1"/>
          <p:cNvSpPr txBox="1"/>
          <p:nvPr>
            <p:custDataLst>
              <p:tags r:id="rId40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19" name="OTLSHAPE_T_f4fcd5cd4d1e4f139515633c6945b409_JoinedDate" hidden="1"/>
          <p:cNvSpPr txBox="1"/>
          <p:nvPr>
            <p:custDataLst>
              <p:tags r:id="rId41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820" name="OTLSHAPE_T_f4fcd5cd4d1e4f139515633c6945b409_StartDate" hidden="1"/>
          <p:cNvSpPr txBox="1"/>
          <p:nvPr>
            <p:custDataLst>
              <p:tags r:id="rId42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1" name="OTLSHAPE_T_f4fcd5cd4d1e4f139515633c6945b409_EndDate" hidden="1"/>
          <p:cNvSpPr txBox="1"/>
          <p:nvPr>
            <p:custDataLst>
              <p:tags r:id="rId43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3" name="OTLSHAPE_T_f4fcd5cd4d1e4f139515633c6945b409_TextPercentage" hidden="1"/>
          <p:cNvSpPr txBox="1"/>
          <p:nvPr>
            <p:custDataLst>
              <p:tags r:id="rId44"/>
            </p:custDataLst>
          </p:nvPr>
        </p:nvSpPr>
        <p:spPr>
          <a:xfrm>
            <a:off x="3506991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25" name="OTLSHAPE_T_61bd4421f159413dba7281a5185e38b8_ShapePercentage" hidden="1"/>
          <p:cNvSpPr/>
          <p:nvPr>
            <p:custDataLst>
              <p:tags r:id="rId45"/>
            </p:custDataLst>
          </p:nvPr>
        </p:nvSpPr>
        <p:spPr>
          <a:xfrm>
            <a:off x="3773243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6" name="OTLSHAPE_T_61bd4421f159413dba7281a5185e38b8_Duration" hidden="1"/>
          <p:cNvSpPr txBox="1"/>
          <p:nvPr>
            <p:custDataLst>
              <p:tags r:id="rId46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27" name="OTLSHAPE_T_61bd4421f159413dba7281a5185e38b8_JoinedDate" hidden="1"/>
          <p:cNvSpPr txBox="1"/>
          <p:nvPr>
            <p:custDataLst>
              <p:tags r:id="rId47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828" name="OTLSHAPE_T_61bd4421f159413dba7281a5185e38b8_StartDate" hidden="1"/>
          <p:cNvSpPr txBox="1"/>
          <p:nvPr>
            <p:custDataLst>
              <p:tags r:id="rId48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9" name="OTLSHAPE_T_61bd4421f159413dba7281a5185e38b8_EndDate" hidden="1"/>
          <p:cNvSpPr txBox="1"/>
          <p:nvPr>
            <p:custDataLst>
              <p:tags r:id="rId49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1" name="OTLSHAPE_T_61bd4421f159413dba7281a5185e38b8_TextPercentage" hidden="1"/>
          <p:cNvSpPr txBox="1"/>
          <p:nvPr>
            <p:custDataLst>
              <p:tags r:id="rId50"/>
            </p:custDataLst>
          </p:nvPr>
        </p:nvSpPr>
        <p:spPr>
          <a:xfrm>
            <a:off x="3773243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33" name="OTLSHAPE_T_2fdad40dfd14467b93d0a759296f251a_ShapePercentage" hidden="1"/>
          <p:cNvSpPr/>
          <p:nvPr>
            <p:custDataLst>
              <p:tags r:id="rId51"/>
            </p:custDataLst>
          </p:nvPr>
        </p:nvSpPr>
        <p:spPr>
          <a:xfrm>
            <a:off x="4438874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4" name="OTLSHAPE_T_2fdad40dfd14467b93d0a759296f251a_Duration" hidden="1"/>
          <p:cNvSpPr txBox="1"/>
          <p:nvPr>
            <p:custDataLst>
              <p:tags r:id="rId52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35" name="OTLSHAPE_T_2fdad40dfd14467b93d0a759296f251a_JoinedDate" hidden="1"/>
          <p:cNvSpPr txBox="1"/>
          <p:nvPr>
            <p:custDataLst>
              <p:tags r:id="rId53"/>
            </p:custDataLst>
          </p:nvPr>
        </p:nvSpPr>
        <p:spPr>
          <a:xfrm>
            <a:off x="0" y="328240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836" name="OTLSHAPE_T_2fdad40dfd14467b93d0a759296f251a_StartDate" hidden="1"/>
          <p:cNvSpPr txBox="1"/>
          <p:nvPr>
            <p:custDataLst>
              <p:tags r:id="rId54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7" name="OTLSHAPE_T_2fdad40dfd14467b93d0a759296f251a_EndDate" hidden="1"/>
          <p:cNvSpPr txBox="1"/>
          <p:nvPr>
            <p:custDataLst>
              <p:tags r:id="rId55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9" name="OTLSHAPE_T_2fdad40dfd14467b93d0a759296f251a_TextPercentage" hidden="1"/>
          <p:cNvSpPr txBox="1"/>
          <p:nvPr>
            <p:custDataLst>
              <p:tags r:id="rId56"/>
            </p:custDataLst>
          </p:nvPr>
        </p:nvSpPr>
        <p:spPr>
          <a:xfrm>
            <a:off x="4438874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1" name="OTLSHAPE_T_ac77bc1b615446839e0eba63c8d16a71_ShapePercentage" hidden="1"/>
          <p:cNvSpPr/>
          <p:nvPr>
            <p:custDataLst>
              <p:tags r:id="rId57"/>
            </p:custDataLst>
          </p:nvPr>
        </p:nvSpPr>
        <p:spPr>
          <a:xfrm>
            <a:off x="5370758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2" name="OTLSHAPE_T_ac77bc1b615446839e0eba63c8d16a71_Duration" hidden="1"/>
          <p:cNvSpPr txBox="1"/>
          <p:nvPr>
            <p:custDataLst>
              <p:tags r:id="rId58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43" name="OTLSHAPE_T_ac77bc1b615446839e0eba63c8d16a71_JoinedDate" hidden="1"/>
          <p:cNvSpPr txBox="1"/>
          <p:nvPr>
            <p:custDataLst>
              <p:tags r:id="rId59"/>
            </p:custDataLst>
          </p:nvPr>
        </p:nvSpPr>
        <p:spPr>
          <a:xfrm>
            <a:off x="0" y="3282400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844" name="OTLSHAPE_T_ac77bc1b615446839e0eba63c8d16a71_StartDate" hidden="1"/>
          <p:cNvSpPr txBox="1"/>
          <p:nvPr>
            <p:custDataLst>
              <p:tags r:id="rId60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5" name="OTLSHAPE_T_ac77bc1b615446839e0eba63c8d16a71_EndDate" hidden="1"/>
          <p:cNvSpPr txBox="1"/>
          <p:nvPr>
            <p:custDataLst>
              <p:tags r:id="rId61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7" name="OTLSHAPE_T_ac77bc1b615446839e0eba63c8d16a71_TextPercentage" hidden="1"/>
          <p:cNvSpPr txBox="1"/>
          <p:nvPr>
            <p:custDataLst>
              <p:tags r:id="rId62"/>
            </p:custDataLst>
          </p:nvPr>
        </p:nvSpPr>
        <p:spPr>
          <a:xfrm>
            <a:off x="5370758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9" name="OTLSHAPE_T_a1fe2df1afb74a24b48db95b6b338bf9_ShapePercentage" hidden="1"/>
          <p:cNvSpPr/>
          <p:nvPr>
            <p:custDataLst>
              <p:tags r:id="rId63"/>
            </p:custDataLst>
          </p:nvPr>
        </p:nvSpPr>
        <p:spPr>
          <a:xfrm>
            <a:off x="5503885" y="34067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0" name="OTLSHAPE_T_a1fe2df1afb74a24b48db95b6b338bf9_Duration" hidden="1"/>
          <p:cNvSpPr txBox="1"/>
          <p:nvPr>
            <p:custDataLst>
              <p:tags r:id="rId64"/>
            </p:custDataLst>
          </p:nvPr>
        </p:nvSpPr>
        <p:spPr>
          <a:xfrm>
            <a:off x="0" y="34067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51" name="OTLSHAPE_T_a1fe2df1afb74a24b48db95b6b338bf9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356180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852" name="OTLSHAPE_T_a1fe2df1afb74a24b48db95b6b338bf9_StartDate" hidden="1"/>
          <p:cNvSpPr txBox="1"/>
          <p:nvPr>
            <p:custDataLst>
              <p:tags r:id="rId66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3" name="OTLSHAPE_T_a1fe2df1afb74a24b48db95b6b338bf9_EndDate" hidden="1"/>
          <p:cNvSpPr txBox="1"/>
          <p:nvPr>
            <p:custDataLst>
              <p:tags r:id="rId67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7" name="OTLSHAPE_T_b2528e25fb5f4019a02b029d7b23b862_ShapePercentage" hidden="1"/>
          <p:cNvSpPr/>
          <p:nvPr>
            <p:custDataLst>
              <p:tags r:id="rId68"/>
            </p:custDataLst>
          </p:nvPr>
        </p:nvSpPr>
        <p:spPr>
          <a:xfrm>
            <a:off x="5503885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58" name="OTLSHAPE_T_b2528e25fb5f4019a02b029d7b23b862_Duration" hidden="1"/>
          <p:cNvSpPr txBox="1"/>
          <p:nvPr>
            <p:custDataLst>
              <p:tags r:id="rId69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59" name="OTLSHAPE_T_b2528e25fb5f4019a02b029d7b23b862_JoinedDate" hidden="1"/>
          <p:cNvSpPr txBox="1"/>
          <p:nvPr>
            <p:custDataLst>
              <p:tags r:id="rId70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860" name="OTLSHAPE_T_b2528e25fb5f4019a02b029d7b23b862_StartDate" hidden="1"/>
          <p:cNvSpPr txBox="1"/>
          <p:nvPr>
            <p:custDataLst>
              <p:tags r:id="rId71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1" name="OTLSHAPE_T_b2528e25fb5f4019a02b029d7b23b862_EndDate" hidden="1"/>
          <p:cNvSpPr txBox="1"/>
          <p:nvPr>
            <p:custDataLst>
              <p:tags r:id="rId72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3" name="OTLSHAPE_T_b2528e25fb5f4019a02b029d7b23b862_TextPercentage" hidden="1"/>
          <p:cNvSpPr txBox="1"/>
          <p:nvPr>
            <p:custDataLst>
              <p:tags r:id="rId73"/>
            </p:custDataLst>
          </p:nvPr>
        </p:nvSpPr>
        <p:spPr>
          <a:xfrm>
            <a:off x="5503885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65" name="OTLSHAPE_T_ac1ef414023b498ab438285066d789ef_ShapePercentage" hidden="1"/>
          <p:cNvSpPr/>
          <p:nvPr>
            <p:custDataLst>
              <p:tags r:id="rId74"/>
            </p:custDataLst>
          </p:nvPr>
        </p:nvSpPr>
        <p:spPr>
          <a:xfrm>
            <a:off x="6302642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6" name="OTLSHAPE_T_ac1ef414023b498ab438285066d789ef_Duration" hidden="1"/>
          <p:cNvSpPr txBox="1"/>
          <p:nvPr>
            <p:custDataLst>
              <p:tags r:id="rId7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67" name="OTLSHAPE_T_ac1ef414023b498ab438285066d789ef_JoinedDate" hidden="1"/>
          <p:cNvSpPr txBox="1"/>
          <p:nvPr>
            <p:custDataLst>
              <p:tags r:id="rId76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868" name="OTLSHAPE_T_ac1ef414023b498ab438285066d789ef_StartDate" hidden="1"/>
          <p:cNvSpPr txBox="1"/>
          <p:nvPr>
            <p:custDataLst>
              <p:tags r:id="rId77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9" name="OTLSHAPE_T_ac1ef414023b498ab438285066d789ef_EndDate" hidden="1"/>
          <p:cNvSpPr txBox="1"/>
          <p:nvPr>
            <p:custDataLst>
              <p:tags r:id="rId78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1" name="OTLSHAPE_T_ac1ef414023b498ab438285066d789ef_TextPercentage" hidden="1"/>
          <p:cNvSpPr txBox="1"/>
          <p:nvPr>
            <p:custDataLst>
              <p:tags r:id="rId79"/>
            </p:custDataLst>
          </p:nvPr>
        </p:nvSpPr>
        <p:spPr>
          <a:xfrm>
            <a:off x="6302642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73" name="OTLSHAPE_T_7b6fba2144cf463e8b9daf026c745a6d_ShapePercentage" hidden="1"/>
          <p:cNvSpPr/>
          <p:nvPr>
            <p:custDataLst>
              <p:tags r:id="rId80"/>
            </p:custDataLst>
          </p:nvPr>
        </p:nvSpPr>
        <p:spPr>
          <a:xfrm>
            <a:off x="7101400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4" name="OTLSHAPE_T_7b6fba2144cf463e8b9daf026c745a6d_Duration" hidden="1"/>
          <p:cNvSpPr txBox="1"/>
          <p:nvPr>
            <p:custDataLst>
              <p:tags r:id="rId81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875" name="OTLSHAPE_T_7b6fba2144cf463e8b9daf026c745a6d_JoinedDate" hidden="1"/>
          <p:cNvSpPr txBox="1"/>
          <p:nvPr>
            <p:custDataLst>
              <p:tags r:id="rId82"/>
            </p:custDataLst>
          </p:nvPr>
        </p:nvSpPr>
        <p:spPr>
          <a:xfrm>
            <a:off x="0" y="38983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876" name="OTLSHAPE_T_7b6fba2144cf463e8b9daf026c745a6d_StartDate" hidden="1"/>
          <p:cNvSpPr txBox="1"/>
          <p:nvPr>
            <p:custDataLst>
              <p:tags r:id="rId83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7" name="OTLSHAPE_T_7b6fba2144cf463e8b9daf026c745a6d_EndDate" hidden="1"/>
          <p:cNvSpPr txBox="1"/>
          <p:nvPr>
            <p:custDataLst>
              <p:tags r:id="rId84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9" name="OTLSHAPE_T_7b6fba2144cf463e8b9daf026c745a6d_TextPercentage" hidden="1"/>
          <p:cNvSpPr txBox="1"/>
          <p:nvPr>
            <p:custDataLst>
              <p:tags r:id="rId85"/>
            </p:custDataLst>
          </p:nvPr>
        </p:nvSpPr>
        <p:spPr>
          <a:xfrm>
            <a:off x="7101400" y="3819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1" name="OTLSHAPE_T_8d75aaf91f11405d8720698af5304071_ShapePercentage" hidden="1"/>
          <p:cNvSpPr/>
          <p:nvPr>
            <p:custDataLst>
              <p:tags r:id="rId86"/>
            </p:custDataLst>
          </p:nvPr>
        </p:nvSpPr>
        <p:spPr>
          <a:xfrm>
            <a:off x="6702021" y="4022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2" name="OTLSHAPE_T_8d75aaf91f11405d8720698af5304071_Duration" hidden="1"/>
          <p:cNvSpPr txBox="1"/>
          <p:nvPr>
            <p:custDataLst>
              <p:tags r:id="rId87"/>
            </p:custDataLst>
          </p:nvPr>
        </p:nvSpPr>
        <p:spPr>
          <a:xfrm>
            <a:off x="0" y="4022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83" name="OTLSHAPE_T_8d75aaf91f11405d8720698af5304071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4177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4" name="OTLSHAPE_T_8d75aaf91f11405d8720698af5304071_StartDate" hidden="1"/>
          <p:cNvSpPr txBox="1"/>
          <p:nvPr>
            <p:custDataLst>
              <p:tags r:id="rId89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5" name="OTLSHAPE_T_8d75aaf91f11405d8720698af5304071_EndDate" hidden="1"/>
          <p:cNvSpPr txBox="1"/>
          <p:nvPr>
            <p:custDataLst>
              <p:tags r:id="rId90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9" name="OTLSHAPE_T_dc59864a8fe6461f93f8543967c3a710_ShapePercentage" hidden="1"/>
          <p:cNvSpPr/>
          <p:nvPr>
            <p:custDataLst>
              <p:tags r:id="rId91"/>
            </p:custDataLst>
          </p:nvPr>
        </p:nvSpPr>
        <p:spPr>
          <a:xfrm>
            <a:off x="7500779" y="4359275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0" name="OTLSHAPE_T_dc59864a8fe6461f93f8543967c3a710_Duration" hidden="1"/>
          <p:cNvSpPr txBox="1"/>
          <p:nvPr>
            <p:custDataLst>
              <p:tags r:id="rId92"/>
            </p:custDataLst>
          </p:nvPr>
        </p:nvSpPr>
        <p:spPr>
          <a:xfrm>
            <a:off x="0" y="43592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891" name="OTLSHAPE_T_dc59864a8fe6461f93f8543967c3a710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451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92" name="OTLSHAPE_T_dc59864a8fe6461f93f8543967c3a710_StartDate" hidden="1"/>
          <p:cNvSpPr txBox="1"/>
          <p:nvPr>
            <p:custDataLst>
              <p:tags r:id="rId94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3" name="OTLSHAPE_T_dc59864a8fe6461f93f8543967c3a710_EndDate" hidden="1"/>
          <p:cNvSpPr txBox="1"/>
          <p:nvPr>
            <p:custDataLst>
              <p:tags r:id="rId95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41ED81-657A-BB4F-941C-1B66E364BB4B}"/>
              </a:ext>
            </a:extLst>
          </p:cNvPr>
          <p:cNvGrpSpPr/>
          <p:nvPr/>
        </p:nvGrpSpPr>
        <p:grpSpPr>
          <a:xfrm>
            <a:off x="154653" y="1747574"/>
            <a:ext cx="9234207" cy="3845996"/>
            <a:chOff x="154653" y="1747574"/>
            <a:chExt cx="9234207" cy="3845996"/>
          </a:xfrm>
        </p:grpSpPr>
        <p:cxnSp>
          <p:nvCxnSpPr>
            <p:cNvPr id="10756" name="OTLSHAPE_M_9438b85ee1f54061980733bd47489094_Connector1"/>
            <p:cNvCxnSpPr>
              <a:cxnSpLocks/>
            </p:cNvCxnSpPr>
            <p:nvPr>
              <p:custDataLst>
                <p:tags r:id="rId96"/>
              </p:custDataLst>
            </p:nvPr>
          </p:nvCxnSpPr>
          <p:spPr>
            <a:xfrm>
              <a:off x="7534218" y="5010304"/>
              <a:ext cx="0" cy="24415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OTLSHAPE_T_a1fe2df1afb74a24b48db95b6b338bf9_RightVerticalConnector3"/>
            <p:cNvCxnSpPr>
              <a:cxnSpLocks/>
            </p:cNvCxnSpPr>
            <p:nvPr>
              <p:custDataLst>
                <p:tags r:id="rId97"/>
              </p:custDataLst>
            </p:nvPr>
          </p:nvCxnSpPr>
          <p:spPr>
            <a:xfrm>
              <a:off x="6880500" y="3746703"/>
              <a:ext cx="0" cy="9681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OTLSHAPE_T_a1fe2df1afb74a24b48db95b6b338bf9_RightVerticalConnector2"/>
            <p:cNvCxnSpPr>
              <a:cxnSpLocks/>
            </p:cNvCxnSpPr>
            <p:nvPr>
              <p:custDataLst>
                <p:tags r:id="rId98"/>
              </p:custDataLst>
            </p:nvPr>
          </p:nvCxnSpPr>
          <p:spPr>
            <a:xfrm>
              <a:off x="6869961" y="3480352"/>
              <a:ext cx="0" cy="3202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_a1fe2df1afb74a24b48db95b6b338bf9_RightVerticalConnector1"/>
            <p:cNvCxnSpPr>
              <a:cxnSpLocks/>
            </p:cNvCxnSpPr>
            <p:nvPr>
              <p:custDataLst>
                <p:tags r:id="rId99"/>
              </p:custDataLst>
            </p:nvPr>
          </p:nvCxnSpPr>
          <p:spPr>
            <a:xfrm>
              <a:off x="6880500" y="3084250"/>
              <a:ext cx="0" cy="400660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_834636e32cff480d8a852ae191fc6842_RightVerticalConnector2"/>
            <p:cNvCxnSpPr/>
            <p:nvPr>
              <p:custDataLst>
                <p:tags r:id="rId100"/>
              </p:custDataLst>
            </p:nvPr>
          </p:nvCxnSpPr>
          <p:spPr>
            <a:xfrm>
              <a:off x="4750480" y="3279775"/>
              <a:ext cx="0" cy="143510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TLSHAPE_T_834636e32cff480d8a852ae191fc6842_RightVerticalConnector1"/>
            <p:cNvCxnSpPr>
              <a:cxnSpLocks/>
            </p:cNvCxnSpPr>
            <p:nvPr>
              <p:custDataLst>
                <p:tags r:id="rId101"/>
              </p:custDataLst>
            </p:nvPr>
          </p:nvCxnSpPr>
          <p:spPr>
            <a:xfrm flipH="1">
              <a:off x="4741907" y="2468300"/>
              <a:ext cx="8573" cy="86003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2508efa28ff349da8bc6837b0c12f3f2_RightVerticalConnector2"/>
            <p:cNvCxnSpPr>
              <a:cxnSpLocks/>
            </p:cNvCxnSpPr>
            <p:nvPr>
              <p:custDataLst>
                <p:tags r:id="rId102"/>
              </p:custDataLst>
            </p:nvPr>
          </p:nvCxnSpPr>
          <p:spPr>
            <a:xfrm>
              <a:off x="2753583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2508efa28ff349da8bc6837b0c12f3f2_RightVerticalConnector1"/>
            <p:cNvCxnSpPr>
              <a:cxnSpLocks/>
            </p:cNvCxnSpPr>
            <p:nvPr>
              <p:custDataLst>
                <p:tags r:id="rId103"/>
              </p:custDataLst>
            </p:nvPr>
          </p:nvCxnSpPr>
          <p:spPr>
            <a:xfrm>
              <a:off x="2753586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2508efa28ff349da8bc6837b0c12f3f2_LeftVerticalConnector2"/>
            <p:cNvCxnSpPr>
              <a:cxnSpLocks/>
            </p:cNvCxnSpPr>
            <p:nvPr>
              <p:custDataLst>
                <p:tags r:id="rId104"/>
              </p:custDataLst>
            </p:nvPr>
          </p:nvCxnSpPr>
          <p:spPr>
            <a:xfrm>
              <a:off x="756785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2508efa28ff349da8bc6837b0c12f3f2_LeftVerticalConnector1"/>
            <p:cNvCxnSpPr>
              <a:cxnSpLocks/>
            </p:cNvCxnSpPr>
            <p:nvPr>
              <p:custDataLst>
                <p:tags r:id="rId105"/>
              </p:custDataLst>
            </p:nvPr>
          </p:nvCxnSpPr>
          <p:spPr>
            <a:xfrm>
              <a:off x="756785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TLSHAPE_TB_00000000000000000000000000000000_ScaleContainer"/>
            <p:cNvSpPr/>
            <p:nvPr>
              <p:custDataLst>
                <p:tags r:id="rId106"/>
              </p:custDataLst>
            </p:nvPr>
          </p:nvSpPr>
          <p:spPr>
            <a:xfrm>
              <a:off x="599143" y="4714875"/>
              <a:ext cx="8205192" cy="254000"/>
            </a:xfrm>
            <a:prstGeom prst="round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5266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TLSHAPE_TB_00000000000000000000000000000000_TimescaleInterval1"/>
            <p:cNvSpPr txBox="1"/>
            <p:nvPr>
              <p:custDataLst>
                <p:tags r:id="rId107"/>
              </p:custDataLst>
            </p:nvPr>
          </p:nvSpPr>
          <p:spPr>
            <a:xfrm>
              <a:off x="663244" y="4765844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7/9</a:t>
              </a:r>
            </a:p>
          </p:txBody>
        </p:sp>
        <p:sp>
          <p:nvSpPr>
            <p:cNvPr id="16" name="OTLSHAPE_TB_00000000000000000000000000000000_ScaleMarking1"/>
            <p:cNvSpPr txBox="1"/>
            <p:nvPr>
              <p:custDataLst>
                <p:tags r:id="rId108"/>
              </p:custDataLst>
            </p:nvPr>
          </p:nvSpPr>
          <p:spPr>
            <a:xfrm>
              <a:off x="154653" y="4575344"/>
              <a:ext cx="230832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dirty="0">
                  <a:solidFill>
                    <a:schemeClr val="dk2"/>
                  </a:solidFill>
                  <a:latin typeface="Calibri" panose="020F0502020204030204" pitchFamily="34" charset="0"/>
                </a:rPr>
                <a:t>2018 July</a:t>
              </a:r>
            </a:p>
          </p:txBody>
        </p:sp>
        <p:sp>
          <p:nvSpPr>
            <p:cNvPr id="10795" name="OTLSHAPE_M_ce49b461dada4b4ba8016f97c5d69120_Date"/>
            <p:cNvSpPr txBox="1"/>
            <p:nvPr>
              <p:custDataLst>
                <p:tags r:id="rId109"/>
              </p:custDataLst>
            </p:nvPr>
          </p:nvSpPr>
          <p:spPr>
            <a:xfrm>
              <a:off x="2360409" y="548507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7/13</a:t>
              </a:r>
            </a:p>
          </p:txBody>
        </p:sp>
        <p:sp>
          <p:nvSpPr>
            <p:cNvPr id="10796" name="OTLSHAPE_M_ce49b461dada4b4ba8016f97c5d69120_Shape"/>
            <p:cNvSpPr/>
            <p:nvPr>
              <p:custDataLst>
                <p:tags r:id="rId110"/>
              </p:custDataLst>
            </p:nvPr>
          </p:nvSpPr>
          <p:spPr>
            <a:xfrm>
              <a:off x="4671379" y="4365773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7" name="OTLSHAPE_M_ff7decb6e0db4851ac77cc8902440007_Title"/>
            <p:cNvSpPr txBox="1"/>
            <p:nvPr>
              <p:custDataLst>
                <p:tags r:id="rId111"/>
              </p:custDataLst>
            </p:nvPr>
          </p:nvSpPr>
          <p:spPr>
            <a:xfrm>
              <a:off x="1949905" y="510166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Rework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 complete</a:t>
              </a:r>
            </a:p>
          </p:txBody>
        </p:sp>
        <p:sp>
          <p:nvSpPr>
            <p:cNvPr id="10799" name="OTLSHAPE_M_ff7decb6e0db4851ac77cc8902440007_Shape"/>
            <p:cNvSpPr/>
            <p:nvPr>
              <p:custDataLst>
                <p:tags r:id="rId112"/>
              </p:custDataLst>
            </p:nvPr>
          </p:nvSpPr>
          <p:spPr>
            <a:xfrm rot="5400000">
              <a:off x="2495793" y="4922677"/>
              <a:ext cx="177800" cy="190500"/>
            </a:xfrm>
            <a:prstGeom prst="diamond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0" name="OTLSHAPE_M_9438b85ee1f54061980733bd47489094_Title"/>
            <p:cNvSpPr txBox="1"/>
            <p:nvPr>
              <p:custDataLst>
                <p:tags r:id="rId113"/>
              </p:custDataLst>
            </p:nvPr>
          </p:nvSpPr>
          <p:spPr>
            <a:xfrm>
              <a:off x="2934515" y="524477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Unit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2" name="OTLSHAPE_M_9438b85ee1f54061980733bd47489094_Shape"/>
            <p:cNvSpPr/>
            <p:nvPr>
              <p:custDataLst>
                <p:tags r:id="rId114"/>
              </p:custDataLst>
            </p:nvPr>
          </p:nvSpPr>
          <p:spPr>
            <a:xfrm>
              <a:off x="3772248" y="4933879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3" name="OTLSHAPE_M_d655f089477b436facc530480eae84e5_Title"/>
            <p:cNvSpPr txBox="1"/>
            <p:nvPr>
              <p:custDataLst>
                <p:tags r:id="rId115"/>
              </p:custDataLst>
            </p:nvPr>
          </p:nvSpPr>
          <p:spPr>
            <a:xfrm>
              <a:off x="5494272" y="5184326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5" name="OTLSHAPE_M_d655f089477b436facc530480eae84e5_Shape"/>
            <p:cNvSpPr/>
            <p:nvPr>
              <p:custDataLst>
                <p:tags r:id="rId116"/>
              </p:custDataLst>
            </p:nvPr>
          </p:nvSpPr>
          <p:spPr>
            <a:xfrm>
              <a:off x="6128146" y="4890969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6" name="OTLSHAPE_M_00b794982f41487aa2285864e30c0445_Title"/>
            <p:cNvSpPr txBox="1"/>
            <p:nvPr>
              <p:custDataLst>
                <p:tags r:id="rId117"/>
              </p:custDataLst>
            </p:nvPr>
          </p:nvSpPr>
          <p:spPr>
            <a:xfrm>
              <a:off x="6441116" y="5208544"/>
              <a:ext cx="1181347" cy="11111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New feature Complete</a:t>
              </a:r>
            </a:p>
          </p:txBody>
        </p:sp>
        <p:sp>
          <p:nvSpPr>
            <p:cNvPr id="10808" name="OTLSHAPE_M_00b794982f41487aa2285864e30c0445_Shape"/>
            <p:cNvSpPr/>
            <p:nvPr>
              <p:custDataLst>
                <p:tags r:id="rId118"/>
              </p:custDataLst>
            </p:nvPr>
          </p:nvSpPr>
          <p:spPr>
            <a:xfrm>
              <a:off x="6765942" y="4898480"/>
              <a:ext cx="177800" cy="190500"/>
            </a:xfrm>
            <a:prstGeom prst="star8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9" name="OTLSHAPE_T_2508efa28ff349da8bc6837b0c12f3f2_Shape"/>
            <p:cNvSpPr/>
            <p:nvPr>
              <p:custDataLst>
                <p:tags r:id="rId119"/>
              </p:custDataLst>
            </p:nvPr>
          </p:nvSpPr>
          <p:spPr>
            <a:xfrm>
              <a:off x="756785" y="174757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815" name="OTLSHAPE_T_2508efa28ff349da8bc6837b0c12f3f2_Title"/>
            <p:cNvSpPr txBox="1"/>
            <p:nvPr>
              <p:custDataLst>
                <p:tags r:id="rId120"/>
              </p:custDataLst>
            </p:nvPr>
          </p:nvSpPr>
          <p:spPr>
            <a:xfrm>
              <a:off x="891974" y="1790332"/>
              <a:ext cx="1827385" cy="2445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Refactoring &amp; Rework</a:t>
              </a:r>
            </a:p>
          </p:txBody>
        </p:sp>
        <p:sp>
          <p:nvSpPr>
            <p:cNvPr id="10592" name="OTLSHAPE_T_2508efa28ff349da8bc6837b0c12f3f2_JoinedDate"/>
            <p:cNvSpPr txBox="1"/>
            <p:nvPr>
              <p:custDataLst>
                <p:tags r:id="rId121"/>
              </p:custDataLst>
            </p:nvPr>
          </p:nvSpPr>
          <p:spPr>
            <a:xfrm>
              <a:off x="2804386" y="1798099"/>
              <a:ext cx="1015584" cy="2363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July 9 – July 13</a:t>
              </a:r>
            </a:p>
          </p:txBody>
        </p:sp>
        <p:sp>
          <p:nvSpPr>
            <p:cNvPr id="10593" name="OTLSHAPE_T_9116278e5c2946a085db5776da322f3f_Shape"/>
            <p:cNvSpPr/>
            <p:nvPr>
              <p:custDataLst>
                <p:tags r:id="rId122"/>
              </p:custDataLst>
            </p:nvPr>
          </p:nvSpPr>
          <p:spPr>
            <a:xfrm>
              <a:off x="2340243" y="2088801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0660" name="OTLSHAPE_T_8574f27a0c634b08b97c20e1eb8b1a11_Shape"/>
            <p:cNvSpPr/>
            <p:nvPr>
              <p:custDataLst>
                <p:tags r:id="rId123"/>
              </p:custDataLst>
            </p:nvPr>
          </p:nvSpPr>
          <p:spPr>
            <a:xfrm>
              <a:off x="755841" y="2084125"/>
              <a:ext cx="1258717" cy="263448"/>
            </a:xfrm>
            <a:prstGeom prst="chevron">
              <a:avLst/>
            </a:prstGeom>
            <a:solidFill>
              <a:srgbClr val="C55A11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684" name="OTLSHAPE_T_8574f27a0c634b08b97c20e1eb8b1a11_Title"/>
            <p:cNvSpPr txBox="1"/>
            <p:nvPr>
              <p:custDataLst>
                <p:tags r:id="rId124"/>
              </p:custDataLst>
            </p:nvPr>
          </p:nvSpPr>
          <p:spPr>
            <a:xfrm>
              <a:off x="1063389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Rework</a:t>
              </a:r>
            </a:p>
          </p:txBody>
        </p:sp>
        <p:sp>
          <p:nvSpPr>
            <p:cNvPr id="10692" name="OTLSHAPE_T_8545a2622707410ea6bf0bb2412e4891_Shape"/>
            <p:cNvSpPr/>
            <p:nvPr>
              <p:custDataLst>
                <p:tags r:id="rId125"/>
              </p:custDataLst>
            </p:nvPr>
          </p:nvSpPr>
          <p:spPr>
            <a:xfrm>
              <a:off x="1932413" y="2084125"/>
              <a:ext cx="461260" cy="263448"/>
            </a:xfrm>
            <a:prstGeom prst="chevron">
              <a:avLst/>
            </a:prstGeom>
            <a:solidFill>
              <a:srgbClr val="7C7C7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716" name="OTLSHAPE_T_8545a2622707410ea6bf0bb2412e4891_Title"/>
            <p:cNvSpPr txBox="1"/>
            <p:nvPr>
              <p:custDataLst>
                <p:tags r:id="rId126"/>
              </p:custDataLst>
            </p:nvPr>
          </p:nvSpPr>
          <p:spPr>
            <a:xfrm>
              <a:off x="1940847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Pre-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Test</a:t>
              </a:r>
            </a:p>
          </p:txBody>
        </p:sp>
        <p:sp>
          <p:nvSpPr>
            <p:cNvPr id="10724" name="OTLSHAPE_T_834636e32cff480d8a852ae191fc6842_Shape"/>
            <p:cNvSpPr/>
            <p:nvPr>
              <p:custDataLst>
                <p:tags r:id="rId127"/>
              </p:custDataLst>
            </p:nvPr>
          </p:nvSpPr>
          <p:spPr>
            <a:xfrm>
              <a:off x="2753679" y="236352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48" name="OTLSHAPE_T_834636e32cff480d8a852ae191fc6842_Title"/>
            <p:cNvSpPr txBox="1"/>
            <p:nvPr>
              <p:custDataLst>
                <p:tags r:id="rId128"/>
              </p:custDataLst>
            </p:nvPr>
          </p:nvSpPr>
          <p:spPr>
            <a:xfrm>
              <a:off x="2964927" y="2432062"/>
              <a:ext cx="1372926" cy="21185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Unit &amp; Integration Test</a:t>
              </a:r>
            </a:p>
          </p:txBody>
        </p:sp>
        <p:sp>
          <p:nvSpPr>
            <p:cNvPr id="10749" name="OTLSHAPE_T_834636e32cff480d8a852ae191fc6842_JoinedDate"/>
            <p:cNvSpPr txBox="1"/>
            <p:nvPr>
              <p:custDataLst>
                <p:tags r:id="rId129"/>
              </p:custDataLst>
            </p:nvPr>
          </p:nvSpPr>
          <p:spPr>
            <a:xfrm>
              <a:off x="4801280" y="2414050"/>
              <a:ext cx="864582" cy="16914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July 16 – July 20</a:t>
              </a:r>
            </a:p>
          </p:txBody>
        </p:sp>
        <p:sp>
          <p:nvSpPr>
            <p:cNvPr id="10822" name="OTLSHAPE_T_f4fcd5cd4d1e4f139515633c6945b409_Title"/>
            <p:cNvSpPr txBox="1"/>
            <p:nvPr>
              <p:custDataLst>
                <p:tags r:id="rId130"/>
              </p:custDataLst>
            </p:nvPr>
          </p:nvSpPr>
          <p:spPr>
            <a:xfrm>
              <a:off x="2076550" y="2714257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0824" name="OTLSHAPE_T_61bd4421f159413dba7281a5185e38b8_Shape"/>
            <p:cNvSpPr/>
            <p:nvPr>
              <p:custDataLst>
                <p:tags r:id="rId131"/>
              </p:custDataLst>
            </p:nvPr>
          </p:nvSpPr>
          <p:spPr>
            <a:xfrm>
              <a:off x="3033561" y="2726300"/>
              <a:ext cx="1050242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0" name="OTLSHAPE_T_61bd4421f159413dba7281a5185e38b8_Title"/>
            <p:cNvSpPr txBox="1"/>
            <p:nvPr>
              <p:custDataLst>
                <p:tags r:id="rId132"/>
              </p:custDataLst>
            </p:nvPr>
          </p:nvSpPr>
          <p:spPr>
            <a:xfrm>
              <a:off x="3154963" y="2722006"/>
              <a:ext cx="71069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Unit test</a:t>
              </a:r>
            </a:p>
          </p:txBody>
        </p:sp>
        <p:sp>
          <p:nvSpPr>
            <p:cNvPr id="10832" name="OTLSHAPE_T_2fdad40dfd14467b93d0a759296f251a_Shape"/>
            <p:cNvSpPr/>
            <p:nvPr>
              <p:custDataLst>
                <p:tags r:id="rId133"/>
              </p:custDataLst>
            </p:nvPr>
          </p:nvSpPr>
          <p:spPr>
            <a:xfrm>
              <a:off x="3581582" y="3014329"/>
              <a:ext cx="95942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8" name="OTLSHAPE_T_2fdad40dfd14467b93d0a759296f251a_Title"/>
            <p:cNvSpPr txBox="1"/>
            <p:nvPr>
              <p:custDataLst>
                <p:tags r:id="rId134"/>
              </p:custDataLst>
            </p:nvPr>
          </p:nvSpPr>
          <p:spPr>
            <a:xfrm>
              <a:off x="3693031" y="3028511"/>
              <a:ext cx="784853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0846" name="OTLSHAPE_T_ac77bc1b615446839e0eba63c8d16a71_Title"/>
            <p:cNvSpPr txBox="1"/>
            <p:nvPr>
              <p:custDataLst>
                <p:tags r:id="rId135"/>
              </p:custDataLst>
            </p:nvPr>
          </p:nvSpPr>
          <p:spPr>
            <a:xfrm>
              <a:off x="4801280" y="2714257"/>
              <a:ext cx="10541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spc="-4" dirty="0">
                  <a:solidFill>
                    <a:srgbClr val="737373"/>
                  </a:solidFill>
                  <a:latin typeface="Calibri" panose="020F0502020204030204" pitchFamily="34" charset="0"/>
                </a:rPr>
                <a:t>System test design</a:t>
              </a:r>
            </a:p>
          </p:txBody>
        </p:sp>
        <p:sp>
          <p:nvSpPr>
            <p:cNvPr id="10848" name="OTLSHAPE_T_a1fe2df1afb74a24b48db95b6b338bf9_Shape"/>
            <p:cNvSpPr/>
            <p:nvPr>
              <p:custDataLst>
                <p:tags r:id="rId136"/>
              </p:custDataLst>
            </p:nvPr>
          </p:nvSpPr>
          <p:spPr>
            <a:xfrm>
              <a:off x="4750573" y="2979474"/>
              <a:ext cx="2133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D5111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54" name="OTLSHAPE_T_a1fe2df1afb74a24b48db95b6b338bf9_Title"/>
            <p:cNvSpPr txBox="1"/>
            <p:nvPr>
              <p:custDataLst>
                <p:tags r:id="rId137"/>
              </p:custDataLst>
            </p:nvPr>
          </p:nvSpPr>
          <p:spPr>
            <a:xfrm>
              <a:off x="4783792" y="3064988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testing &amp; new feature dev</a:t>
              </a:r>
            </a:p>
          </p:txBody>
        </p:sp>
        <p:sp>
          <p:nvSpPr>
            <p:cNvPr id="10855" name="OTLSHAPE_T_a1fe2df1afb74a24b48db95b6b338bf9_JoinedDate"/>
            <p:cNvSpPr txBox="1"/>
            <p:nvPr>
              <p:custDataLst>
                <p:tags r:id="rId138"/>
              </p:custDataLst>
            </p:nvPr>
          </p:nvSpPr>
          <p:spPr>
            <a:xfrm>
              <a:off x="6931300" y="3030000"/>
              <a:ext cx="929768" cy="1732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rgbClr val="B20E12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10856" name="OTLSHAPE_T_b2528e25fb5f4019a02b029d7b23b862_Shape"/>
            <p:cNvSpPr/>
            <p:nvPr>
              <p:custDataLst>
                <p:tags r:id="rId139"/>
              </p:custDataLst>
            </p:nvPr>
          </p:nvSpPr>
          <p:spPr>
            <a:xfrm>
              <a:off x="4750572" y="3316025"/>
              <a:ext cx="147208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62" name="OTLSHAPE_T_b2528e25fb5f4019a02b029d7b23b862_Title"/>
            <p:cNvSpPr txBox="1"/>
            <p:nvPr>
              <p:custDataLst>
                <p:tags r:id="rId140"/>
              </p:custDataLst>
            </p:nvPr>
          </p:nvSpPr>
          <p:spPr>
            <a:xfrm>
              <a:off x="4936671" y="3330207"/>
              <a:ext cx="99050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</a:t>
              </a:r>
            </a:p>
          </p:txBody>
        </p:sp>
        <p:sp>
          <p:nvSpPr>
            <p:cNvPr id="10887" name="OTLSHAPE_T_8d75aaf91f11405d8720698af5304071_JoinedDate"/>
            <p:cNvSpPr txBox="1"/>
            <p:nvPr>
              <p:custDataLst>
                <p:tags r:id="rId141"/>
              </p:custDataLst>
            </p:nvPr>
          </p:nvSpPr>
          <p:spPr>
            <a:xfrm>
              <a:off x="3855789" y="3698897"/>
              <a:ext cx="886118" cy="12653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BFBFBF"/>
                  </a:solidFill>
                  <a:latin typeface="Calibri" panose="020F0502020204030204" pitchFamily="34" charset="0"/>
                </a:rPr>
                <a:t>mutation test</a:t>
              </a:r>
            </a:p>
          </p:txBody>
        </p:sp>
        <p:sp>
          <p:nvSpPr>
            <p:cNvPr id="10888" name="OTLSHAPE_T_dc59864a8fe6461f93f8543967c3a710_Shape"/>
            <p:cNvSpPr/>
            <p:nvPr>
              <p:custDataLst>
                <p:tags r:id="rId142"/>
              </p:custDataLst>
            </p:nvPr>
          </p:nvSpPr>
          <p:spPr>
            <a:xfrm>
              <a:off x="4733334" y="3640488"/>
              <a:ext cx="236558" cy="263448"/>
            </a:xfrm>
            <a:prstGeom prst="chevron">
              <a:avLst/>
            </a:prstGeom>
            <a:solidFill>
              <a:srgbClr val="C55A1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OTLSHAPE_TB_00000000000000000000000000000000_TimescaleInterval1">
              <a:extLst>
                <a:ext uri="{FF2B5EF4-FFF2-40B4-BE49-F238E27FC236}">
                  <a16:creationId xmlns:a16="http://schemas.microsoft.com/office/drawing/2014/main" id="{B3EE131E-D23C-BA41-9779-EEB764011012}"/>
                </a:ext>
              </a:extLst>
            </p:cNvPr>
            <p:cNvSpPr txBox="1"/>
            <p:nvPr>
              <p:custDataLst>
                <p:tags r:id="rId143"/>
              </p:custDataLst>
            </p:nvPr>
          </p:nvSpPr>
          <p:spPr>
            <a:xfrm>
              <a:off x="2637623" y="4778543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7/16</a:t>
              </a:r>
            </a:p>
          </p:txBody>
        </p:sp>
        <p:sp>
          <p:nvSpPr>
            <p:cNvPr id="170" name="OTLSHAPE_TB_00000000000000000000000000000000_TimescaleInterval1">
              <a:extLst>
                <a:ext uri="{FF2B5EF4-FFF2-40B4-BE49-F238E27FC236}">
                  <a16:creationId xmlns:a16="http://schemas.microsoft.com/office/drawing/2014/main" id="{F0E02B53-1297-5C40-8369-4A10F1452FD7}"/>
                </a:ext>
              </a:extLst>
            </p:cNvPr>
            <p:cNvSpPr txBox="1"/>
            <p:nvPr>
              <p:custDataLst>
                <p:tags r:id="rId144"/>
              </p:custDataLst>
            </p:nvPr>
          </p:nvSpPr>
          <p:spPr>
            <a:xfrm>
              <a:off x="4617446" y="4770126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7/23</a:t>
              </a:r>
            </a:p>
          </p:txBody>
        </p:sp>
        <p:sp>
          <p:nvSpPr>
            <p:cNvPr id="171" name="OTLSHAPE_TB_00000000000000000000000000000000_TimescaleInterval1">
              <a:extLst>
                <a:ext uri="{FF2B5EF4-FFF2-40B4-BE49-F238E27FC236}">
                  <a16:creationId xmlns:a16="http://schemas.microsoft.com/office/drawing/2014/main" id="{CDB5727C-2CC2-EB45-A908-E2BFCF2231DA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6754724" y="4764871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7/30</a:t>
              </a:r>
            </a:p>
          </p:txBody>
        </p:sp>
        <p:sp>
          <p:nvSpPr>
            <p:cNvPr id="179" name="OTLSHAPE_TB_00000000000000000000000000000000_TimescaleInterval1">
              <a:extLst>
                <a:ext uri="{FF2B5EF4-FFF2-40B4-BE49-F238E27FC236}">
                  <a16:creationId xmlns:a16="http://schemas.microsoft.com/office/drawing/2014/main" id="{22109C8D-D9F3-BC45-855B-CE23C91B3A9B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8532365" y="4757985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8/3</a:t>
              </a:r>
            </a:p>
          </p:txBody>
        </p:sp>
        <p:sp>
          <p:nvSpPr>
            <p:cNvPr id="181" name="OTLSHAPE_T_9116278e5c2946a085db5776da322f3f_Shape">
              <a:extLst>
                <a:ext uri="{FF2B5EF4-FFF2-40B4-BE49-F238E27FC236}">
                  <a16:creationId xmlns:a16="http://schemas.microsoft.com/office/drawing/2014/main" id="{BD9C0BE1-5FEC-A343-90F6-DB21EA08AFC6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2737088" y="2726300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90" name="OTLSHAPE_T_f4fcd5cd4d1e4f139515633c6945b409_Title">
              <a:extLst>
                <a:ext uri="{FF2B5EF4-FFF2-40B4-BE49-F238E27FC236}">
                  <a16:creationId xmlns:a16="http://schemas.microsoft.com/office/drawing/2014/main" id="{EE19F873-C37A-3148-BC56-024185DADC12}"/>
                </a:ext>
              </a:extLst>
            </p:cNvPr>
            <p:cNvSpPr txBox="1"/>
            <p:nvPr>
              <p:custDataLst>
                <p:tags r:id="rId148"/>
              </p:custDataLst>
            </p:nvPr>
          </p:nvSpPr>
          <p:spPr>
            <a:xfrm>
              <a:off x="2686733" y="2101482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91" name="OTLSHAPE_T_ac1ef414023b498ab438285066d789ef_Shape">
              <a:extLst>
                <a:ext uri="{FF2B5EF4-FFF2-40B4-BE49-F238E27FC236}">
                  <a16:creationId xmlns:a16="http://schemas.microsoft.com/office/drawing/2014/main" id="{A19E8ED8-2099-0446-B601-8FA9286B9857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4867054" y="3645890"/>
              <a:ext cx="2023985" cy="263448"/>
            </a:xfrm>
            <a:prstGeom prst="chevron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2" name="OTLSHAPE_T_ac1ef414023b498ab438285066d789ef_Title">
              <a:extLst>
                <a:ext uri="{FF2B5EF4-FFF2-40B4-BE49-F238E27FC236}">
                  <a16:creationId xmlns:a16="http://schemas.microsoft.com/office/drawing/2014/main" id="{FC4013B9-7AF1-9345-9437-35335B93BDAA}"/>
                </a:ext>
              </a:extLst>
            </p:cNvPr>
            <p:cNvSpPr txBox="1"/>
            <p:nvPr>
              <p:custDataLst>
                <p:tags r:id="rId150"/>
              </p:custDataLst>
            </p:nvPr>
          </p:nvSpPr>
          <p:spPr>
            <a:xfrm>
              <a:off x="5192636" y="3660072"/>
              <a:ext cx="1428654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New feature development</a:t>
              </a:r>
            </a:p>
          </p:txBody>
        </p:sp>
        <p:sp>
          <p:nvSpPr>
            <p:cNvPr id="195" name="OTLSHAPE_T_7b6fba2144cf463e8b9daf026c745a6d_Shape">
              <a:extLst>
                <a:ext uri="{FF2B5EF4-FFF2-40B4-BE49-F238E27FC236}">
                  <a16:creationId xmlns:a16="http://schemas.microsoft.com/office/drawing/2014/main" id="{2044742E-3102-C147-9E76-7FF73C4C1DB4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7936071" y="4283848"/>
              <a:ext cx="695181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6" name="OTLSHAPE_T_2fdad40dfd14467b93d0a759296f251a_Shape">
              <a:extLst>
                <a:ext uri="{FF2B5EF4-FFF2-40B4-BE49-F238E27FC236}">
                  <a16:creationId xmlns:a16="http://schemas.microsoft.com/office/drawing/2014/main" id="{8925B368-1680-D14F-ACF9-DED53FC35F9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6187581" y="3314149"/>
              <a:ext cx="69885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7" name="OTLSHAPE_T_2fdad40dfd14467b93d0a759296f251a_Title">
              <a:extLst>
                <a:ext uri="{FF2B5EF4-FFF2-40B4-BE49-F238E27FC236}">
                  <a16:creationId xmlns:a16="http://schemas.microsoft.com/office/drawing/2014/main" id="{82086768-94FB-8243-9D72-78551C0326C7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6226326" y="3328331"/>
              <a:ext cx="63573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98" name="OTLSHAPE_T_b2528e25fb5f4019a02b029d7b23b862_Shape">
              <a:extLst>
                <a:ext uri="{FF2B5EF4-FFF2-40B4-BE49-F238E27FC236}">
                  <a16:creationId xmlns:a16="http://schemas.microsoft.com/office/drawing/2014/main" id="{CD951E40-2A90-4A42-9652-DBF80ACA40D8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497530" y="2722712"/>
              <a:ext cx="28626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9" name="OTLSHAPE_T_8d75aaf91f11405d8720698af5304071_Shape">
              <a:extLst>
                <a:ext uri="{FF2B5EF4-FFF2-40B4-BE49-F238E27FC236}">
                  <a16:creationId xmlns:a16="http://schemas.microsoft.com/office/drawing/2014/main" id="{25632942-0C42-FA4C-85B0-96E7444A15A9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6891039" y="3945710"/>
              <a:ext cx="1740213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0" name="OTLSHAPE_T_a1fe2df1afb74a24b48db95b6b338bf9_Title">
              <a:extLst>
                <a:ext uri="{FF2B5EF4-FFF2-40B4-BE49-F238E27FC236}">
                  <a16:creationId xmlns:a16="http://schemas.microsoft.com/office/drawing/2014/main" id="{58867D18-D27D-934E-829C-48BA885F326E}"/>
                </a:ext>
              </a:extLst>
            </p:cNvPr>
            <p:cNvSpPr txBox="1"/>
            <p:nvPr>
              <p:custDataLst>
                <p:tags r:id="rId156"/>
              </p:custDataLst>
            </p:nvPr>
          </p:nvSpPr>
          <p:spPr>
            <a:xfrm>
              <a:off x="6880500" y="4038667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 phase 2 &amp; wrap-up</a:t>
              </a:r>
            </a:p>
          </p:txBody>
        </p:sp>
        <p:sp>
          <p:nvSpPr>
            <p:cNvPr id="201" name="OTLSHAPE_T_a1fe2df1afb74a24b48db95b6b338bf9_JoinedDate">
              <a:extLst>
                <a:ext uri="{FF2B5EF4-FFF2-40B4-BE49-F238E27FC236}">
                  <a16:creationId xmlns:a16="http://schemas.microsoft.com/office/drawing/2014/main" id="{E9846D34-033D-A54C-9137-65DEDF0E0585}"/>
                </a:ext>
              </a:extLst>
            </p:cNvPr>
            <p:cNvSpPr txBox="1"/>
            <p:nvPr>
              <p:custDataLst>
                <p:tags r:id="rId157"/>
              </p:custDataLst>
            </p:nvPr>
          </p:nvSpPr>
          <p:spPr>
            <a:xfrm>
              <a:off x="7995060" y="3702915"/>
              <a:ext cx="929768" cy="173208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202" name="OTLSHAPE_T_b2528e25fb5f4019a02b029d7b23b862_Shape">
              <a:extLst>
                <a:ext uri="{FF2B5EF4-FFF2-40B4-BE49-F238E27FC236}">
                  <a16:creationId xmlns:a16="http://schemas.microsoft.com/office/drawing/2014/main" id="{920F5740-EDD8-A240-87F3-8F00782BD775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6862058" y="4287907"/>
              <a:ext cx="113300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OTLSHAPE_T_b2528e25fb5f4019a02b029d7b23b862_Title">
              <a:extLst>
                <a:ext uri="{FF2B5EF4-FFF2-40B4-BE49-F238E27FC236}">
                  <a16:creationId xmlns:a16="http://schemas.microsoft.com/office/drawing/2014/main" id="{D1B1D5C0-55D4-1044-B314-3C6C7388373E}"/>
                </a:ext>
              </a:extLst>
            </p:cNvPr>
            <p:cNvSpPr txBox="1"/>
            <p:nvPr>
              <p:custDataLst>
                <p:tags r:id="rId159"/>
              </p:custDataLst>
            </p:nvPr>
          </p:nvSpPr>
          <p:spPr>
            <a:xfrm>
              <a:off x="6937061" y="4302089"/>
              <a:ext cx="924008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 P2</a:t>
              </a:r>
            </a:p>
          </p:txBody>
        </p:sp>
        <p:sp>
          <p:nvSpPr>
            <p:cNvPr id="204" name="OTLSHAPE_T_b2528e25fb5f4019a02b029d7b23b862_Title">
              <a:extLst>
                <a:ext uri="{FF2B5EF4-FFF2-40B4-BE49-F238E27FC236}">
                  <a16:creationId xmlns:a16="http://schemas.microsoft.com/office/drawing/2014/main" id="{F5945DF2-846B-084A-80AE-0792835D1DFD}"/>
                </a:ext>
              </a:extLst>
            </p:cNvPr>
            <p:cNvSpPr txBox="1"/>
            <p:nvPr>
              <p:custDataLst>
                <p:tags r:id="rId160"/>
              </p:custDataLst>
            </p:nvPr>
          </p:nvSpPr>
          <p:spPr>
            <a:xfrm>
              <a:off x="8014144" y="4285461"/>
              <a:ext cx="44619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Documentation</a:t>
              </a:r>
            </a:p>
          </p:txBody>
        </p:sp>
        <p:sp>
          <p:nvSpPr>
            <p:cNvPr id="208" name="OTLSHAPE_M_9438b85ee1f54061980733bd47489094_Shape">
              <a:extLst>
                <a:ext uri="{FF2B5EF4-FFF2-40B4-BE49-F238E27FC236}">
                  <a16:creationId xmlns:a16="http://schemas.microsoft.com/office/drawing/2014/main" id="{C69D6979-4A0E-1B40-ABC8-65B63A964F23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451624" y="4941881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TLSHAPE_M_9438b85ee1f54061980733bd47489094_Title">
              <a:extLst>
                <a:ext uri="{FF2B5EF4-FFF2-40B4-BE49-F238E27FC236}">
                  <a16:creationId xmlns:a16="http://schemas.microsoft.com/office/drawing/2014/main" id="{D6B2B8F8-58CA-644E-B2C1-8F9BA7262454}"/>
                </a:ext>
              </a:extLst>
            </p:cNvPr>
            <p:cNvSpPr txBox="1"/>
            <p:nvPr>
              <p:custDataLst>
                <p:tags r:id="rId162"/>
              </p:custDataLst>
            </p:nvPr>
          </p:nvSpPr>
          <p:spPr>
            <a:xfrm>
              <a:off x="3472033" y="526854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en-US" sz="1200" b="1" i="1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1" name="OTLSHAPE_M_9438b85ee1f54061980733bd47489094_Title">
              <a:extLst>
                <a:ext uri="{FF2B5EF4-FFF2-40B4-BE49-F238E27FC236}">
                  <a16:creationId xmlns:a16="http://schemas.microsoft.com/office/drawing/2014/main" id="{762FB163-577E-4642-B5B4-7C69E93E3CAC}"/>
                </a:ext>
              </a:extLst>
            </p:cNvPr>
            <p:cNvSpPr txBox="1"/>
            <p:nvPr>
              <p:custDataLst>
                <p:tags r:id="rId163"/>
              </p:custDataLst>
            </p:nvPr>
          </p:nvSpPr>
          <p:spPr>
            <a:xfrm>
              <a:off x="3749561" y="5267638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Integration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3" name="OTLSHAPE_M_d655f089477b436facc530480eae84e5_Shape">
              <a:extLst>
                <a:ext uri="{FF2B5EF4-FFF2-40B4-BE49-F238E27FC236}">
                  <a16:creationId xmlns:a16="http://schemas.microsoft.com/office/drawing/2014/main" id="{A0EBD8D2-DE5A-5640-A350-6D21406A9D9F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868429" y="4878448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TLSHAPE_M_d655f089477b436facc530480eae84e5_Title">
              <a:extLst>
                <a:ext uri="{FF2B5EF4-FFF2-40B4-BE49-F238E27FC236}">
                  <a16:creationId xmlns:a16="http://schemas.microsoft.com/office/drawing/2014/main" id="{629BAFF4-9707-3649-A7B7-4FCC21CE7462}"/>
                </a:ext>
              </a:extLst>
            </p:cNvPr>
            <p:cNvSpPr txBox="1"/>
            <p:nvPr>
              <p:custDataLst>
                <p:tags r:id="rId165"/>
              </p:custDataLst>
            </p:nvPr>
          </p:nvSpPr>
          <p:spPr>
            <a:xfrm>
              <a:off x="7271221" y="5208544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P2 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5" name="OTLSHAPE_M_ff7decb6e0db4851ac77cc8902440007_Title">
              <a:extLst>
                <a:ext uri="{FF2B5EF4-FFF2-40B4-BE49-F238E27FC236}">
                  <a16:creationId xmlns:a16="http://schemas.microsoft.com/office/drawing/2014/main" id="{DB2F15EC-12B8-FB4D-A15F-E4F6F342881F}"/>
                </a:ext>
              </a:extLst>
            </p:cNvPr>
            <p:cNvSpPr txBox="1"/>
            <p:nvPr>
              <p:custDataLst>
                <p:tags r:id="rId166"/>
              </p:custDataLst>
            </p:nvPr>
          </p:nvSpPr>
          <p:spPr>
            <a:xfrm>
              <a:off x="4640874" y="4322717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Mid-term presentation</a:t>
              </a:r>
            </a:p>
          </p:txBody>
        </p:sp>
        <p:sp>
          <p:nvSpPr>
            <p:cNvPr id="216" name="OTLSHAPE_M_ce49b461dada4b4ba8016f97c5d69120_Shape">
              <a:extLst>
                <a:ext uri="{FF2B5EF4-FFF2-40B4-BE49-F238E27FC236}">
                  <a16:creationId xmlns:a16="http://schemas.microsoft.com/office/drawing/2014/main" id="{E0457D39-3FDE-2B4A-91AC-FBBBB161FDA8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8568334" y="4517791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17" name="OTLSHAPE_M_ff7decb6e0db4851ac77cc8902440007_Title">
              <a:extLst>
                <a:ext uri="{FF2B5EF4-FFF2-40B4-BE49-F238E27FC236}">
                  <a16:creationId xmlns:a16="http://schemas.microsoft.com/office/drawing/2014/main" id="{02B8C2C3-776C-AC48-901A-C5A25FF2CC47}"/>
                </a:ext>
              </a:extLst>
            </p:cNvPr>
            <p:cNvSpPr txBox="1"/>
            <p:nvPr>
              <p:custDataLst>
                <p:tags r:id="rId168"/>
              </p:custDataLst>
            </p:nvPr>
          </p:nvSpPr>
          <p:spPr>
            <a:xfrm>
              <a:off x="8119285" y="512058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Final </a:t>
              </a:r>
            </a:p>
            <a:p>
              <a:r>
                <a:rPr lang="en-US" dirty="0"/>
                <a:t>presentation</a:t>
              </a:r>
            </a:p>
          </p:txBody>
        </p:sp>
        <p:sp>
          <p:nvSpPr>
            <p:cNvPr id="218" name="OTLSHAPE_M_ce49b461dada4b4ba8016f97c5d69120_Date">
              <a:extLst>
                <a:ext uri="{FF2B5EF4-FFF2-40B4-BE49-F238E27FC236}">
                  <a16:creationId xmlns:a16="http://schemas.microsoft.com/office/drawing/2014/main" id="{30B238A3-DF90-F540-A3C7-483E5136063F}"/>
                </a:ext>
              </a:extLst>
            </p:cNvPr>
            <p:cNvSpPr txBox="1"/>
            <p:nvPr>
              <p:custDataLst>
                <p:tags r:id="rId169"/>
              </p:custDataLst>
            </p:nvPr>
          </p:nvSpPr>
          <p:spPr>
            <a:xfrm>
              <a:off x="3511673" y="5457902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7/18</a:t>
              </a:r>
            </a:p>
          </p:txBody>
        </p:sp>
        <p:sp>
          <p:nvSpPr>
            <p:cNvPr id="219" name="OTLSHAPE_M_ce49b461dada4b4ba8016f97c5d69120_Date">
              <a:extLst>
                <a:ext uri="{FF2B5EF4-FFF2-40B4-BE49-F238E27FC236}">
                  <a16:creationId xmlns:a16="http://schemas.microsoft.com/office/drawing/2014/main" id="{44DE46A1-C502-2145-9769-2E78C12C43F1}"/>
                </a:ext>
              </a:extLst>
            </p:cNvPr>
            <p:cNvSpPr txBox="1"/>
            <p:nvPr>
              <p:custDataLst>
                <p:tags r:id="rId170"/>
              </p:custDataLst>
            </p:nvPr>
          </p:nvSpPr>
          <p:spPr>
            <a:xfrm>
              <a:off x="4362825" y="5481938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7/20</a:t>
              </a:r>
            </a:p>
          </p:txBody>
        </p:sp>
        <p:sp>
          <p:nvSpPr>
            <p:cNvPr id="220" name="OTLSHAPE_M_ce49b461dada4b4ba8016f97c5d69120_Date">
              <a:extLst>
                <a:ext uri="{FF2B5EF4-FFF2-40B4-BE49-F238E27FC236}">
                  <a16:creationId xmlns:a16="http://schemas.microsoft.com/office/drawing/2014/main" id="{4489530E-2C78-9342-B03D-D62B51E89F30}"/>
                </a:ext>
              </a:extLst>
            </p:cNvPr>
            <p:cNvSpPr txBox="1"/>
            <p:nvPr>
              <p:custDataLst>
                <p:tags r:id="rId171"/>
              </p:custDataLst>
            </p:nvPr>
          </p:nvSpPr>
          <p:spPr>
            <a:xfrm>
              <a:off x="5998614" y="545731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7/26</a:t>
              </a:r>
            </a:p>
          </p:txBody>
        </p:sp>
        <p:sp>
          <p:nvSpPr>
            <p:cNvPr id="221" name="OTLSHAPE_M_ce49b461dada4b4ba8016f97c5d69120_Date">
              <a:extLst>
                <a:ext uri="{FF2B5EF4-FFF2-40B4-BE49-F238E27FC236}">
                  <a16:creationId xmlns:a16="http://schemas.microsoft.com/office/drawing/2014/main" id="{B3DD2029-20F6-9146-A094-4D7E83FADFFE}"/>
                </a:ext>
              </a:extLst>
            </p:cNvPr>
            <p:cNvSpPr txBox="1"/>
            <p:nvPr>
              <p:custDataLst>
                <p:tags r:id="rId172"/>
              </p:custDataLst>
            </p:nvPr>
          </p:nvSpPr>
          <p:spPr>
            <a:xfrm>
              <a:off x="6799972" y="5447993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7/29</a:t>
              </a:r>
            </a:p>
          </p:txBody>
        </p:sp>
        <p:sp>
          <p:nvSpPr>
            <p:cNvPr id="222" name="OTLSHAPE_M_ce49b461dada4b4ba8016f97c5d69120_Date">
              <a:extLst>
                <a:ext uri="{FF2B5EF4-FFF2-40B4-BE49-F238E27FC236}">
                  <a16:creationId xmlns:a16="http://schemas.microsoft.com/office/drawing/2014/main" id="{E4758B32-392E-E343-95DB-AD73743AC26D}"/>
                </a:ext>
              </a:extLst>
            </p:cNvPr>
            <p:cNvSpPr txBox="1"/>
            <p:nvPr>
              <p:custDataLst>
                <p:tags r:id="rId173"/>
              </p:custDataLst>
            </p:nvPr>
          </p:nvSpPr>
          <p:spPr>
            <a:xfrm>
              <a:off x="7766829" y="5464269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7/31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6794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E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k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ZCB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w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ZmFsc2UsIklzSXRhbGljIjpmYWxzZSwiSXNVbmRlcmxpbmVkIjpmYWxzZSwiUGFyZW50U3R5bGUiOm51bGx9LCJBdXRvU2l6ZSI6MCwiRm9yZWdyb3VuZCI6eyIkaWQiOiIxMTMiLCJDb2xvciI6eyIkaWQiOiIxMTQiLCJBIjoyNTUsIlIiOjE2NSwiRyI6MTY1LCJCIjoxNjV9fSwiTWF4V2lkdGgiOjIwMC4wLCJNYXhIZWlnaHQiOiJJbmZpbml0eSIsIlNtYXJ0Rm9yZWdyb3VuZElzQWN0aXZlIjpmYWxzZSwiSG9yaXpvbnRhbEFsaWdubWVudCI6Mi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yNTUsIkciOjI1NSwiQiI6MjU1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Ny0wNS0xOFQwMDowMDowMCIsIkVuZERhdGUiOiIyMDE3LTA3LTAzVDIzOjU5OjU5Ljk5OVoiLCJGb3JtYXQiOiJ3IiwiVHlwZSI6MSwiQXV0b0RhdGVSYW5nZSI6dHJ1ZSwiV29ya2luZ0RheXMiOjMxLCJUb2RheU1hcmtlclRleHQiOiJUb2RheSIsIkF1dG9TY2FsZVR5cGUiOmZhbHNlfSwiTWlsZXN0b25lcyI6W3siJGlkIjoiMTI4IiwiRGF0ZSI6IjIwMTctMDUtMTlUMjM6NTk6MDAiLCJTdHlsZSI6eyIkaWQiOiIxMjkiLCJTaGFwZSI6MTMsIkNvbm5lY3Rvck1hcmdpbiI6eyIkcmVmIjoiNTQifSwiQ29ubmVjdG9yU3R5bGUiOnsiJGlkIjoiMTMwIiwiTGluZUNvbG9yIjp7IiRpZCI6IjEzMSIsIiR0eXBlIjoiTkxSRS5Db21tb24uRG9tLlNvbGlkQ29sb3JCcnVzaCwgTkxSRS5Db21tb24iLCJDb2xvciI6eyIkaWQiOiIxMzIiLCJBIjoyNTUsIlIiOjI1NSwiRyI6MTkyLCJCIjowfX0sIkxpbmVXZWlnaHQiOjEuMCwiTGluZVR5cGUiOjAsIlBhcmVudFN0eWxlIjp7IiRyZWYiOiI1NSJ9fSwiSXNCZWxvd1RpbWViYW5kIjp0cnVlLCJIaWRlRGF0ZSI6ZmFsc2UsIlNoYXBlU2l6ZSI6MywiU3BhY2luZyI6MC4wLCJQYWRkaW5nIjp7IiRpZCI6IjEzMyIsIlRvcCI6MCwiTGVmdCI6MCwiUmlnaHQiOjAsIkJvdHRvbSI6MH0sIlNoYXBlU3R5bGUiOnsiJGlkIjoiMTM0IiwiTWFyZ2luIjp7IiRyZWYiOiI2MCJ9LCJQYWRkaW5nIjp7IiRyZWYiOiI2MSJ9LCJCYWNrZ3JvdW5kIjp7IiRpZCI6IjEzNSIsIkNvbG9yIjp7IiRpZCI6IjEzNiIsIkEiOjI1NSwiUiI6MjU1LCJHIjoxOTIsIkIiOjB9fSwiSXNWaXNpYmxlIjp0cnVlLCJXaWR0aCI6MTMuNSwiSGVpZ2h0IjoxNS4wLCJCb3JkZXJTdHlsZSI6eyIkaWQiOiIxMzciLCJMaW5lQ29sb3IiOnsiJHJlZiI6IjY1In0sIkxpbmVXZWlnaHQiOjAuMCwiTGluZVR5cGUiOjAsIlBhcmVudFN0eWxlIjp7IiRyZWYiOiI2NCJ9fSwiUGFyZW50U3R5bGUiOnsiJHJlZiI6IjU5In19LCJUaXRsZVN0eWxlIjp7IiRpZCI6IjEzOCIsIkZvbnRTZXR0aW5ncyI6eyIkaWQiOiIxMzk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nsiJHJlZiI6IjY3In19LCJEYXRlU3R5bGUiOnsiJGlkIjoiMTQxIiwiRm9udFNldHRpbmdzIjp7IiRpZCI6IjE0MiIsIkZvbnRTaXplIjo3LCJGb250TmFtZSI6IkNhbGlicmkiLCJJc0JvbGQiOmZhbHNlLCJJc0l0YWxpYyI6ZmFsc2UsIklzVW5kZXJsaW5lZCI6ZmFsc2UsIlBhcmVudFN0eWxlIjp7IiRyZWYiOiI3NSJ9fSwiQXV0b1NpemUiOjIsIkZvcmVncm91bmQiOnsiJHJlZiI6Ijc2In0sIk1heFdpZHRoIjozMi4yNS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z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xNDk2OTI0NjQ3NTc4NDg3LCJJc0N1c3RvbSI6dHJ1ZX0sIkRhdGVGb3JtYXQiOnsiJHJlZiI6IjgxIn0sIklkIjoiY2U0OWI0NjEtZGFkYS00YjRiLWE4MDEtNmY5N2M1ZDY5MTIwIiwiSW1wb3J0SWQiOm51bGwsIlRpdGxlIjoiTWlsZXN0b25lIDEiLCJOb3RlIjpudWxsLCJIeXBlcmxpbmsiOm51bGwsIklzQ2hhbmdlZCI6ZmFsc2UsIklzTmV3Ijp0cnVlfSx7IiRpZCI6IjE0NCIsIkRhdGUiOiIyMDE3LTA1LTIzVDIzOjU5OjAwIiwiU3R5bGUiOnsiJGlkIjoiMTQ1IiwiU2hhcGUiOjE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M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My41LCJIZWlnaHQiOjE1LjAsIkJvcmRlclN0eWxlIjp7IiRpZCI6IjE1MyIsIkxpbmVDb2xvciI6eyIkcmVmIjoiNjUifSwiTGluZVdlaWdodCI6MC4wLCJMaW5lVHlwZSI6MCwiUGFyZW50U3R5bGUiOnsiJHJlZiI6IjY0In19LCJQYXJlbnRTdHlsZSI6eyIkcmVmIjoiNTkifX0sIlRpdGxlU3R5bGUiOnsiJGlkIjoiMTU0IiwiRm9udFNldHRpbmdzIjp7IiRpZCI6IjE1NSIsIkZvbnRTaXplIjo4LCJGb250TmFtZSI6IkNhbGlicmkiLCJJc0JvbGQiOnRydWUsIklzSXRhbGljIjpmYWxzZSwiSXNVbmRlcmxpbmVkIjpmYWxzZSwiUGFyZW50U3R5bGUiOnsiJHJlZiI6IjY4In19LCJBdXRvU2l6ZSI6MiwiRm9yZWdyb3VuZCI6eyIkcmVmIjoiNjkifSwiTWF4V2lkdGgiOjQwLjUsIk1heEhlaWdodCI6IkluZmluaXR5IiwiU21hcnRGb3JlZ3JvdW5kSXNBY3RpdmUiOmZhbHNlLCJIb3Jpem9udGFsQWxpZ25tZW50IjoxLCJWZXJ0aWNhbEFsaWdubWVudCI6MCwiU21hcnRGb3JlZ3JvdW5kIjpudWxsLCJNYXJnaW4iOnsiJHJlZiI6IjcxIn0sIlBhZGRpbmciOnsiJHJlZiI6IjcyIn0sIkJhY2tncm91bmQiOnsiJHJlZiI6IjczIn0sIklzVmlzaWJsZSI6dHJ1ZSwiV2lkdGgiOjAuMCwiSGVpZ2h0IjowLjAsIkJvcmRlclN0eWxlIjp7IiRpZCI6IjE1NiIsIkxpbmVDb2xvciI6bnVsbCwiTGluZVdlaWdodCI6MC4wLCJMaW5lVHlwZSI6MCwiUGFyZW50U3R5bGUiOm51bGx9LCJQYXJlbnRTdHlsZSI6eyIkcmVmIjoiNjcifX0sIkRhdGVTdHlsZSI6eyIkaWQiOiIxNTciLCJGb250U2V0dGluZ3MiOnsiJGlkIjoiMTU4IiwiRm9udFNpemUiOjcsIkZvbnROYW1lIjoiQ2FsaWJyaSIsIklzQm9sZCI6ZmFsc2UsIklzSXRhbGljIjpmYWxzZSwiSXNVbmRlcmxpbmVkIjpmYWxzZSwiUGFyZW50U3R5bGUiOnsiJHJlZiI6Ijc1In19LCJBdXRvU2l6ZSI6MiwiRm9yZWdyb3VuZCI6eyIkcmVmIjoiNzYifSwiTWF4V2lkdGgiOjM1LjI1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kiLCJMaW5lQ29sb3IiOm51bGwsIkxpbmVXZWlnaHQiOjAuMCwiTGluZVR5cGUiOjAsIlBhcmVudFN0eWxlIjpudWxsfSwiUGFyZW50U3R5bGUiOnsiJHJlZiI6Ijc0In19LCJEYXRlRm9ybWF0Ijp7IiRyZWYiOiI4MSJ9LCJJc1Zpc2libGUiOnRydWUsIlBhcmVudFN0eWxlIjp7IiRyZWYiOiI1MyJ9fSwiSW5kZXgiOjIsIlBlcmNlbnRhZ2VDb21wbGV0ZSI6bnVsbCwiUG9zaXRpb24iOnsiUmF0aW8iOjAuMCwiSXNDdXN0b20iOmZhbHNlfSwiRGF0ZUZvcm1hdCI6eyIkcmVmIjoiODEifSwiSWQiOiJmZjdkZWNiNi1lMGRiLTQ4NTEtYWM3Ny1jYzg5MDI0NDAwMDciLCJJbXBvcnRJZCI6bnVsbCwiVGl0bGUiOiJNaWxlc3RvbmUgMiIsIk5vdGUiOm51bGwsIkh5cGVybGluayI6bnVsbCwiSXNDaGFuZ2VkIjpmYWxzZSwiSXNOZXciOnRydWV9LHsiJGlkIjoiMTYwIiwiRGF0ZSI6IjIwMTctMDYtMDNUMjM6NTk6MDAiLCJTdHlsZSI6eyIkaWQiOiIxNjEiLCJTaGFwZSI6MSwiQ29ubmVjdG9yTWFyZ2luIjp7IiRyZWYiOiI1NCJ9LCJDb25uZWN0b3JTdHlsZSI6eyIkaWQiOiIxNjIiLCJMaW5lQ29sb3IiOnsiJGlkIjoiMTYzIiwiJHR5cGUiOiJOTFJFLkNvbW1vbi5Eb20uU29saWRDb2xvckJydXNoLCBOTFJFLkNvbW1vbiIsIkNvbG9yIjp7IiRpZCI6IjE2NCIsIkEiOjI1NSwiUiI6MjM3LCJHIjoxMjUsIkIiOjQ5fX0sIkxpbmVXZWlnaHQiOjEuMCwiTGluZVR5cGUiOjAsIlBhcmVudFN0eWxlIjp7IiRyZWYiOiI1NSJ9fSwiSXNCZWxvd1RpbWViYW5kIjp0cnVlLCJIaWRlRGF0ZSI6ZmFsc2UsIlNoYXBlU2l6ZSI6MywiU3BhY2luZyI6MC4wLCJQYWRkaW5nIjp7IiRpZCI6IjE2NSIsIlRvcCI6MCwiTGVmdCI6MCwiUmlnaHQiOjAsIkJvdHRvbSI6MH0sIlNoYXBlU3R5bGUiOnsiJGlkIjoiMTY2IiwiTWFyZ2luIjp7IiRyZWYiOiI2MCJ9LCJQYWRkaW5nIjp7IiRyZWYiOiI2MSJ9LCJCYWNrZ3JvdW5kIjp7IiRpZCI6IjE2NyIsIkNvbG9yIjp7IiRpZCI6IjE2OCIsIkEiOjI1NSwiUiI6MjM3LCJHIjoxMjUsIkIiOjQ5fX0sIklzVmlzaWJsZSI6dHJ1ZSwiV2lkdGgiOjEzLjUsIkhlaWdodCI6MTUuMCwiQm9yZGVyU3R5bGUiOnsiJGlkIjoiMTY5IiwiTGluZUNvbG9yIjp7IiRyZWYiOiI2NSJ9LCJMaW5lV2VpZ2h0IjowLjAsIkxpbmVUeXBlIjowLCJQYXJlbnRTdHlsZSI6eyIkcmVmIjoiNjQifX0sIlBhcmVudFN0eWxlIjp7IiRyZWYiOiI1OSJ9fSwiVGl0bGVTdHlsZSI6eyIkaWQiOiIxNzAiLCJGb250U2V0dGluZ3MiOnsiJGlkIjoiMTcx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cyIiwiTGluZUNvbG9yIjpudWxsLCJMaW5lV2VpZ2h0IjowLjAsIkxpbmVUeXBlIjowLCJQYXJlbnRTdHlsZSI6bnVsbH0sIlBhcmVudFN0eWxlIjp7IiRyZWYiOiI2NyJ9fSwiRGF0ZVN0eWxlIjp7IiRpZCI6IjE3MyIsIkZvbnRTZXR0aW5ncyI6eyIkaWQiOiIxNzQiLCJGb250U2l6ZSI6NywiRm9udE5hbWUiOiJDYWxpYnJpIiwiSXNCb2xkIjpmYWxzZSwiSXNJdGFsaWMiOmZhbHNlLCJJc1VuZGVybGluZWQiOmZhbHNlLCJQYXJlbnRTdHlsZSI6eyIkcmVmIjoiNzUifX0sIkF1dG9TaXplIjoyLCJGb3JlZ3JvdW5kIjp7IiRyZWYiOiI3NiJ9LCJNYXhXaWR0aCI6Mjc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c1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A4MzM5NzYyNTExMDc2NzUwOSwiSXNDdXN0b20iOnRydWV9LCJEYXRlRm9ybWF0Ijp7IiRyZWYiOiI4MSJ9LCJJZCI6Ijk0MzhiODVlLWUxZjUtNDA2MS05ODA3LTMzYmQ0NzQ4OTA5NCIsIkltcG9ydElkIjpudWxsLCJUaXRsZSI6Ik1pbGVzdG9uZSAzIiwiTm90ZSI6bnVsbCwiSHlwZXJsaW5rIjpudWxsLCJJc0NoYW5nZWQiOmZhbHNlLCJJc05ldyI6dHJ1ZX0seyIkaWQiOiIxNzYiLCJEYXRlIjoiMjAxNy0wNi0xOFQyMzo1OTowMCIsIlN0eWxlIjp7IiRpZCI6IjE3NyIsIlNoYXBlIjoxLCJDb25uZWN0b3JNYXJnaW4iOnsiJHJlZiI6IjU0In0sIkNvbm5lY3RvclN0eWxlIjp7IiRpZCI6IjE3OCIsIkxpbmVDb2xvciI6eyIkaWQiOiIxNzkiLCIkdHlwZSI6Ik5MUkUuQ29tbW9uLkRvbS5Tb2xpZENvbG9yQnJ1c2gsIE5MUkUuQ29tbW9uIiwiQ29sb3IiOnsiJGlkIjoiMTgwIiwiQSI6MjU1LCJSIjoxNzgsIkciOjE0LCJCIjoxOH19LCJMaW5lV2VpZ2h0IjoxLjAsIkxpbmVUeXBlIjowLCJQYXJlbnRTdHlsZSI6eyIkcmVmIjoiNTUifX0sIklzQmVsb3dUaW1lYmFuZCI6dHJ1ZSwiSGlkZURhdGUiOmZhbHNlLCJTaGFwZVNpemUiOjMsIlNwYWNpbmciOjAuMCwiUGFkZGluZyI6eyIkaWQiOiIxODEiLCJUb3AiOjAsIkxlZnQiOjAsIlJpZ2h0IjowLCJCb3R0b20iOjB9LCJTaGFwZVN0eWxlIjp7IiRpZCI6IjE4MiIsIk1hcmdpbiI6eyIkcmVmIjoiNjAifSwiUGFkZGluZyI6eyIkcmVmIjoiNjEifSwiQmFja2dyb3VuZCI6eyIkaWQiOiIxODMiLCJDb2xvciI6eyIkaWQiOiIxODQiLCJBIjoyNTUsIlIiOjE3OCwiRyI6MTQsIkIiOjE4fX0sIklzVmlzaWJsZSI6dHJ1ZSwiV2lkdGgiOjEzLjUsIkhlaWdodCI6MTUuMCwiQm9yZGVyU3R5bGUiOnsiJGlkIjoiMTg1IiwiTGluZUNvbG9yIjp7IiRyZWYiOiI2NSJ9LCJMaW5lV2VpZ2h0IjowLjAsIkxpbmVUeXBlIjowLCJQYXJlbnRTdHlsZSI6eyIkcmVmIjoiNjQifX0sIlBhcmVudFN0eWxlIjp7IiRyZWYiOiI1OSJ9fSwiVGl0bGVTdHlsZSI6eyIkaWQiOiIxODYiLCJGb250U2V0dGluZ3MiOnsiJGlkIjoiMTg3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g4IiwiTGluZUNvbG9yIjpudWxsLCJMaW5lV2VpZ2h0IjowLjAsIkxpbmVUeXBlIjowLCJQYXJlbnRTdHlsZSI6bnVsbH0sIlBhcmVudFN0eWxlIjp7IiRyZWYiOiI2NyJ9fSwiRGF0ZVN0eWxlIjp7IiRpZCI6IjE4OSIsIkZvbnRTZXR0aW5ncyI6eyIkaWQiOiIxOTAiLCJGb250U2l6ZSI6NywiRm9udE5hbWUiOiJDYWxpYnJpIiwiSXNCb2xkIjpmYWxzZSwiSXNJdGFsaWMiOmZhbHNlLCJJc1VuZGVybGluZWQiOmZhbHNlLCJQYXJlbnRTdHlsZSI6eyIkcmVmIjoiNzUifX0sIkF1dG9TaXplIjoyLCJGb3JlZ3JvdW5kIjp7IiRyZWYiOiI3NiJ9LCJNYXhXaWR0aCI6MzM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kxIiwiTGluZUNvbG9yIjpudWxsLCJMaW5lV2VpZ2h0IjowLjAsIkxpbmVUeXBlIjowLCJQYXJlbnRTdHlsZSI6bnVsbH0sIlBhcmVudFN0eWxlIjp7IiRyZWYiOiI3NCJ9fSwiRGF0ZUZvcm1hdCI6eyIkcmVmIjoiODEifSwiSXNWaXNpYmxlIjp0cnVlLCJQYXJlbnRTdHlsZSI6eyIkcmVmIjoiNTMifX0sIkluZGV4Ijo0LCJQZXJjZW50YWdlQ29tcGxldGUiOm51bGwsIlBvc2l0aW9uIjp7IlJhdGlvIjowLjAsIklzQ3VzdG9tIjpmYWxzZX0sIkRhdGVGb3JtYXQiOnsiJHJlZiI6IjgxIn0sIklkIjoiZDY1NWYwODktNDc3Yi00MzZmLWFjYzUtMzA0ODBlYWU4NGU1IiwiSW1wb3J0SWQiOm51bGwsIlRpdGxlIjoiTWlsZXN0b25lIDQiLCJOb3RlIjpudWxsLCJIeXBlcmxpbmsiOm51bGwsIklzQ2hhbmdlZCI6ZmFsc2UsIklzTmV3Ijp0cnVlfSx7IiRpZCI6IjE5MiIsIkRhdGUiOiIyMDE3LTA3LTAzVDIzOjU5OjAwIiwiU3R5bGUiOnsiJGlkIjoiMTkzIiwiU2hhcGUiOjE0LCJDb25uZWN0b3JNYXJnaW4iOnsiJHJlZiI6IjU0In0sIkNvbm5lY3RvclN0eWxlIjp7IiRpZCI6IjE5NCIsIkxpbmVDb2xvciI6eyIkaWQiOiIxOTUiLCIkdHlwZSI6Ik5MUkUuQ29tbW9uLkRvbS5Tb2xpZENvbG9yQnJ1c2gsIE5MUkUuQ29tbW9uIiwiQ29sb3IiOnsiJGlkIjoiMTk2IiwiQSI6MjU1LCJSIjoxMTIsIkciOjE3MywiQiI6NzF9fSwiTGluZVdlaWdodCI6MS4wLCJMaW5lVHlwZSI6MCwiUGFyZW50U3R5bGUiOnsiJHJlZiI6IjU1In19LCJJc0JlbG93VGltZWJhbmQiOnRydWUsIkhpZGVEYXRlIjpmYWxzZSwiU2hhcGVTaXplIjozLCJTcGFjaW5nIjowLjAsIlBhZGRpbmciOnsiJGlkIjoiMTk3IiwiVG9wIjowLCJMZWZ0IjowLCJSaWdodCI6MCwiQm90dG9tIjowfSwiU2hhcGVTdHlsZSI6eyIkaWQiOiIxOTgiLCJNYXJnaW4iOnsiJHJlZiI6IjYwIn0sIlBhZGRpbmciOnsiJHJlZiI6IjYxIn0sIkJhY2tncm91bmQiOnsiJGlkIjoiMTk5IiwiQ29sb3IiOnsiJGlkIjoiMjAwIiwiQSI6MjU1LCJSIjoxMTIsIkciOjE3MywiQiI6NzF9fSwiSXNWaXNpYmxlIjp0cnVlLCJXaWR0aCI6MTMuNSwiSGVpZ2h0IjoxNS4wLCJCb3JkZXJTdHlsZSI6eyIkaWQiOiIyMDEiLCJMaW5lQ29sb3IiOnsiJHJlZiI6IjY1In0sIkxpbmVXZWlnaHQiOjAuMCwiTGluZVR5cGUiOjAsIlBhcmVudFN0eWxlIjp7IiRyZWYiOiI2NCJ9fSwiUGFyZW50U3R5bGUiOnsiJHJlZiI6IjU5In19LCJUaXRsZVN0eWxlIjp7IiRpZCI6IjIwMiIsIkZvbnRTZXR0aW5ncyI6eyIkaWQiOiIyMDM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3LCJGb250TmFtZSI6IkNhbGlicmkiLCJJc0JvbGQiOmZhbHNlLCJJc0l0YWxpYyI6ZmFsc2UsIklzVW5kZXJsaW5lZCI6ZmFsc2UsIlBhcmVudFN0eWxlIjp7IiRyZWYiOiI3NSJ9fSwiQXV0b1NpemUiOjIsIkZvcmVncm91bmQiOnsiJHJlZiI6Ijc2In0sIk1heFdpZHRoIjoz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MDciLCJMaW5lQ29sb3IiOm51bGwsIkxpbmVXZWlnaHQiOjAuMCwiTGluZVR5cGUiOjAsIlBhcmVudFN0eWxlIjpudWxsfSwiUGFyZW50U3R5bGUiOnsiJHJlZiI6Ijc0In19LCJEYXRlRm9ybWF0Ijp7IiRyZWYiOiI4MSJ9LCJJc1Zpc2libGUiOnRydWUsIlBhcmVudFN0eWxlIjp7IiRyZWYiOiI1MyJ9fSwiSW5kZXgiOjUsIlBlcmNlbnRhZ2VDb21wbGV0ZSI6bnVsbCwiUG9zaXRpb24iOnsiUmF0aW8iOjAuMDgzMzk3NjI1MTEwNzY3NTA5LCJJc0N1c3RvbSI6dHJ1ZX0sIkRhdGVGb3JtYXQiOnsiJHJlZiI6IjgxIn0sIklkIjoiMDBiNzk0OTgtMmY0MS00ODdhLWEyMjgtNTg2NGUzMGMwNDQ1IiwiSW1wb3J0SWQiOm51bGwsIlRpdGxlIjoiTWlsZXN0b25lIDUiLCJOb3RlIjpudWxsLCJIeXBlcmxpbmsiOm51bGwsIklzQ2hhbmdlZCI6ZmFsc2UsIklzTmV3Ijp0cnVlfV0sIlRhc2tzIjpbeyIkaWQiOiIyMDgiLCJHcm91cE5hbWUiOm51bGwsIlN0YXJ0RGF0ZSI6IjIwMTctMDUtMTlUMDA6MDA6MDBaIiwiRW5kRGF0ZSI6IjIwMTctMDYtMDJUMjM6NTk6MDBaIiwiUGVyY2VudGFnZUNvbXBsZXRlIjoxMDAuMCwiU3R5bGUiOnsiJGlkIjoiMjA5IiwiU2hhcGUiOjYsIlNoYXBlVGhpY2tuZXNzIjoz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nsiJHJlZiI6Ijg0In19LCJBdXRvU2l6ZSI6MCwiRm9yZWdyb3VuZCI6eyIkaWQiOiIyMTIiLCJDb2xvciI6eyIkaWQiOiIyMTMiLCJBIjoyNTUsIlIiOjIzNywiRyI6MTI1LCJCIjo0OX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xNCIsIkxpbmVDb2xvciI6bnVsbCwiTGluZVdlaWdodCI6MC4wLCJMaW5lVHlwZSI6MCwiUGFyZW50U3R5bGUiOm51bGx9LCJQYXJlbnRTdHlsZSI6eyIkcmVmIjoiODMifX0sIkR1cmF0aW9uU3R5bGUiOnsiJGlkIjoiMjE1IiwiRm9udFNldHRpbmdzIjp7IiRpZCI6IjIxNi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xNyIsIkxpbmVDb2xvciI6bnVsbCwiTGluZVdlaWdodCI6MC4wLCJMaW5lVHlwZSI6MCwiUGFyZW50U3R5bGUiOm51bGx9LCJQYXJlbnRTdHlsZSI6eyIkcmVmIjoiOTAifX0sIkhvcml6b250YWxDb25uZWN0b3JTdHlsZSI6eyIkaWQiOiIyMTgiLCJMaW5lQ29sb3IiOnsiJHJlZiI6Ijk4In0sIkxpbmVXZWlnaHQiOjAuMCwiTGluZVR5cGUiOjAsIlBhcmVudFN0eWxlIjp7IiRyZWYiOiI5NyJ9fSwiVmVydGljYWxDb25uZWN0b3JTdHlsZSI6eyIkaWQiOiIyMTkiLCJMaW5lQ29sb3IiOnsiJGlkIjoiMjIwIiwiJHR5cGUiOiJOTFJFLkNvbW1vbi5Eb20uU29saWRDb2xvckJydXNoLCBOTFJFLkNvbW1vbiIsIkNvbG9yIjp7IiRpZCI6IjIyMSIsIkEiOjI1NSwiUiI6MTEyLCJHIjoxNzMsIkIiOjcx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yMjIiLCJNYXJnaW4iOnsiJHJlZiI6IjEwNCJ9LCJQYWRkaW5nIjp7IiRpZCI6IjIyMyIsIlRvcCI6MywiTGVmdCI6MCwiUmlnaHQiOjAsIkJvdHRvbSI6NH0sIkJhY2tncm91bmQiOnsiJGlkIjoiMjI0IiwiQ29sb3IiOnsiJGlkIjoiMjI1IiwiQSI6MjU1LCJSIjoxNTAsIkciOjIxNCwiQiI6NjZ9fSwiSXNWaXNpYmxlIjp0cnVlLCJXaWR0aCI6MC4wLCJIZWlnaHQiOjE2LjU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eyIkcmVmIjoiMTAzIn19LCJUaXRsZVN0eWxlIjp7IiRpZCI6IjIyOSIsIkZvbnRTZXR0aW5ncyI6eyIkaWQiOiIyMzAiLCJGb250U2l6ZSI6OCwiRm9udE5hbWUiOiJDYWxpYnJpIiwiSXNCb2xkIjp0cnVlLCJJc0l0YWxpYyI6ZmFsc2UsIklzVW5kZXJsaW5lZCI6ZmFsc2UsIlBhcmVudFN0eWxlIjp7IiRyZWYiOiIxMTIifX0sIkF1dG9TaXplIjoyLCJGb3JlZ3JvdW5kIjp7IiRpZCI6IjIzMSIsIkNvbG9yIjp7IiRpZCI6IjIzMi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MzIiwiTGluZUNvbG9yIjpudWxsLCJMaW5lV2VpZ2h0IjowLjAsIkxpbmVUeXBlIjowLCJQYXJlbnRTdHlsZSI6bnVsbH0sIlBhcmVudFN0eWxlIjp7IiRyZWYiOiIxMTEifX0sIkRhdGVTdHlsZSI6eyIkaWQiOiIyMzQiLCJGb250U2V0dGluZ3MiOnsiJGlkIjoiMjM1IiwiRm9udFNpemUiOjcsIkZvbnROYW1lIjoiQ2FsaWJyaSIsIklzQm9sZCI6dHJ1ZSwiSXNJdGFsaWMiOmZhbHNlLCJJc1VuZGVybGluZWQiOmZhbHNlLCJQYXJlbnRTdHlsZSI6eyIkcmVmIjoiMTE5In19LCJBdXRvU2l6ZSI6MiwiRm9yZWdyb3VuZCI6eyIkaWQiOiIyMzYiLCJDb2xvciI6eyIkaWQiOiIyMzciLCJBIjoyNTUsIlIiOjExMiwiRyI6MTczLCJCIjo3MX19LCJNYXhXaWR0aCI6NDU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M4IiwiTGluZUNvbG9yIjpudWxsLCJMaW5lV2VpZ2h0IjowLjAsIkxpbmVUeXBlIjowLCJQYXJlbnRTdHlsZSI6bnVsbH0sIlBhcmVudFN0eWxlIjp7IiRyZWYiOiIxMTgifX0sIkRhdGVGb3JtYXQiOnsiJGlkIjoi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YsIlNtYXJ0RHVyYXRpb25BY3RpdmF0ZWQiOmZhbHNlLCJEYXRlRm9ybWF0Ijp7IiRyZWYiOiIyMzkifSwiSWQiOiIyNTA4ZWZhMi04ZmYzLTQ5ZGEtOGJjNi04MzdiMGMxMmYzZjIiLCJJbXBvcnRJZCI6bnVsbCwiVGl0bGUiOiJTRUNUSU9OIDEiLCJOb3RlIjpudWxsLCJIeXBlcmxpbmsiOm51bGwsIklzQ2hhbmdlZCI6ZmFsc2UsIklzTmV3Ijp0cnVlfSx7IiRpZCI6IjI0MCIsIkdyb3VwTmFtZSI6IjVmY2NiZTg2LWVkODktNGQ1OC1hMzgzLWI4ZDkyYjE0YzQ3YiIsIlN0YXJ0RGF0ZSI6IjIwMTctMDUtMTlUMDA6MDA6MDBaIiwiRW5kRGF0ZSI6IjIwMTctMDUtMjNUMjM6NTk6MDAiLCJQZXJjZW50YWdlQ29tcGxldGUiOm51bGwsIlN0eWxlIjp7IiRpZCI6IjI0MSIsIlNoYXBlIjo0LCJTaGFwZVRoaWNrbmVzcyI6My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Q0IiwiTGluZUNvbG9yIjpudWxsLCJMaW5lV2VpZ2h0IjowLjAsIkxpbmVUeXBlIjowLCJQYXJlbnRTdHlsZSI6bnVsbH0sIlBhcmVudFN0eWxlIjp7IiRyZWYiOiI4MyJ9fSwiRHVyYXRpb25TdHlsZSI6eyIkaWQiOiIyNDUiLCJGb250U2V0dGluZ3MiOnsiJGlkIjoiMjQ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3IiwiTGluZUNvbG9yIjpudWxsLCJMaW5lV2VpZ2h0IjowLjAsIkxpbmVUeXBlIjowLCJQYXJlbnRTdHlsZSI6bnVsbH0sIlBhcmVudFN0eWxlIjp7IiRyZWYiOiI5MCJ9fSwiSG9yaXpvbnRhbENvbm5lY3RvclN0eWxlIjp7IiRpZCI6IjI0OCIsIkxpbmVDb2xvciI6eyIkcmVmIjoiOTgifSwiTGluZVdlaWdodCI6MC4wLCJMaW5lVHlwZSI6MCwiUGFyZW50U3R5bGUiOnsiJHJlZiI6Ijk3In19LCJWZXJ0aWNhbENvbm5lY3RvclN0eWxlIjp7IiRpZCI6IjI0O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jUwIiwiTWFyZ2luIjp7IiRyZWYiOiIxMDQifSwiUGFkZGluZyI6eyIkaWQiOiIyNTEiLCJUb3AiOjAsIkxlZnQiOjAsIlJpZ2h0IjoyLCJCb3R0b20iOjB9LCJCYWNrZ3JvdW5kIjp7IiRpZCI6IjI1MiIsIkNvbG9yIjp7IiRpZCI6IjI1MyIsIkEiOjE3OCwiUiI6OTEsIkciOjE1NSwiQiI6MjEzfX0sIklzVmlzaWJsZSI6dHJ1ZSwiV2lkdGgiOjAuMCwiSGVpZ2h0IjoxMi4wLCJCb3JkZXJTdHlsZSI6eyIkaWQiOiIyNTQiLCJMaW5lQ29sb3IiOnsiJGlkIjoiMjU1IiwiJHR5cGUiOiJOTFJFLkNvbW1vbi5Eb20uU29saWRDb2xvckJydXNoLCBOTFJFLkNvbW1vbiIsIkNvbG9yIjp7IiRpZCI6IjI1NiIsIkEiOjI1NSwiUiI6MjU1LCJHIjowLCJCIjowfX0sIkxpbmVXZWlnaHQiOjAuMCwiTGluZVR5cGUiOjAsIlBhcmVudFN0eWxlIjpudWxsfSwiUGFyZW50U3R5bGUiOnsiJHJlZiI6IjEwMyJ9fSwiVGl0bGVTdHlsZSI6eyIkaWQiOiIyNTciLCJGb250U2V0dGluZ3MiOnsiJGlkIjoiMjU4IiwiRm9udFNpemUiOjgsIkZvbnROYW1lIjoiQ2FsaWJyaSIsIklzQm9sZCI6ZmFsc2UsIklzSXRhbGljIjpmYWxzZSwiSXNVbmRlcmxpbmVkIjpmYWxzZSwiUGFyZW50U3R5bGUiOnsiJHJlZiI6IjExMiJ9fSwiQXV0b1NpemUiOjIsIkZvcmVncm91bmQiOnsiJGlkIjoiMjU5IiwiQ29sb3IiOnsiJGlkIjoiMjYwIiwiQSI6MjU1LCJSIjoyNTUsIkciOjI1NSwiQiI6MjU1fX0sIk1heFdpZHRoIjoyO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YxIiwiTGluZUNvbG9yIjpudWxsLCJMaW5lV2VpZ2h0IjowLjAsIkxpbmVUeXBlIjowLCJQYXJlbnRTdHlsZSI6bnVsbH0sIlBhcmVudFN0eWxlIjp7IiRyZWYiOiIxMTEifX0sIkRhdGVTdHlsZSI6eyIkaWQiOiIyNjIiLCJGb250U2V0dGluZ3MiOnsiJGlkIjoiMjYzIiwiRm9udFNpemUiOjgsIkZvbnROYW1lIjoiQ2FsaWJyaSIsIklzQm9sZCI6ZmFsc2UsIklzSXRhbGljIjpmYWxzZSwiSXNVbmRlcmxpbmVkIjpmYWxzZSwiUGFyZW50U3R5bGUiOnsiJHJlZiI6IjExOSJ9fSwiQXV0b1NpemUiOjAsIkZvcmVncm91bmQiOnsiJGlkIjoiMjY0IiwiQ29sb3IiOnsiJGlkIjoiMjY1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2IiwiTGluZUNvbG9yIjpudWxsLCJMaW5lV2VpZ2h0IjowLjAsIkxpbmVUeXBlIjowLCJQYXJlbnRTdHlsZSI6bnVsbH0sIlBhcmVudFN0eWxlIjp7IiRyZWYiOiIxMTgifX0sIkRhdGVGb3JtYXQiOnsiJHJlZiI6IjEyNSJ9LCJJc1Zpc2libGUiOnRydWUsIlBhcmVudFN0eWxlIjp7IiRyZWYiOiI4MiJ9fSwiSW5kZXgiOjcsIlNtYXJ0RHVyYXRpb25BY3RpdmF0ZWQiOmZhbHNlLCJEYXRlRm9ybWF0Ijp7IiRyZWYiOiIxMjUifSwiSWQiOiI5MTE2Mjc4ZS01YzI5LTQ2YTAtODVkYi01Nzc2ZGEzMjJmM2YiLCJJbXBvcnRJZCI6bnVsbCwiVGl0bGUiOiJTdWItdGFzayIsIk5vdGUiOm51bGwsIkh5cGVybGluayI6bnVsbCwiSXNDaGFuZ2VkIjpmYWxzZSwiSXNOZXciOnRydWV9LHsiJGlkIjoiMjY3IiwiR3JvdXBOYW1lIjoiNWZjY2JlODYtZWQ4OS00ZDU4LWEzODMtYjhkOTJiMTRjNDdiIiwiU3RhcnREYXRlIjoiMjAxNy0wNS0yNFQwMDowMDowMFoiLCJFbmREYXRlIjoiMjAxNy0wNS0yOFQyMzo1OTowMCIsIlBlcmNlbnRhZ2VDb21wbGV0ZSI6bnVsbCwiU3R5bGUiOnsiJGlkIjoiMjY4IiwiU2hhcGUiOjQsIlNoYXBlVGhpY2tuZXNzIjoz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zEiLCJMaW5lQ29sb3IiOm51bGwsIkxpbmVXZWlnaHQiOjAuMCwiTGluZVR5cGUiOjAsIlBhcmVudFN0eWxlIjpudWxsfSwiUGFyZW50U3R5bGUiOnsiJHJlZiI6IjgzIn19LCJEdXJhdGlvblN0eWxlIjp7IiRpZCI6IjI3MiIsIkZvbnRTZXR0aW5ncyI6eyIkaWQiOiIyNzM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QiLCJMaW5lQ29sb3IiOm51bGwsIkxpbmVXZWlnaHQiOjAuMCwiTGluZVR5cGUiOjAsIlBhcmVudFN0eWxlIjpudWxsfSwiUGFyZW50U3R5bGUiOnsiJHJlZiI6IjkwIn19LCJIb3Jpem9udGFsQ29ubmVjdG9yU3R5bGUiOnsiJGlkIjoiMjc1IiwiTGluZUNvbG9yIjp7IiRyZWYiOiI5OCJ9LCJMaW5lV2VpZ2h0IjowLjAsIkxpbmVUeXBlIjowLCJQYXJlbnRTdHlsZSI6eyIkcmVmIjoiOTcifX0sIlZlcnRpY2FsQ29ubmVjdG9yU3R5bGUiOnsiJGlkIjoiMjc2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yNzciLCJNYXJnaW4iOnsiJHJlZiI6IjEwNCJ9LCJQYWRkaW5nIjp7IiRpZCI6IjI3OCIsIlRvcCI6MCwiTGVmdCI6MCwiUmlnaHQiOjIsIkJvdHRvbSI6MH0sIkJhY2tncm91bmQiOnsiJGlkIjoiMjc5IiwiQ29sb3IiOnsiJGlkIjoiMjgwIiwiQSI6MTc4LCJSIjoxOTcsIkciOjkwLCJCIjoxN319LCJJc1Zpc2libGUiOnRydWUsIldpZHRoIjowLjAsIkhlaWdodCI6MTI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7IiRyZWYiOiIxMDMifX0sIlRpdGxlU3R5bGUiOnsiJGlkIjoiMjg0IiwiRm9udFNldHRpbmdzIjp7IiRpZCI6IjI4NSIsIkZvbnRTaXplIjo4LCJGb250TmFtZSI6IkNhbGlicmkiLCJJc0JvbGQiOmZhbHNlLCJJc0l0YWxpYyI6ZmFsc2UsIklzVW5kZXJsaW5lZCI6ZmFsc2UsIlBhcmVudFN0eWxlIjp7IiRyZWYiOiIxMTIifX0sIkF1dG9TaXplIjoyLCJGb3JlZ3JvdW5kIjp7IiRpZCI6IjI4NiIsIkNvbG9yIjp7IiRpZCI6IjI4Ny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I4OCIsIkxpbmVDb2xvciI6bnVsbCwiTGluZVdlaWdodCI6MC4wLCJMaW5lVHlwZSI6MCwiUGFyZW50U3R5bGUiOm51bGx9LCJQYXJlbnRTdHlsZSI6eyIkcmVmIjoiMTExIn19LCJEYXRlU3R5bGUiOnsiJGlkIjoiMjg5IiwiRm9udFNldHRpbmdzIjp7IiRpZCI6IjI5MCIsIkZvbnRTaXplIjo4LCJGb250TmFtZSI6IkNhbGlicmkiLCJJc0JvbGQiOmZhbHNlLCJJc0l0YWxpYyI6ZmFsc2UsIklzVW5kZXJsaW5lZCI6ZmFsc2UsIlBhcmVudFN0eWxlIjp7IiRyZWYiOiIxMTkifX0sIkF1dG9TaXplIjowLCJGb3JlZ3JvdW5kIjp7IiRpZCI6IjI5MSIsIkNvbG9yIjp7IiRpZCI6IjI5M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5MyIsIkxpbmVDb2xvciI6bnVsbCwiTGluZVdlaWdodCI6MC4wLCJMaW5lVHlwZSI6MCwiUGFyZW50U3R5bGUiOm51bGx9LCJQYXJlbnRTdHlsZSI6eyIkcmVmIjoiMTE4In19LCJEYXRlRm9ybWF0Ijp7IiRyZWYiOiIxMjUifSwiSXNWaXNpYmxlIjp0cnVlLCJQYXJlbnRTdHlsZSI6eyIkcmVmIjoiODIifX0sIkluZGV4Ijo4LCJTbWFydER1cmF0aW9uQWN0aXZhdGVkIjpmYWxzZSwiRGF0ZUZvcm1hdCI6eyIkcmVmIjoiMTI1In0sIklkIjoiODU3NGYyN2EtMGM2My00YjA4LWI5N2MtMjBlMWViOGIxYTExIiwiSW1wb3J0SWQiOm51bGwsIlRpdGxlIjoiU3ViLXRhc2sgMiIsIk5vdGUiOm51bGwsIkh5cGVybGluayI6bnVsbCwiSXNDaGFuZ2VkIjpmYWxzZSwiSXNOZXciOnRydWV9LHsiJGlkIjoiMjk0IiwiR3JvdXBOYW1lIjoiNWZjY2JlODYtZWQ4OS00ZDU4LWEzODMtYjhkOTJiMTRjNDdiIiwiU3RhcnREYXRlIjoiMjAxNy0wNS0yOVQwMDowMDowMFoiLCJFbmREYXRlIjoiMjAxNy0wNi0wMlQyMzo1OTowMCIsIlBlcmNlbnRhZ2VDb21wbGV0ZSI6bnVsbCwiU3R5bGUiOnsiJGlkIjoiMjk1IiwiU2hhcGUiOjQsIlNoYXBlVGhpY2tuZXNzIjoz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OTgiLCJMaW5lQ29sb3IiOm51bGwsIkxpbmVXZWlnaHQiOjAuMCwiTGluZVR5cGUiOjAsIlBhcmVudFN0eWxlIjpudWxsfSwiUGFyZW50U3R5bGUiOnsiJHJlZiI6IjgzIn19LCJEdXJhdGlvblN0eWxlIjp7IiRpZCI6IjI5OSIsIkZvbnRTZXR0aW5ncyI6eyIkaWQiOiIzMDA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DEiLCJMaW5lQ29sb3IiOm51bGwsIkxpbmVXZWlnaHQiOjAuMCwiTGluZVR5cGUiOjAsIlBhcmVudFN0eWxlIjpudWxsfSwiUGFyZW50U3R5bGUiOnsiJHJlZiI6IjkwIn19LCJIb3Jpem9udGFsQ29ubmVjdG9yU3R5bGUiOnsiJGlkIjoiMzAyIiwiTGluZUNvbG9yIjp7IiRyZWYiOiI5OCJ9LCJMaW5lV2VpZ2h0IjowLjAsIkxpbmVUeXBlIjowLCJQYXJlbnRTdHlsZSI6eyIkcmVmIjoiOTcifX0sIlZlcnRpY2FsQ29ubmVjdG9yU3R5bGUiOnsiJGlkIjoiMzAz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MDQiLCJNYXJnaW4iOnsiJHJlZiI6IjEwNCJ9LCJQYWRkaW5nIjp7IiRpZCI6IjMwNSIsIlRvcCI6MCwiTGVmdCI6MCwiUmlnaHQiOjIsIkJvdHRvbSI6MH0sIkJhY2tncm91bmQiOnsiJGlkIjoiMzA2IiwiQ29sb3IiOnsiJGlkIjoiMzA3IiwiQSI6MjU1LCJSIjoxMjQsIkciOjEyNCwiQiI6MTI0fX0sIklzVmlzaWJsZSI6dHJ1ZSwiV2lkdGgiOjAuMCwiSGVpZ2h0IjoxMi4wLCJCb3JkZXJTdHlsZSI6eyIkaWQiOiIzMDgiLCJMaW5lQ29sb3IiOnsiJGlkIjoiMzA5IiwiJHR5cGUiOiJOTFJFLkNvbW1vbi5Eb20uU29saWRDb2xvckJydXNoLCBOTFJFLkNvbW1vbiIsIkNvbG9yIjp7IiRpZCI6IjMxMCIsIkEiOjI1NSwiUiI6MjU1LCJHIjowLCJCIjowfX0sIkxpbmVXZWlnaHQiOjAuMCwiTGluZVR5cGUiOjAsIlBhcmVudFN0eWxlIjpudWxsfSwiUGFyZW50U3R5bGUiOnsiJHJlZiI6IjEwMyJ9fSwiVGl0bGVTdHlsZSI6eyIkaWQiOiIzMTEiLCJGb250U2V0dGluZ3MiOnsiJGlkIjoiMzEyIiwiRm9udFNpemUiOjgsIkZvbnROYW1lIjoiQ2FsaWJyaSIsIklzQm9sZCI6ZmFsc2UsIklzSXRhbGljIjpmYWxzZSwiSXNVbmRlcmxpbmVkIjpmYWxzZSwiUGFyZW50U3R5bGUiOnsiJHJlZiI6IjExMiJ9fSwiQXV0b1NpemUiOjIsIkZvcmVncm91bmQiOnsiJGlkIjoiMzEzIiwiQ29sb3IiOnsiJGlkIjoiMzE0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E1IiwiTGluZUNvbG9yIjpudWxsLCJMaW5lV2VpZ2h0IjowLjAsIkxpbmVUeXBlIjowLCJQYXJlbnRTdHlsZSI6bnVsbH0sIlBhcmVudFN0eWxlIjp7IiRyZWYiOiIxMTEifX0sIkRhdGVTdHlsZSI6eyIkaWQiOiIzMTYiLCJGb250U2V0dGluZ3MiOnsiJGlkIjoiMzE3IiwiRm9udFNpemUiOjgsIkZvbnROYW1lIjoiQ2FsaWJyaSIsIklzQm9sZCI6ZmFsc2UsIklzSXRhbGljIjpmYWxzZSwiSXNVbmRlcmxpbmVkIjpmYWxzZSwiUGFyZW50U3R5bGUiOnsiJHJlZiI6IjExOSJ9fSwiQXV0b1NpemUiOjAsIkZvcmVncm91bmQiOnsiJGlkIjoiMzE4IiwiQ29sb3IiOnsiJGlkIjoiMzE5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7IiRyZWYiOiIxMTgifX0sIkRhdGVGb3JtYXQiOnsiJHJlZiI6IjEyNSJ9LCJJc1Zpc2libGUiOnRydWUsIlBhcmVudFN0eWxlIjp7IiRyZWYiOiI4MiJ9fSwiSW5kZXgiOjksIlNtYXJ0RHVyYXRpb25BY3RpdmF0ZWQiOmZhbHNlLCJEYXRlRm9ybWF0Ijp7IiRyZWYiOiIxMjUifSwiSWQiOiI4NTQ1YTI2Mi0yNzA3LTQxMGUtYTZiZi0wYmIyNDEyZTQ4OTEiLCJJbXBvcnRJZCI6bnVsbCwiVGl0bGUiOiJTdWItdGFzayAzIiwiTm90ZSI6bnVsbCwiSHlwZXJsaW5rIjpudWxsLCJJc0NoYW5nZWQiOmZhbHNlLCJJc05ldyI6dHJ1ZX0seyIkaWQiOiIzMjEiLCJHcm91cE5hbWUiOm51bGwsIlN0YXJ0RGF0ZSI6IjIwMTctMDYtMDNUMDA6MDA6MDBaIiwiRW5kRGF0ZSI6IjIwMTctMDYtMTdUMjM6NTk6MDBaIiwiUGVyY2VudGFnZUNvbXBsZXRlIjo2NS4wLCJTdHlsZSI6eyIkaWQiOiIzMjIiLCJTaGFwZSI6NiwiU2hhcGVUaGlja25lc3MiOjM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NSIsIkxpbmVDb2xvciI6bnVsbCwiTGluZVdlaWdodCI6MC4wLCJMaW5lVHlwZSI6MCwiUGFyZW50U3R5bGUiOm51bGx9LCJQYXJlbnRTdHlsZSI6eyIkcmVmIjoiODMifX0sIkR1cmF0aW9uU3R5bGUiOnsiJGlkIjoiMzI2IiwiRm9udFNldHRpbmdzIjp7IiRpZCI6IjMy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eyIkcmVmIjoiOTAifX0sIkhvcml6b250YWxDb25uZWN0b3JTdHlsZSI6eyIkaWQiOiIzMjkiLCJMaW5lQ29sb3IiOnsiJHJlZiI6Ijk4In0sIkxpbmVXZWlnaHQiOjAuMCwiTGluZVR5cGUiOjAsIlBhcmVudFN0eWxlIjp7IiRyZWYiOiI5NyJ9fSwiVmVydGljYWxDb25uZWN0b3JTdHlsZSI6eyIkaWQiOiIzMzAiLCJMaW5lQ29sb3IiOnsiJGlkIjoiMzMxIiwiJHR5cGUiOiJOTFJFLkNvbW1vbi5Eb20uU29saWRDb2xvckJydXNoLCBOTFJFLkNvbW1vbiIsIkNvbG9yIjp7IiRpZCI6IjMzMiIsIkEiOjI1NSwiUiI6MjM3LCJHIjoxMjUsIkIiOjQ5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zMiLCJNYXJnaW4iOnsiJHJlZiI6IjEwNCJ9LCJQYWRkaW5nIjp7IiRpZCI6IjMzNCIsIlRvcCI6MywiTGVmdCI6MCwiUmlnaHQiOjAsIkJvdHRvbSI6NH0sIkJhY2tncm91bmQiOnsiJGlkIjoiMzM1IiwiQ29sb3IiOnsiJGlkIjoiMzM2IiwiQSI6MjU1LCJSIjoyMzcsIkciOjEyNSwiQiI6NDl9fSwiSXNWaXNpYmxlIjp0cnVlLCJXaWR0aCI6MC4wLCJIZWlnaHQiOjE2LjUsIkJvcmRlclN0eWxlIjp7IiRpZCI6IjMzNyIsIkxpbmVDb2xvciI6eyIkaWQiOiIzMzgiLCIkdHlwZSI6Ik5MUkUuQ29tbW9uLkRvbS5Tb2xpZENvbG9yQnJ1c2gsIE5MUkUuQ29tbW9uIiwiQ29sb3IiOnsiJGlkIjoiMzM5IiwiQSI6MjU1LCJSIjoyNTUsIkciOjAsIkIiOjB9fSwiTGluZVdlaWdodCI6MC4wLCJMaW5lVHlwZSI6MCwiUGFyZW50U3R5bGUiOm51bGx9LCJQYXJlbnRTdHlsZSI6eyIkcmVmIjoiMTAzIn19LCJUaXRsZVN0eWxlIjp7IiRpZCI6IjM0MCIsIkZvbnRTZXR0aW5ncyI6eyIkaWQiOiIzNDEiLCJGb250U2l6ZSI6OCwiRm9udE5hbWUiOiJDYWxpYnJpIiwiSXNCb2xkIjp0cnVlLCJJc0l0YWxpYyI6ZmFsc2UsIklzVW5kZXJsaW5lZCI6ZmFsc2UsIlBhcmVudFN0eWxlIjp7IiRyZWYiOiIxMTIifX0sIkF1dG9TaXplIjoyLCJGb3JlZ3JvdW5kIjp7IiRpZCI6IjM0MiIsIkNvbG9yIjp7IiRpZCI6IjM0My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Q0IiwiTGluZUNvbG9yIjpudWxsLCJMaW5lV2VpZ2h0IjowLjAsIkxpbmVUeXBlIjowLCJQYXJlbnRTdHlsZSI6bnVsbH0sIlBhcmVudFN0eWxlIjp7IiRyZWYiOiIxMTEifX0sIkRhdGVTdHlsZSI6eyIkaWQiOiIzNDUiLCJGb250U2V0dGluZ3MiOnsiJGlkIjoiMzQ2IiwiRm9udFNpemUiOjcsIkZvbnROYW1lIjoiQ2FsaWJyaSIsIklzQm9sZCI6dHJ1ZSwiSXNJdGFsaWMiOmZhbHNlLCJJc1VuZGVybGluZWQiOmZhbHNlLCJQYXJlbnRTdHlsZSI6eyIkcmVmIjoiMTE5In19LCJBdXRvU2l6ZSI6MiwiRm9yZWdyb3VuZCI6eyIkaWQiOiIzNDciLCJDb2xvciI6eyIkaWQiOiIzNDgiLCJBIjoyNTUsIlIiOjIzNywiRyI6MTI1LCJCIjo0OX19LCJNYXhXaWR0aCI6NDI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Q5IiwiTGluZUNvbG9yIjpudWxsLCJMaW5lV2VpZ2h0IjowLjAsIkxpbmVUeXBlIjowLCJQYXJlbnRTdHlsZSI6bnVsbH0sIlBhcmVudFN0eWxlIjp7IiRyZWYiOiIxMTgifX0sIkRhdGVGb3JtYXQiOnsiJGlkIjoiM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EwLCJTbWFydER1cmF0aW9uQWN0aXZhdGVkIjpmYWxzZSwiRGF0ZUZvcm1hdCI6eyIkcmVmIjoiMzUwIn0sIklkIjoiODM0NjM2ZTMtMmNmZi00ODBkLThhODUtMmFlMTkxZmM2ODQyIiwiSW1wb3J0SWQiOm51bGwsIlRpdGxlIjoiU0VDVElPTiAyIiwiTm90ZSI6bnVsbCwiSHlwZXJsaW5rIjpudWxsLCJJc0NoYW5nZWQiOmZhbHNlLCJJc05ldyI6dHJ1ZX0seyIkaWQiOiIzNTEiLCJHcm91cE5hbWUiOiIzZjA4NTU2ZS0yODQwLTQ3MzYtOTFmNC1mYzgwZmZmNjk1M2IiLCJTdGFydERhdGUiOiIyMDE3LTA2LTAzVDAwOjAwOjAwWiIsIkVuZERhdGUiOiIyMDE3LTA2LTA0VDIzOjU5OjAwIiwiUGVyY2VudGFnZUNvbXBsZXRlIjpudWxsLCJTdHlsZSI6eyIkaWQiOiIzNTIiLCJTaGFwZSI6NCwiU2hhcGVUaGlja25lc3MiOjMsIkR1cmF0aW9uRm9ybWF0IjowLCJJbmNsdWRlTm9uV29ya2luZ0RheXNJbkR1cmF0aW9uIjpmYWxzZSwiUGVyY2VudGFnZUNvbXBsZXRlU3R5bGUiOnsiJGlkIjoiMzUzIiwiRm9udFNldHRpbmdzIjp7IiRpZCI6IjM1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1NSIsIkxpbmVDb2xvciI6bnVsbCwiTGluZVdlaWdodCI6MC4wLCJMaW5lVHlwZSI6MCwiUGFyZW50U3R5bGUiOm51bGx9LCJQYXJlbnRTdHlsZSI6eyIkcmVmIjoiODMifX0sIkR1cmF0aW9uU3R5bGUiOnsiJGlkIjoiMzU2IiwiRm9udFNldHRpbmdzIjp7IiRpZCI6IjM1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1OCIsIkxpbmVDb2xvciI6bnVsbCwiTGluZVdlaWdodCI6MC4wLCJMaW5lVHlwZSI6MCwiUGFyZW50U3R5bGUiOm51bGx9LCJQYXJlbnRTdHlsZSI6eyIkcmVmIjoiOTAifX0sIkhvcml6b250YWxDb25uZWN0b3JTdHlsZSI6eyIkaWQiOiIzNTkiLCJMaW5lQ29sb3IiOnsiJHJlZiI6Ijk4In0sIkxpbmVXZWlnaHQiOjAuMCwiTGluZVR5cGUiOjAsIlBhcmVudFN0eWxlIjp7IiRyZWYiOiI5NyJ9fSwiVmVydGljYWxDb25uZWN0b3JTdHlsZSI6eyIkaWQiOiIzNjAiLCJMaW5lQ29sb3IiOnsiJHJlZiI6IjEwMSJ9LCJMaW5lV2VpZ2h0IjowLjAsIkxpbmVUeXBlIjowLCJQYXJlbnRTdHlsZSI6eyIkcmVmIjoiMTAw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M2MSIsIk1hcmdpbiI6eyIkcmVmIjoiMTA0In0sIlBhZGRpbmciOnsiJGlkIjoiMzYyIiwiVG9wIjowLCJMZWZ0IjowLCJSaWdodCI6MiwiQm90dG9tIjowfSwiQmFja2dyb3VuZCI6eyIkaWQiOiIzNjMiLCJDb2xvciI6eyIkaWQiOiIzNjQiLCJBIjoyNTUsIlIiOjExMiwiRyI6MTczLCJCIjo3MX19LCJJc1Zpc2libGUiOnRydWUsIldpZHRoIjowLjAsIkhlaWdodCI6MTI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MifX0sIlRpdGxlU3R5bGUiOnsiJGlkIjoiMzY4IiwiRm9udFNldHRpbmdzIjp7IiRpZCI6IjM2OSIsIkZvbnRTaXplIjo4LCJGb250TmFtZSI6IkNhbGlicmkiLCJJc0JvbGQiOmZhbHNlLCJJc0l0YWxpYyI6ZmFsc2UsIklzVW5kZXJsaW5lZCI6ZmFsc2UsIlBhcmVudFN0eWxlIjp7IiRyZWYiOiIxMTIifX0sIkF1dG9TaXplIjoyLCJGb3JlZ3JvdW5kIjp7IiRpZCI6IjM3MCIsIkNvbG9yIjp7IiRpZCI6IjM3MSIsIkEiOjI1NSwiUiI6MTE1LCJHIjoxMTUsIkIiOjEx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M3MiIsIkxpbmVDb2xvciI6bnVsbCwiTGluZVdlaWdodCI6MC4wLCJMaW5lVHlwZSI6MCwiUGFyZW50U3R5bGUiOm51bGx9LCJQYXJlbnRTdHlsZSI6eyIkcmVmIjoiMTExIn19LCJEYXRlU3R5bGUiOnsiJGlkIjoiMzczIiwiRm9udFNldHRpbmdzIjp7IiRpZCI6IjM3NCIsIkZvbnRTaXplIjo4LCJGb250TmFtZSI6IkNhbGlicmkiLCJJc0JvbGQiOmZhbHNlLCJJc0l0YWxpYyI6ZmFsc2UsIklzVW5kZXJsaW5lZCI6ZmFsc2UsIlBhcmVudFN0eWxlIjp7IiRyZWYiOiIxMTkifX0sIkF1dG9TaXplIjowLCJGb3JlZ3JvdW5kIjp7IiRpZCI6IjM3NSIsIkNvbG9yIjp7IiRpZCI6IjM3N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mY0ZmNkNWNkLTRkMWUtNGYxMy05NTE1LTYzM2M2OTQ1YjQwOSIsIkltcG9ydElkIjpudWxsLCJUaXRsZSI6IlN1Yi10YXNrIDEiLCJOb3RlIjpudWxsLCJIeXBlcmxpbmsiOm51bGwsIklzQ2hhbmdlZCI6ZmFsc2UsIklzTmV3Ijp0cnVlfSx7IiRpZCI6IjM3OCIsIkdyb3VwTmFtZSI6IjNmMDg1NTZlLTI4NDAtNDczNi05MWY0LWZjODBmZmY2OTUzYiIsIlN0YXJ0RGF0ZSI6IjIwMTctMDYtMDVUMDA6MDA6MDBaIiwiRW5kRGF0ZSI6IjIwMTctMDYtMDlUMjM6NTk6MDAiLCJQZXJjZW50YWdlQ29tcGxldGUiOm51bGwsIlN0eWxlIjp7IiRpZCI6IjM3OSIsIlNoYXBlIjo0LCJTaGFwZVRoaWNrbmVzcyI6My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gyIiwiTGluZUNvbG9yIjpudWxsLCJMaW5lV2VpZ2h0IjowLjAsIkxpbmVUeXBlIjowLCJQYXJlbnRTdHlsZSI6bnVsbH0sIlBhcmVudFN0eWxlIjp7IiRyZWYiOiI4MyJ9fSwiRHVyYXRpb25TdHlsZSI6eyIkaWQiOiIzODMiLCJGb250U2V0dGluZ3MiOnsiJGlkIjoiMzg0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g1IiwiTGluZUNvbG9yIjpudWxsLCJMaW5lV2VpZ2h0IjowLjAsIkxpbmVUeXBlIjowLCJQYXJlbnRTdHlsZSI6bnVsbH0sIlBhcmVudFN0eWxlIjp7IiRyZWYiOiI5MCJ9fSwiSG9yaXpvbnRhbENvbm5lY3RvclN0eWxlIjp7IiRpZCI6IjM4NiIsIkxpbmVDb2xvciI6eyIkcmVmIjoiOTgifSwiTGluZVdlaWdodCI6MC4wLCJMaW5lVHlwZSI6MCwiUGFyZW50U3R5bGUiOnsiJHJlZiI6Ijk3In19LCJWZXJ0aWNhbENvbm5lY3RvclN0eWxlIjp7IiRpZCI6IjM4Ny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4IiwiTWFyZ2luIjp7IiRyZWYiOiIxMDQifSwiUGFkZGluZyI6eyIkaWQiOiIzODkiLCJUb3AiOjAsIkxlZnQiOjAsIlJpZ2h0IjoyLCJCb3R0b20iOjB9LCJCYWNrZ3JvdW5kIjp7IiRpZCI6IjM5MCIsIkNvbG9yIjp7IiRpZCI6IjM5MSIsIkEiOjI1NSwiUiI6NjgsIkciOjg0LCJCIjoxMDZ9fSwiSXNWaXNpYmxlIjp0cnVlLCJXaWR0aCI6MC4wLCJIZWlnaHQiOjEyLjAsIkJvcmRlclN0eWxlIjp7IiRpZCI6IjM5MiIsIkxpbmVDb2xvciI6eyIkaWQiOiIzOTMiLCIkdHlwZSI6Ik5MUkUuQ29tbW9uLkRvbS5Tb2xpZENvbG9yQnJ1c2gsIE5MUkUuQ29tbW9uIiwiQ29sb3IiOnsiJGlkIjoiMzk0IiwiQSI6MjU1LCJSIjoyNTUsIkciOjAsIkIiOjB9fSwiTGluZVdlaWdodCI6MC4wLCJMaW5lVHlwZSI6MCwiUGFyZW50U3R5bGUiOm51bGx9LCJQYXJlbnRTdHlsZSI6eyIkcmVmIjoiMTAzIn19LCJUaXRsZVN0eWxlIjp7IiRpZCI6IjM5NSIsIkZvbnRTZXR0aW5ncyI6eyIkaWQiOiIzOTYiLCJGb250U2l6ZSI6OCwiRm9udE5hbWUiOiJDYWxpYnJpIiwiSXNCb2xkIjpmYWxzZSwiSXNJdGFsaWMiOmZhbHNlLCJJc1VuZGVybGluZWQiOmZhbHNlLCJQYXJlbnRTdHlsZSI6eyIkcmVmIjoiMTEyIn19LCJBdXRvU2l6ZSI6MiwiRm9yZWdyb3VuZCI6eyIkaWQiOiIzOTciLCJDb2xvciI6eyIkaWQiOiIzOTg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zOTkiLCJMaW5lQ29sb3IiOm51bGwsIkxpbmVXZWlnaHQiOjAuMCwiTGluZVR5cGUiOjAsIlBhcmVudFN0eWxlIjpudWxsfSwiUGFyZW50U3R5bGUiOnsiJHJlZiI6IjExMSJ9fSwiRGF0ZVN0eWxlIjp7IiRpZCI6IjQwMCIsIkZvbnRTZXR0aW5ncyI6eyIkaWQiOiI0MDEiLCJGb250U2l6ZSI6OCwiRm9udE5hbWUiOiJDYWxpYnJpIiwiSXNCb2xkIjpmYWxzZSwiSXNJdGFsaWMiOmZhbHNlLCJJc1VuZGVybGluZWQiOmZhbHNlLCJQYXJlbnRTdHlsZSI6eyIkcmVmIjoiMTE5In19LCJBdXRvU2l6ZSI6MCwiRm9yZWdyb3VuZCI6eyIkaWQiOiI0MDIiLCJDb2xvciI6eyIkaWQiOiI0MDM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MDQiLCJMaW5lQ29sb3IiOm51bGwsIkxpbmVXZWlnaHQiOjAuMCwiTGluZVR5cGUiOjAsIlBhcmVudFN0eWxlIjpudWxsfSwiUGFyZW50U3R5bGUiOnsiJHJlZiI6IjExOCJ9fSwiRGF0ZUZvcm1hdCI6eyIkcmVmIjoiMTI1In0sIklzVmlzaWJsZSI6dHJ1ZSwiUGFyZW50U3R5bGUiOnsiJHJlZiI6IjgyIn19LCJJbmRleCI6MTIsIlNtYXJ0RHVyYXRpb25BY3RpdmF0ZWQiOmZhbHNlLCJEYXRlRm9ybWF0Ijp7IiRyZWYiOiIxMjUifSwiSWQiOiI2MWJkNDQyMS1mMTU5LTQxM2QtYmE3Mi04MWE1MTg1ZTM4YjgiLCJJbXBvcnRJZCI6bnVsbCwiVGl0bGUiOiJTdWItdGFzayAyIiwiTm90ZSI6bnVsbCwiSHlwZXJsaW5rIjpudWxsLCJJc0NoYW5nZWQiOmZhbHNlLCJJc05ldyI6dHJ1ZX0seyIkaWQiOiI0MDUiLCJHcm91cE5hbWUiOiIzZjA4NTU2ZS0yODQwLTQ3MzYtOTFmNC1mYzgwZmZmNjk1M2IiLCJTdGFydERhdGUiOiIyMDE3LTA2LTEwVDAwOjAwOjAwWiIsIkVuZERhdGUiOiIyMDE3LTA2LTE2VDIzOjU5OjAwIiwiUGVyY2VudGFnZUNvbXBsZXRlIjpudWxsLCJTdHlsZSI6eyIkaWQiOiI0MDYiLCJTaGFwZSI6NCwiU2hhcGVUaGlja25lc3MiOjM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wOSIsIkxpbmVDb2xvciI6bnVsbCwiTGluZVdlaWdodCI6MC4wLCJMaW5lVHlwZSI6MCwiUGFyZW50U3R5bGUiOm51bGx9LCJQYXJlbnRTdHlsZSI6eyIkcmVmIjoiODMifX0sIkR1cmF0aW9uU3R5bGUiOnsiJGlkIjoiNDEwIiwiRm9udFNldHRpbmdzIjp7IiRpZCI6IjQxM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xMiIsIkxpbmVDb2xvciI6bnVsbCwiTGluZVdlaWdodCI6MC4wLCJMaW5lVHlwZSI6MCwiUGFyZW50U3R5bGUiOm51bGx9LCJQYXJlbnRTdHlsZSI6eyIkcmVmIjoiOTAifX0sIkhvcml6b250YWxDb25uZWN0b3JTdHlsZSI6eyIkaWQiOiI0MTMiLCJMaW5lQ29sb3IiOnsiJHJlZiI6Ijk4In0sIkxpbmVXZWlnaHQiOjAuMCwiTGluZVR5cGUiOjAsIlBhcmVudFN0eWxlIjp7IiRyZWYiOiI5NyJ9fSwiVmVydGljYWxDb25uZWN0b3JTdHlsZSI6eyIkaWQiOiI0MTQ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QxNSIsIk1hcmdpbiI6eyIkcmVmIjoiMTA0In0sIlBhZGRpbmciOnsiJGlkIjoiNDE2IiwiVG9wIjowLCJMZWZ0IjowLCJSaWdodCI6MiwiQm90dG9tIjowfSwiQmFja2dyb3VuZCI6eyIkaWQiOiI0MTciLCJDb2xvciI6eyIkaWQiOiI0MTgiLCJBIjoyNTUsIlIiOjkxLCJHIjoxNTUsIkIiOjIxM319LCJJc1Zpc2libGUiOnRydWUsIldpZHRoIjowLjAsIkhlaWdodCI6MTIuMCwiQm9yZGVyU3R5bGUiOnsiJGlkIjoiNDE5IiwiTGluZUNvbG9yIjp7IiRpZCI6IjQyMCIsIiR0eXBlIjoiTkxSRS5Db21tb24uRG9tLlNvbGlkQ29sb3JCcnVzaCwgTkxSRS5Db21tb24iLCJDb2xvciI6eyIkaWQiOiI0MjEiLCJBIjoyNTUsIlIiOjI1NSwiRyI6MCwiQiI6MH19LCJMaW5lV2VpZ2h0IjowLjAsIkxpbmVUeXBlIjowLCJQYXJlbnRTdHlsZSI6bnVsbH0sIlBhcmVudFN0eWxlIjp7IiRyZWYiOiIxMDMifX0sIlRpdGxlU3R5bGUiOnsiJGlkIjoiNDIyIiwiRm9udFNldHRpbmdzIjp7IiRpZCI6IjQyMyIsIkZvbnRTaXplIjo4LCJGb250TmFtZSI6IkNhbGlicmkiLCJJc0JvbGQiOmZhbHNlLCJJc0l0YWxpYyI6ZmFsc2UsIklzVW5kZXJsaW5lZCI6ZmFsc2UsIlBhcmVudFN0eWxlIjp7IiRyZWYiOiIxMTIifX0sIkF1dG9TaXplIjoyLCJGb3JlZ3JvdW5kIjp7IiRpZCI6IjQyNCIsIkNvbG9yIjp7IiRpZCI6IjQyNS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QyNiIsIkxpbmVDb2xvciI6bnVsbCwiTGluZVdlaWdodCI6MC4wLCJMaW5lVHlwZSI6MCwiUGFyZW50U3R5bGUiOm51bGx9LCJQYXJlbnRTdHlsZSI6eyIkcmVmIjoiMTExIn19LCJEYXRlU3R5bGUiOnsiJGlkIjoiNDI3IiwiRm9udFNldHRpbmdzIjp7IiRpZCI6IjQyOCIsIkZvbnRTaXplIjo4LCJGb250TmFtZSI6IkNhbGlicmkiLCJJc0JvbGQiOmZhbHNlLCJJc0l0YWxpYyI6ZmFsc2UsIklzVW5kZXJsaW5lZCI6ZmFsc2UsIlBhcmVudFN0eWxlIjp7IiRyZWYiOiIxMTkifX0sIkF1dG9TaXplIjowLCJGb3JlZ3JvdW5kIjp7IiRpZCI6IjQyOSIsIkNvbG9yIjp7IiRpZCI6IjQzMC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zMSIsIkxpbmVDb2xvciI6bnVsbCwiTGluZVdlaWdodCI6MC4wLCJMaW5lVHlwZSI6MCwiUGFyZW50U3R5bGUiOm51bGx9LCJQYXJlbnRTdHlsZSI6eyIkcmVmIjoiMTE4In19LCJEYXRlRm9ybWF0Ijp7IiRyZWYiOiIxMjUifSwiSXNWaXNpYmxlIjp0cnVlLCJQYXJlbnRTdHlsZSI6eyIkcmVmIjoiODIifX0sIkluZGV4IjoxMywiU21hcnREdXJhdGlvbkFjdGl2YXRlZCI6ZmFsc2UsIkRhdGVGb3JtYXQiOnsiJHJlZiI6IjEyNSJ9LCJJZCI6IjJmZGFkNDBkLWZkMTQtNDY3Yi05M2QwLWE3NTkyOTZmMjUxYSIsIkltcG9ydElkIjpudWxsLCJUaXRsZSI6IlN1Yi10YXNrIDMiLCJOb3RlIjpudWxsLCJIeXBlcmxpbmsiOm51bGwsIklzQ2hhbmdlZCI6ZmFsc2UsIklzTmV3Ijp0cnVlfSx7IiRpZCI6IjQzMiIsIkdyb3VwTmFtZSI6IjNmMDg1NTZlLTI4NDAtNDczNi05MWY0LWZjODBmZmY2OTUzYiIsIlN0YXJ0RGF0ZSI6IjIwMTctMDYtMTdUMDA6MDA6MDBaIiwiRW5kRGF0ZSI6IjIwMTctMDYtMTdUMjM6NTk6MDAiLCJQZXJjZW50YWdlQ29tcGxldGUiOm51bGwsIlN0eWxlIjp7IiRpZCI6IjQzMyIsIlNoYXBlIjo0LCJTaGFwZVRoaWNrbmVzcyI6MywiRHVyYXRpb25Gb3JtYXQiOjAsIkluY2x1ZGVOb25Xb3JraW5nRGF5c0luRHVyYXRpb24iOmZhbHNlLCJQZXJjZW50YWdlQ29tcGxldGVTdHlsZSI6eyIkaWQiOiI0MzQiLCJGb250U2V0dGluZ3MiOnsiJGlkIjoiNDM1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M2IiwiTGluZUNvbG9yIjpudWxsLCJMaW5lV2VpZ2h0IjowLjAsIkxpbmVUeXBlIjowLCJQYXJlbnRTdHlsZSI6bnVsbH0sIlBhcmVudFN0eWxlIjp7IiRyZWYiOiI4MyJ9fSwiRHVyYXRpb25TdHlsZSI6eyIkaWQiOiI0MzciLCJGb250U2V0dGluZ3MiOnsiJGlkIjoiNDM4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M5IiwiTGluZUNvbG9yIjpudWxsLCJMaW5lV2VpZ2h0IjowLjAsIkxpbmVUeXBlIjowLCJQYXJlbnRTdHlsZSI6bnVsbH0sIlBhcmVudFN0eWxlIjp7IiRyZWYiOiI5MCJ9fSwiSG9yaXpvbnRhbENvbm5lY3RvclN0eWxlIjp7IiRpZCI6IjQ0MCIsIkxpbmVDb2xvciI6eyIkcmVmIjoiOTgifSwiTGluZVdlaWdodCI6MC4wLCJMaW5lVHlwZSI6MCwiUGFyZW50U3R5bGUiOnsiJHJlZiI6Ijk3In19LCJWZXJ0aWNhbENvbm5lY3RvclN0eWxlIjp7IiRpZCI6IjQ0MSIsIkxpbmVDb2xvciI6eyIkcmVmIjoiMTAxIn0sIkxpbmVXZWlnaHQiOjAuMCwiTGluZVR5cGUiOjAsIlBhcmVudFN0eWxlIjp7IiRyZWYiOiIxMDA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DQyIiwiTWFyZ2luIjp7IiRyZWYiOiIxMDQifSwiUGFkZGluZyI6eyIkaWQiOiI0NDMiLCJUb3AiOjAsIkxlZnQiOjAsIlJpZ2h0IjoyLCJCb3R0b20iOjB9LCJCYWNrZ3JvdW5kIjp7IiRpZCI6IjQ0NCIsIkNvbG9yIjp7IiRpZCI6IjQ0NSIsIkEiOjI1NSwiUiI6MTk3LCJHIjo5MCwiQiI6MTd9fSwiSXNWaXNpYmxlIjp0cnVlLCJXaWR0aCI6MC4wLCJIZWlnaHQiOjEyLjAsIkJvcmRlclN0eWxlIjp7IiRpZCI6IjQ0NiIsIkxpbmVDb2xvciI6eyIkaWQiOiI0NDciLCIkdHlwZSI6Ik5MUkUuQ29tbW9uLkRvbS5Tb2xpZENvbG9yQnJ1c2gsIE5MUkUuQ29tbW9uIiwiQ29sb3IiOnsiJGlkIjoiNDQ4IiwiQSI6MjU1LCJSIjoyNTUsIkciOjAsIkIiOjB9fSwiTGluZVdlaWdodCI6MC4wLCJMaW5lVHlwZSI6MCwiUGFyZW50U3R5bGUiOm51bGx9LCJQYXJlbnRTdHlsZSI6eyIkcmVmIjoiMTAzIn19LCJUaXRsZVN0eWxlIjp7IiRpZCI6IjQ0OSIsIkZvbnRTZXR0aW5ncyI6eyIkaWQiOiI0NTAiLCJGb250U2l6ZSI6OCwiRm9udE5hbWUiOiJDYWxpYnJpIiwiSXNCb2xkIjpmYWxzZSwiSXNJdGFsaWMiOmZhbHNlLCJJc1VuZGVybGluZWQiOmZhbHNlLCJQYXJlbnRTdHlsZSI6eyIkcmVmIjoiMTEyIn19LCJBdXRvU2l6ZSI6MiwiRm9yZWdyb3VuZCI6eyIkaWQiOiI0NTEiLCJDb2xvciI6eyIkaWQiOiI0NTIiLCJBIjoyNTUsIlIiOjExNSwiRyI6MTE1LCJCIjoxMTV9fSwiTWF4V2lkdGgiOjg2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NTMiLCJMaW5lQ29sb3IiOm51bGwsIkxpbmVXZWlnaHQiOjAuMCwiTGluZVR5cGUiOjAsIlBhcmVudFN0eWxlIjpudWxsfSwiUGFyZW50U3R5bGUiOnsiJHJlZiI6IjExMSJ9fSwiRGF0ZVN0eWxlIjp7IiRpZCI6IjQ1NCIsIkZvbnRTZXR0aW5ncyI6eyIkaWQiOiI0NTUiLCJGb250U2l6ZSI6OCwiRm9udE5hbWUiOiJDYWxpYnJpIiwiSXNCb2xkIjpmYWxzZSwiSXNJdGFsaWMiOmZhbHNlLCJJc1VuZGVybGluZWQiOmZhbHNlLCJQYXJlbnRTdHlsZSI6eyIkcmVmIjoiMTE5In19LCJBdXRvU2l6ZSI6MCwiRm9yZWdyb3VuZCI6eyIkaWQiOiI0NTYiLCJDb2xvciI6eyIkaWQiOiI0NTc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NTgiLCJMaW5lQ29sb3IiOm51bGwsIkxpbmVXZWlnaHQiOjAuMCwiTGluZVR5cGUiOjAsIlBhcmVudFN0eWxlIjpudWxsfSwiUGFyZW50U3R5bGUiOnsiJHJlZiI6IjExOCJ9fSwiRGF0ZUZvcm1hdCI6eyIkcmVmIjoiMTI1In0sIklzVmlzaWJsZSI6dHJ1ZSwiUGFyZW50U3R5bGUiOnsiJHJlZiI6IjgyIn19LCJJbmRleCI6MTQsIlNtYXJ0RHVyYXRpb25BY3RpdmF0ZWQiOmZhbHNlLCJEYXRlRm9ybWF0Ijp7IiRyZWYiOiIxMjUifSwiSWQiOiJhYzc3YmMxYi02MTU0LTQ2ODMtOWUwZS1iYTYzYzhkMTZhNzEiLCJJbXBvcnRJZCI6bnVsbCwiVGl0bGUiOiJTdWItdGFzayA0IC0gemVybyBkdXJhdGlvbiIsIk5vdGUiOm51bGwsIkh5cGVybGluayI6bnVsbCwiSXNDaGFuZ2VkIjpmYWxzZSwiSXNOZXciOnRydWV9LHsiJGlkIjoiNDU5IiwiR3JvdXBOYW1lIjpudWxsLCJTdGFydERhdGUiOiIyMDE3LTA2LTE4VDAwOjAwOjAwWiIsIkVuZERhdGUiOiIyMDE3LTA3LTAzVDIzOjU5OjAwWiIsIlBlcmNlbnRhZ2VDb21wbGV0ZSI6MTUuMCwiU3R5bGUiOnsiJGlkIjoiNDYwIiwiU2hhcGUiOjYsIlNoYXBlVGhpY2tuZXNzIjoz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jMiLCJMaW5lQ29sb3IiOm51bGwsIkxpbmVXZWlnaHQiOjAuMCwiTGluZVR5cGUiOjAsIlBhcmVudFN0eWxlIjpudWxsfSwiUGFyZW50U3R5bGUiOnsiJHJlZiI6IjgzIn19LCJEdXJhdGlvblN0eWxlIjp7IiRpZCI6IjQ2NCIsIkZvbnRTZXR0aW5ncyI6eyIkaWQiOiI0NjU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NjYiLCJMaW5lQ29sb3IiOm51bGwsIkxpbmVXZWlnaHQiOjAuMCwiTGluZVR5cGUiOjAsIlBhcmVudFN0eWxlIjpudWxsfSwiUGFyZW50U3R5bGUiOnsiJHJlZiI6IjkwIn19LCJIb3Jpem9udGFsQ29ubmVjdG9yU3R5bGUiOnsiJGlkIjoiNDY3IiwiTGluZUNvbG9yIjp7IiRyZWYiOiI5OCJ9LCJMaW5lV2VpZ2h0IjowLjAsIkxpbmVUeXBlIjowLCJQYXJlbnRTdHlsZSI6eyIkcmVmIjoiOTcifX0sIlZlcnRpY2FsQ29ubmVjdG9yU3R5bGUiOnsiJGlkIjoiNDY4IiwiTGluZUNvbG9yIjp7IiRpZCI6IjQ2OSIsIiR0eXBlIjoiTkxSRS5Db21tb24uRG9tLlNvbGlkQ29sb3JCcnVzaCwgTkxSRS5Db21tb24iLCJDb2xvciI6eyIkaWQiOiI0NzAiLCJBIjoyNTUsIlIiOjE3OCwiRyI6MTQsIkIiOjE4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zEiLCJNYXJnaW4iOnsiJHJlZiI6IjEwNCJ9LCJQYWRkaW5nIjp7IiRpZCI6IjQ3MiIsIlRvcCI6MywiTGVmdCI6MCwiUmlnaHQiOjAsIkJvdHRvbSI6NH0sIkJhY2tncm91bmQiOnsiJGlkIjoiNDczIiwiQ29sb3IiOnsiJGlkIjoiNDc0IiwiQSI6MjU1LCJSIjoyMTMsIkciOjE3LCJCIjoyMn19LCJJc1Zpc2libGUiOnRydWUsIldpZHRoIjowLjAsIkhlaWdodCI6MTYuNSwiQm9yZGVyU3R5bGUiOnsiJGlkIjoiNDc1IiwiTGluZUNvbG9yIjp7IiRpZCI6IjQ3NiIsIiR0eXBlIjoiTkxSRS5Db21tb24uRG9tLlNvbGlkQ29sb3JCcnVzaCwgTkxSRS5Db21tb24iLCJDb2xvciI6eyIkaWQiOiI0NzciLCJBIjoyNTUsIlIiOjI1NSwiRyI6MCwiQiI6MH19LCJMaW5lV2VpZ2h0IjowLjAsIkxpbmVUeXBlIjowLCJQYXJlbnRTdHlsZSI6bnVsbH0sIlBhcmVudFN0eWxlIjp7IiRyZWYiOiIxMDMifX0sIlRpdGxlU3R5bGUiOnsiJGlkIjoiNDc4IiwiRm9udFNldHRpbmdzIjp7IiRpZCI6IjQ3OSIsIkZvbnRTaXplIjo4LCJGb250TmFtZSI6IkNhbGlicmkiLCJJc0JvbGQiOnRydWUsIklzSXRhbGljIjpmYWxzZSwiSXNVbmRlcmxpbmVkIjpmYWxzZSwiUGFyZW50U3R5bGUiOnsiJHJlZiI6IjExMiJ9fSwiQXV0b1NpemUiOjIsIkZvcmVncm91bmQiOnsiJGlkIjoiNDgwIiwiQ29sb3IiOnsiJGlkIjoiNDgxIiwiQSI6MjU1LCJSIjowLCJHIjowLCJCIjowfX0sIk1heFdpZHRoIjozNi4w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ODIiLCJMaW5lQ29sb3IiOm51bGwsIkxpbmVXZWlnaHQiOjAuMCwiTGluZVR5cGUiOjAsIlBhcmVudFN0eWxlIjpudWxsfSwiUGFyZW50U3R5bGUiOnsiJHJlZiI6IjExMSJ9fSwiRGF0ZVN0eWxlIjp7IiRpZCI6IjQ4MyIsIkZvbnRTZXR0aW5ncyI6eyIkaWQiOiI0ODQiLCJGb250U2l6ZSI6NywiRm9udE5hbWUiOiJDYWxpYnJpIiwiSXNCb2xkIjp0cnVlLCJJc0l0YWxpYyI6ZmFsc2UsIklzVW5kZXJsaW5lZCI6ZmFsc2UsIlBhcmVudFN0eWxlIjp7IiRyZWYiOiIxMTkifX0sIkF1dG9TaXplIjoyLCJGb3JlZ3JvdW5kIjp7IiRpZCI6IjQ4NSIsIkNvbG9yIjp7IiRpZCI6IjQ4NiIsIkEiOjI1NSwiUiI6MTc4LCJHIjoxNCwiQiI6MTh9fSwiTWF4V2lkdGgiOjM5Ljc1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ODciLCJMaW5lQ29sb3IiOm51bGwsIkxpbmVXZWlnaHQiOjAuMCwiTGluZVR5cGUiOjAsIlBhcmVudFN0eWxlIjpudWxsfSwiUGFyZW50U3R5bGUiOnsiJHJlZiI6IjExOCJ9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nsiJHJlZiI6IjgyIn19LCJJbmRleCI6MTUsIlNtYXJ0RHVyYXRpb25BY3RpdmF0ZWQiOmZhbHNlLCJEYXRlRm9ybWF0Ijp7IiRyZWYiOiI0ODgifSwiSWQiOiJhMWZlMmRmMS1hZmI3LTRhMjQtYjQ4ZC1iOTViNmIzMzhiZjkiLCJJbXBvcnRJZCI6bnVsbCwiVGl0bGUiOiJTRUNUSU9OIDMiLCJOb3RlIjpudWxsLCJIeXBlcmxpbmsiOm51bGwsIklzQ2hhbmdlZCI6ZmFsc2UsIklzTmV3Ijp0cnVlfSx7IiRpZCI6IjQ4OSIsIkdyb3VwTmFtZSI6IjAxYzE2OTM3LTQyMDktNDUyNy04ZGM1LWY5NTJlY2YwNjJlYSIsIlN0YXJ0RGF0ZSI6IjIwMTctMDYtMThUMDA6MDA6MDBaIiwiRW5kRGF0ZSI6IjIwMTctMDYtMjNUMjM6NTk6MDAiLCJQZXJjZW50YWdlQ29tcGxldGUiOm51bGwsIlN0eWxlIjp7IiRpZCI6IjQ5MCIsIlNoYXBlIjo0LCJTaGFwZVRoaWNrbmVzcyI6MywiRHVyYXRpb25Gb3JtYXQiOjAsIkluY2x1ZGVOb25Xb3JraW5nRGF5c0luRHVyYXRpb24iOmZhbHNlLCJQZXJjZW50YWdlQ29tcGxldGVTdHlsZSI6eyIkaWQiOiI0OTEiLCJGb250U2V0dGluZ3MiOnsiJGlkIjoiNDky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kzIiwiTGluZUNvbG9yIjpudWxsLCJMaW5lV2VpZ2h0IjowLjAsIkxpbmVUeXBlIjowLCJQYXJlbnRTdHlsZSI6bnVsbH0sIlBhcmVudFN0eWxlIjp7IiRyZWYiOiI4MyJ9fSwiRHVyYXRpb25TdHlsZSI6eyIkaWQiOiI0OTQiLCJGb250U2V0dGluZ3MiOnsiJGlkIjoiNDk1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k2IiwiTGluZUNvbG9yIjpudWxsLCJMaW5lV2VpZ2h0IjowLjAsIkxpbmVUeXBlIjowLCJQYXJlbnRTdHlsZSI6bnVsbH0sIlBhcmVudFN0eWxlIjp7IiRyZWYiOiI5MCJ9fSwiSG9yaXpvbnRhbENvbm5lY3RvclN0eWxlIjp7IiRpZCI6IjQ5NyIsIkxpbmVDb2xvciI6eyIkcmVmIjoiOTgifSwiTGluZVdlaWdodCI6MC4wLCJMaW5lVHlwZSI6MCwiUGFyZW50U3R5bGUiOnsiJHJlZiI6Ijk3In19LCJWZXJ0aWNhbENvbm5lY3RvclN0eWxlIjp7IiRpZCI6IjQ5OC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k5IiwiTWFyZ2luIjp7IiRyZWYiOiIxMDQifSwiUGFkZGluZyI6eyIkaWQiOiI1MDAiLCJUb3AiOjAsIkxlZnQiOjAsIlJpZ2h0IjoyLCJCb3R0b20iOjB9LCJCYWNrZ3JvdW5kIjp7IiRpZCI6IjUwMSIsIkNvbG9yIjp7IiRpZCI6IjUwMiIsIkEiOjI1NSwiUiI6NjgsIkciOjExNCwiQiI6MTk2fX0sIklzVmlzaWJsZSI6dHJ1ZSwiV2lkdGgiOjAuMCwiSGVpZ2h0IjoxMi4wLCJCb3JkZXJTdHlsZSI6eyIkaWQiOiI1MDMiLCJMaW5lQ29sb3IiOnsiJGlkIjoiNTA0IiwiJHR5cGUiOiJOTFJFLkNvbW1vbi5Eb20uU29saWRDb2xvckJydXNoLCBOTFJFLkNvbW1vbiIsIkNvbG9yIjp7IiRpZCI6IjUwNSIsIkEiOjI1NSwiUiI6MjU1LCJHIjowLCJCIjowfX0sIkxpbmVXZWlnaHQiOjAuMCwiTGluZVR5cGUiOjAsIlBhcmVudFN0eWxlIjpudWxsfSwiUGFyZW50U3R5bGUiOnsiJHJlZiI6IjEwMyJ9fSwiVGl0bGVTdHlsZSI6eyIkaWQiOiI1MDYiLCJGb250U2V0dGluZ3MiOnsiJGlkIjoiNTA3IiwiRm9udFNpemUiOjgsIkZvbnROYW1lIjoiQ2FsaWJyaSIsIklzQm9sZCI6ZmFsc2UsIklzSXRhbGljIjpmYWxzZSwiSXNVbmRlcmxpbmVkIjpmYWxzZSwiUGFyZW50U3R5bGUiOnsiJHJlZiI6IjExMiJ9fSwiQXV0b1NpemUiOjIsIkZvcmVncm91bmQiOnsiJGlkIjoiNTA4IiwiQ29sb3IiOnsiJGlkIjoiNTA5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EwIiwiTGluZUNvbG9yIjpudWxsLCJMaW5lV2VpZ2h0IjowLjAsIkxpbmVUeXBlIjowLCJQYXJlbnRTdHlsZSI6bnVsbH0sIlBhcmVudFN0eWxlIjp7IiRyZWYiOiIxMTEifX0sIkRhdGVTdHlsZSI6eyIkaWQiOiI1MTEiLCJGb250U2V0dGluZ3MiOnsiJGlkIjoiNTEyIiwiRm9udFNpemUiOjgsIkZvbnROYW1lIjoiQ2FsaWJyaSIsIklzQm9sZCI6ZmFsc2UsIklzSXRhbGljIjpmYWxzZSwiSXNVbmRlcmxpbmVkIjpmYWxzZSwiUGFyZW50U3R5bGUiOnsiJHJlZiI6IjExOSJ9fSwiQXV0b1NpemUiOjAsIkZvcmVncm91bmQiOnsiJGlkIjoiNTEzIiwiQ29sb3IiOnsiJGlkIjoiNTE0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E1IiwiTGluZUNvbG9yIjpudWxsLCJMaW5lV2VpZ2h0IjowLjAsIkxpbmVUeXBlIjowLCJQYXJlbnRTdHlsZSI6bnVsbH0sIlBhcmVudFN0eWxlIjp7IiRyZWYiOiIxMTgifX0sIkRhdGVGb3JtYXQiOnsiJHJlZiI6IjEyNSJ9LCJJc1Zpc2libGUiOnRydWUsIlBhcmVudFN0eWxlIjp7IiRyZWYiOiI4MiJ9fSwiSW5kZXgiOjE2LCJTbWFydER1cmF0aW9uQWN0aXZhdGVkIjpmYWxzZSwiRGF0ZUZvcm1hdCI6eyIkcmVmIjoiMTI1In0sIklkIjoiYjI1MjhlMjUtZmI1Zi00MDE5LWEwMmItMDI5ZDdiMjNiODYyIiwiSW1wb3J0SWQiOm51bGwsIlRpdGxlIjoiU3ViLXRhc2sgMSIsIk5vdGUiOm51bGwsIkh5cGVybGluayI6bnVsbCwiSXNDaGFuZ2VkIjpmYWxzZSwiSXNOZXciOnRydWV9LHsiJGlkIjoiNTE2IiwiR3JvdXBOYW1lIjoiMDFjMTY5MzctNDIwOS00NTI3LThkYzUtZjk1MmVjZjA2MmVhIiwiU3RhcnREYXRlIjoiMjAxNy0wNi0yNFQwMDowMDowMFoiLCJFbmREYXRlIjoiMjAxNy0wNi0yOVQyMzo1OTowMFoiLCJQZXJjZW50YWdlQ29tcGxldGUiOm51bGwsIlN0eWxlIjp7IiRpZCI6IjUxNyIsIlNoYXBlIjo0LCJTaGFwZVRoaWNrbmVzcyI6My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IwIiwiTGluZUNvbG9yIjpudWxsLCJMaW5lV2VpZ2h0IjowLjAsIkxpbmVUeXBlIjowLCJQYXJlbnRTdHlsZSI6bnVsbH0sIlBhcmVudFN0eWxlIjp7IiRyZWYiOiI4MyJ9fSwiRHVyYXRpb25TdHlsZSI6eyIkaWQiOiI1MjEiLCJGb250U2V0dGluZ3MiOnsiJGlkIjoiNTI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IzIiwiTGluZUNvbG9yIjpudWxsLCJMaW5lV2VpZ2h0IjowLjAsIkxpbmVUeXBlIjowLCJQYXJlbnRTdHlsZSI6bnVsbH0sIlBhcmVudFN0eWxlIjp7IiRyZWYiOiI5MCJ9fSwiSG9yaXpvbnRhbENvbm5lY3RvclN0eWxlIjp7IiRpZCI6IjUyNCIsIkxpbmVDb2xvciI6eyIkcmVmIjoiOTgifSwiTGluZVdlaWdodCI6MC4wLCJMaW5lVHlwZSI6MCwiUGFyZW50U3R5bGUiOnsiJHJlZiI6Ijk3In19LCJWZXJ0aWNhbENvbm5lY3RvclN0eWxlIjp7IiRpZCI6IjUyN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I2IiwiTWFyZ2luIjp7IiRyZWYiOiIxMDQifSwiUGFkZGluZyI6eyIkaWQiOiI1MjciLCJUb3AiOjAsIkxlZnQiOjAsIlJpZ2h0IjoyLCJCb3R0b20iOjB9LCJCYWNrZ3JvdW5kIjp7IiRpZCI6IjUyOCIsIkNvbG9yIjp7IiRpZCI6IjUyOSIsIkEiOjI1NSwiUiI6ODQsIkciOjEzMCwiQiI6NTN9fSwiSXNWaXNpYmxlIjp0cnVlLCJXaWR0aCI6MC4wLCJIZWlnaHQiOjEyLjAsIkJvcmRlclN0eWxlIjp7IiRpZCI6IjUzMCIsIkxpbmVDb2xvciI6eyIkaWQiOiI1MzEiLCIkdHlwZSI6Ik5MUkUuQ29tbW9uLkRvbS5Tb2xpZENvbG9yQnJ1c2gsIE5MUkUuQ29tbW9uIiwiQ29sb3IiOnsiJGlkIjoiNTMyIiwiQSI6MjU1LCJSIjoyNTUsIkciOjAsIkIiOjB9fSwiTGluZVdlaWdodCI6MC4wLCJMaW5lVHlwZSI6MCwiUGFyZW50U3R5bGUiOm51bGx9LCJQYXJlbnRTdHlsZSI6eyIkcmVmIjoiMTAzIn19LCJUaXRsZVN0eWxlIjp7IiRpZCI6IjUzMyIsIkZvbnRTZXR0aW5ncyI6eyIkaWQiOiI1MzQiLCJGb250U2l6ZSI6OCwiRm9udE5hbWUiOiJDYWxpYnJpIiwiSXNCb2xkIjpmYWxzZSwiSXNJdGFsaWMiOmZhbHNlLCJJc1VuZGVybGluZWQiOmZhbHNlLCJQYXJlbnRTdHlsZSI6eyIkcmVmIjoiMTEyIn19LCJBdXRvU2l6ZSI6MiwiRm9yZWdyb3VuZCI6eyIkaWQiOiI1MzUiLCJDb2xvciI6eyIkaWQiOiI1MzY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1MzciLCJMaW5lQ29sb3IiOm51bGwsIkxpbmVXZWlnaHQiOjAuMCwiTGluZVR5cGUiOjAsIlBhcmVudFN0eWxlIjpudWxsfSwiUGFyZW50U3R5bGUiOnsiJHJlZiI6IjExMSJ9fSwiRGF0ZVN0eWxlIjp7IiRpZCI6IjUzOCIsIkZvbnRTZXR0aW5ncyI6eyIkaWQiOiI1MzkiLCJGb250U2l6ZSI6OCwiRm9udE5hbWUiOiJDYWxpYnJpIiwiSXNCb2xkIjpmYWxzZSwiSXNJdGFsaWMiOmZhbHNlLCJJc1VuZGVybGluZWQiOmZhbHNlLCJQYXJlbnRTdHlsZSI6eyIkcmVmIjoiMTE5In19LCJBdXRvU2l6ZSI6MCwiRm9yZWdyb3VuZCI6eyIkaWQiOiI1NDAiLCJDb2xvciI6eyIkaWQiOiI1NDE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1NDIiLCJMaW5lQ29sb3IiOm51bGwsIkxpbmVXZWlnaHQiOjAuMCwiTGluZVR5cGUiOjAsIlBhcmVudFN0eWxlIjpudWxsfSwiUGFyZW50U3R5bGUiOnsiJHJlZiI6IjExOCJ9fSwiRGF0ZUZvcm1hdCI6eyIkcmVmIjoiMTI1In0sIklzVmlzaWJsZSI6dHJ1ZSwiUGFyZW50U3R5bGUiOnsiJHJlZiI6IjgyIn19LCJJbmRleCI6MTcsIlNtYXJ0RHVyYXRpb25BY3RpdmF0ZWQiOmZhbHNlLCJEYXRlRm9ybWF0Ijp7IiRyZWYiOiIxMjUifSwiSWQiOiJhYzFlZjQxNC0wMjNiLTQ5OGEtYjQzOC0yODUwNjZkNzg5ZWYiLCJJbXBvcnRJZCI6bnVsbCwiVGl0bGUiOiJTdWItdGFzayAyIiwiTm90ZSI6bnVsbCwiSHlwZXJsaW5rIjpudWxsLCJJc0NoYW5nZWQiOmZhbHNlLCJJc05ldyI6dHJ1ZX0seyIkaWQiOiI1NDMiLCJHcm91cE5hbWUiOiIwMWMxNjkzNy00MjA5LTQ1MjctOGRjNS1mOTUyZWNmMDYyZWEiLCJTdGFydERhdGUiOiIyMDE3LTA2LTMwVDAwOjAwOjAwWiIsIkVuZERhdGUiOiIyMDE3LTA3LTAzVDIzOjU5OjAwIiwiUGVyY2VudGFnZUNvbXBsZXRlIjpudWxsLCJTdHlsZSI6eyIkaWQiOiI1NDQiLCJTaGFwZSI6NCwiU2hhcGVUaGlja25lc3MiOjM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NyIsIkxpbmVDb2xvciI6bnVsbCwiTGluZVdlaWdodCI6MC4wLCJMaW5lVHlwZSI6MCwiUGFyZW50U3R5bGUiOm51bGx9LCJQYXJlbnRTdHlsZSI6eyIkcmVmIjoiODMifX0sIkR1cmF0aW9uU3R5bGUiOnsiJGlkIjoiNTQ4IiwiRm9udFNldHRpbmdzIjp7IiRpZCI6IjU0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1MCIsIkxpbmVDb2xvciI6bnVsbCwiTGluZVdlaWdodCI6MC4wLCJMaW5lVHlwZSI6MCwiUGFyZW50U3R5bGUiOm51bGx9LCJQYXJlbnRTdHlsZSI6eyIkcmVmIjoiOTAifX0sIkhvcml6b250YWxDb25uZWN0b3JTdHlsZSI6eyIkaWQiOiI1NTEiLCJMaW5lQ29sb3IiOnsiJHJlZiI6Ijk4In0sIkxpbmVXZWlnaHQiOjAuMCwiTGluZVR5cGUiOjAsIlBhcmVudFN0eWxlIjp7IiRyZWYiOiI5NyJ9fSwiVmVydGljYWxDb25uZWN0b3JTdHlsZSI6eyIkaWQiOiI1NTIiLCJMaW5lQ29sb3IiOnsiJHJlZiI6IjEwMSJ9LCJMaW5lV2VpZ2h0IjowLjAsIkxpbmVUeXBlIjowLCJQYXJlbnRTdHlsZSI6eyIkcmVmIjoiMTAwIn19LCJNYXJnaW4iOm51bGwsIlN0YXJ0RGF0ZVBvc2l0aW9uIjo2LCJFbmREYXRlUG9zaXRpb24iOjYsIkRhdGVJc1Zpc2libGUiOmZhbHNlLCJUaXRsZVBvc2l0aW9uIjo0LCJEdXJhdGlvblBvc2l0aW9uIjo2LCJQZXJjZW50YWdlQ29tcGxldGVkUG9zaXRpb24iOjIsIlNwYWNpbmciOjEwLCJJc0JlbG93VGltZWJhbmQiOmZhbHNlLCJQZXJjZW50YWdlQ29tcGxldGVTaGFwZU9wYWNpdHkiOjM1LCJTaGFwZVN0eWxlIjp7IiRpZCI6IjU1MyIsIk1hcmdpbiI6eyIkcmVmIjoiMTA0In0sIlBhZGRpbmciOnsiJGlkIjoiNTU0IiwiVG9wIjowLCJMZWZ0IjowLCJSaWdodCI6MiwiQm90dG9tIjowfSwiQmFja2dyb3VuZCI6eyIkaWQiOiI1NTUiLCJDb2xvciI6eyIkaWQiOiI1NTYiLCJBIjoyNTUsIlIiOjY4LCJHIjo4NCwiQiI6MTA2fX0sIklzVmlzaWJsZSI6dHJ1ZSwiV2lkdGgiOjAuMCwiSGVpZ2h0IjoxMi4wLCJCb3JkZXJTdHlsZSI6eyIkaWQiOiI1NTciLCJMaW5lQ29sb3IiOnsiJGlkIjoiNTU4IiwiJHR5cGUiOiJOTFJFLkNvbW1vbi5Eb20uU29saWRDb2xvckJydXNoLCBOTFJFLkNvbW1vbiIsIkNvbG9yIjp7IiRpZCI6IjU1OSIsIkEiOjI1NSwiUiI6MjU1LCJHIjowLCJCIjowfX0sIkxpbmVXZWlnaHQiOjAuMCwiTGluZVR5cGUiOjAsIlBhcmVudFN0eWxlIjpudWxsfSwiUGFyZW50U3R5bGUiOnsiJHJlZiI6IjEwMyJ9fSwiVGl0bGVTdHlsZSI6eyIkaWQiOiI1NjAiLCJGb250U2V0dGluZ3MiOnsiJGlkIjoiNTYxIiwiRm9udFNpemUiOjgsIkZvbnROYW1lIjoiQ2FsaWJyaSIsIklzQm9sZCI6ZmFsc2UsIklzSXRhbGljIjpmYWxzZSwiSXNVbmRlcmxpbmVkIjpmYWxzZSwiUGFyZW50U3R5bGUiOnsiJHJlZiI6IjExMiJ9fSwiQXV0b1NpemUiOjIsIkZvcmVncm91bmQiOnsiJGlkIjoiNTYyIiwiQ29sb3IiOnsiJGlkIjoiNTYzIiwiQSI6MjU1LCJSIjoxMTUsIkciOjExNSwiQiI6MTE1fX0sIk1heFdpZHRoIjo0OC43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Y0IiwiTGluZUNvbG9yIjpudWxsLCJMaW5lV2VpZ2h0IjowLjAsIkxpbmVUeXBlIjowLCJQYXJlbnRTdHlsZSI6bnVsbH0sIlBhcmVudFN0eWxlIjp7IiRyZWYiOiIxMTEifX0sIkRhdGVTdHlsZSI6eyIkaWQiOiI1NjUiLCJGb250U2V0dGluZ3MiOnsiJGlkIjoiNTY2IiwiRm9udFNpemUiOjgsIkZvbnROYW1lIjoiQ2FsaWJyaSIsIklzQm9sZCI6ZmFsc2UsIklzSXRhbGljIjpmYWxzZSwiSXNVbmRlcmxpbmVkIjpmYWxzZSwiUGFyZW50U3R5bGUiOnsiJHJlZiI6IjExOSJ9fSwiQXV0b1NpemUiOjAsIkZvcmVncm91bmQiOnsiJGlkIjoiNTY3IiwiQ29sb3IiOnsiJGlkIjoiNTY4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Y5IiwiTGluZUNvbG9yIjpudWxsLCJMaW5lV2VpZ2h0IjowLjAsIkxpbmVUeXBlIjowLCJQYXJlbnRTdHlsZSI6bnVsbH0sIlBhcmVudFN0eWxlIjp7IiRyZWYiOiIxMTgifX0sIkRhdGVGb3JtYXQiOnsiJHJlZiI6IjEyNSJ9LCJJc1Zpc2libGUiOnRydWUsIlBhcmVudFN0eWxlIjp7IiRyZWYiOiI4MiJ9fSwiSW5kZXgiOjE4LCJTbWFydER1cmF0aW9uQWN0aXZhdGVkIjpmYWxzZSwiRGF0ZUZvcm1hdCI6eyIkcmVmIjoiMTI1In0sIklkIjoiN2I2ZmJhMjEtNDRjZi00NjNlLThiOWQtYWYwMjZjNzQ1YTZkIiwiSW1wb3J0SWQiOm51bGwsIlRpdGxlIjoiU3ViLXNlY3Rpb25zIDEiLCJOb3RlIjpudWxsLCJIeXBlcmxpbmsiOm51bGwsIklzQ2hhbmdlZCI6ZmFsc2UsIklzTmV3Ijp0cnVlfSx7IiRpZCI6IjU3MCIsIkdyb3VwTmFtZSI6bnVsbCwiU3RhcnREYXRlIjoiMjAxNy0wNi0yN1QwMDowMDowMFoiLCJFbmREYXRlIjoiMjAxNy0wNy0wMlQyMzo1OTowMFoiLCJQZXJjZW50YWdlQ29tcGxldGUiOm51bGwsIlN0eWxlIjp7IiRpZCI6IjU3MSIsIlNoYXBlIjo2LCJTaGFwZVRoaWNrbmVzcyI6MywiRHVyYXRpb25Gb3JtYXQiOjAsIkluY2x1ZGVOb25Xb3JraW5nRGF5c0luRHVyYXRpb24iOmZhbHNlLCJQZXJjZW50YWdlQ29tcGxldGVTdHlsZSI6eyIkaWQiOiI1NzIiLCJGb250U2V0dGluZ3MiOnsiJGlkIjoiNTc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c0IiwiTGluZUNvbG9yIjpudWxsLCJMaW5lV2VpZ2h0IjowLjAsIkxpbmVUeXBlIjowLCJQYXJlbnRTdHlsZSI6bnVsbH0sIlBhcmVudFN0eWxlIjp7IiRyZWYiOiI4MyJ9fSwiRHVyYXRpb25TdHlsZSI6eyIkaWQiOiI1NzUiLCJGb250U2V0dGluZ3MiOnsiJGlkIjoiNTc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c3IiwiTGluZUNvbG9yIjpudWxsLCJMaW5lV2VpZ2h0IjowLjAsIkxpbmVUeXBlIjowLCJQYXJlbnRTdHlsZSI6bnVsbH0sIlBhcmVudFN0eWxlIjp7IiRyZWYiOiI5MCJ9fSwiSG9yaXpvbnRhbENvbm5lY3RvclN0eWxlIjp7IiRpZCI6IjU3OCIsIkxpbmVDb2xvciI6eyIkcmVmIjoiOTgifSwiTGluZVdlaWdodCI6MC4wLCJMaW5lVHlwZSI6MCwiUGFyZW50U3R5bGUiOnsiJHJlZiI6Ijk3In19LCJWZXJ0aWNhbENvbm5lY3RvclN0eWxlIjp7IiRpZCI6IjU3O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1ODAiLCJNYXJnaW4iOnsiJHJlZiI6IjEwNCJ9LCJQYWRkaW5nIjp7IiRpZCI6IjU4MSIsIlRvcCI6MCwiTGVmdCI6MCwiUmlnaHQiOjIsIkJvdHRvbSI6MH0sIkJhY2tncm91bmQiOnsiJGlkIjoiNTgyIiwiQ29sb3IiOnsiJGlkIjoiNTgzIiwiQSI6MjU1LCJSIjo5MSwiRyI6MTU1LCJCIjoyMTN9fSwiSXNWaXNpYmxlIjp0cnVlLCJXaWR0aCI6MC4wLCJIZWlnaHQiOjE2LjUsIkJvcmRlclN0eWxlIjp7IiRpZCI6IjU4NCIsIkxpbmVDb2xvciI6eyIkaWQiOiI1ODUiLCIkdHlwZSI6Ik5MUkUuQ29tbW9uLkRvbS5Tb2xpZENvbG9yQnJ1c2gsIE5MUkUuQ29tbW9uIiwiQ29sb3IiOnsiJGlkIjoiNTg2IiwiQSI6MjU1LCJSIjoyNTUsIkciOjAsIkIiOjB9fSwiTGluZVdlaWdodCI6MC4wLCJMaW5lVHlwZSI6MCwiUGFyZW50U3R5bGUiOm51bGx9LCJQYXJlbnRTdHlsZSI6eyIkcmVmIjoiMTAzIn19LCJUaXRsZVN0eWxlIjp7IiRpZCI6IjU4NyIsIkZvbnRTZXR0aW5ncyI6eyIkaWQiOiI1ODgiLCJGb250U2l6ZSI6OCwiRm9udE5hbWUiOiJDYWxpYnJpIiwiSXNCb2xkIjpmYWxzZSwiSXNJdGFsaWMiOmZhbHNlLCJJc1VuZGVybGluZWQiOmZhbHNlLCJQYXJlbnRTdHlsZSI6eyIkcmVmIjoiMTEyIn19LCJBdXRvU2l6ZSI6MiwiRm9yZWdyb3VuZCI6eyIkaWQiOiI1ODkiLCJDb2xvciI6eyIkaWQiOiI1OTA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U5MSIsIkxpbmVDb2xvciI6bnVsbCwiTGluZVdlaWdodCI6MC4wLCJMaW5lVHlwZSI6MCwiUGFyZW50U3R5bGUiOm51bGx9LCJQYXJlbnRTdHlsZSI6eyIkcmVmIjoiMTExIn19LCJEYXRlU3R5bGUiOnsiJGlkIjoiNTkyIiwiRm9udFNldHRpbmdzIjp7IiRpZCI6IjU5MyIsIkZvbnRTaXplIjo2LCJGb250TmFtZSI6IkNhbGlicmkiLCJJc0JvbGQiOmZhbHNlLCJJc0l0YWxpYyI6ZmFsc2UsIklzVW5kZXJsaW5lZCI6ZmFsc2UsIlBhcmVudFN0eWxlIjp7IiRyZWYiOiIxMTkifX0sIkF1dG9TaXplIjoyLCJGb3JlZ3JvdW5kIjp7IiRpZCI6IjU5NCIsIkNvbG9yIjp7IiRpZCI6IjU5NSIsIkEiOjI1NSwiUiI6MTkxLCJHIjoxOTEsIkIiOjE5MX19LCJNYXhXaWR0aCI6MjQuNzU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5NiIsIkxpbmVDb2xvciI6bnVsbCwiTGluZVdlaWdodCI6MC4wLCJMaW5lVHlwZSI6MCwiUGFyZW50U3R5bGUiOm51bGx9LCJQYXJlbnRTdHlsZSI6eyIkcmVmIjoiMTE4In19LCJEYXRlRm9ybWF0Ijp7IiRyZWYiOiIxMjUifSwiSXNWaXNpYmxlIjp0cnVlLCJQYXJlbnRTdHlsZSI6eyIkcmVmIjoiODIifX0sIkluZGV4IjoxOSwiU21hcnREdXJhdGlvbkFjdGl2YXRlZCI6ZmFsc2UsIkRhdGVGb3JtYXQiOnsiJHJlZiI6IjEyNSJ9LCJJZCI6IjhkNzVhYWY5LTFmMTEtNDA1ZC04NzIwLTY5OGFmNTMwNDA3MSIsIkltcG9ydElkIjpudWxsLCJUaXRsZSI6IlN1Yi1zdWItdGFzayAxIiwiTm90ZSI6bnVsbCwiSHlwZXJsaW5rIjpudWxsLCJJc0NoYW5nZWQiOmZhbHNlLCJJc05ldyI6dHJ1ZX0seyIkaWQiOiI1OTciLCJHcm91cE5hbWUiOm51bGwsIlN0YXJ0RGF0ZSI6IjIwMTctMDctMDNUMDA6MDA6MDBaIiwiRW5kRGF0ZSI6IjIwMTctMDctMDNUMjM6NTk6MDBaIiwiUGVyY2VudGFnZUNvbXBsZXRlIjpudWxsLCJTdHlsZSI6eyIkaWQiOiI1OTgiLCJTaGFwZSI6NCwiU2hhcGVUaGlja25lc3MiOjMsIkR1cmF0aW9uRm9ybWF0IjowLCJJbmNsdWRlTm9uV29ya2luZ0RheXNJbkR1cmF0aW9uIjpmYWxzZSwiUGVyY2VudGFnZUNvbXBsZXRlU3R5bGUiOnsiJGlkIjoiNTk5IiwiRm9udFNldHRpbmdzIjp7IiRpZCI6IjYwM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wMSIsIkxpbmVDb2xvciI6bnVsbCwiTGluZVdlaWdodCI6MC4wLCJMaW5lVHlwZSI6MCwiUGFyZW50U3R5bGUiOm51bGx9LCJQYXJlbnRTdHlsZSI6eyIkcmVmIjoiODMifX0sIkR1cmF0aW9uU3R5bGUiOnsiJGlkIjoiNjAyIiwiRm9udFNldHRpbmdzIjp7IiRpZCI6IjYwM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wNCIsIkxpbmVDb2xvciI6bnVsbCwiTGluZVdlaWdodCI6MC4wLCJMaW5lVHlwZSI6MCwiUGFyZW50U3R5bGUiOm51bGx9LCJQYXJlbnRTdHlsZSI6eyIkcmVmIjoiOTAifX0sIkhvcml6b250YWxDb25uZWN0b3JTdHlsZSI6eyIkaWQiOiI2MDUiLCJMaW5lQ29sb3IiOnsiJHJlZiI6Ijk4In0sIkxpbmVXZWlnaHQiOjAuMCwiTGluZVR5cGUiOjAsIlBhcmVudFN0eWxlIjp7IiRyZWYiOiI5NyJ9fSwiVmVydGljYWxDb25uZWN0b3JTdHlsZSI6eyIkaWQiOiI2MDY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A3IiwiTWFyZ2luIjp7IiRyZWYiOiIxMDQifSwiUGFkZGluZyI6eyIkaWQiOiI2MDgiLCJUb3AiOjAsIkxlZnQiOjAsIlJpZ2h0IjoyLCJCb3R0b20iOjB9LCJCYWNrZ3JvdW5kIjp7IiRpZCI6IjYwOSIsIkNvbG9yIjp7IiRpZCI6IjYxMCIsIkEiOjI1NSwiUiI6MTk3LCJHIjo5MCwiQiI6MTd9fSwiSXNWaXNpYmxlIjp0cnVlLCJXaWR0aCI6MC4wLCJIZWlnaHQiOjEyLjAsIkJvcmRlclN0eWxlIjp7IiRpZCI6IjYxMSIsIkxpbmVDb2xvciI6eyIkaWQiOiI2MTIiLCIkdHlwZSI6Ik5MUkUuQ29tbW9uLkRvbS5Tb2xpZENvbG9yQnJ1c2gsIE5MUkUuQ29tbW9uIiwiQ29sb3IiOnsiJGlkIjoiNjEzIiwiQSI6MjU1LCJSIjoyNTUsIkciOjAsIkIiOjB9fSwiTGluZVdlaWdodCI6MC4wLCJMaW5lVHlwZSI6MCwiUGFyZW50U3R5bGUiOm51bGx9LCJQYXJlbnRTdHlsZSI6eyIkcmVmIjoiMTAzIn19LCJUaXRsZVN0eWxlIjp7IiRpZCI6IjYxNCIsIkZvbnRTZXR0aW5ncyI6eyIkaWQiOiI2MTUiLCJGb250U2l6ZSI6OCwiRm9udE5hbWUiOiJDYWxpYnJpIiwiSXNCb2xkIjpmYWxzZSwiSXNJdGFsaWMiOmZhbHNlLCJJc1VuZGVybGluZWQiOmZhbHNlLCJQYXJlbnRTdHlsZSI6eyIkcmVmIjoiMTEyIn19LCJBdXRvU2l6ZSI6MiwiRm9yZWdyb3VuZCI6eyIkaWQiOiI2MTYiLCJDb2xvciI6eyIkaWQiOiI2MTc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YxOCIsIkxpbmVDb2xvciI6bnVsbCwiTGluZVdlaWdodCI6MC4wLCJMaW5lVHlwZSI6MCwiUGFyZW50U3R5bGUiOm51bGx9LCJQYXJlbnRTdHlsZSI6eyIkcmVmIjoiMTExIn19LCJEYXRlU3R5bGUiOnsiJGlkIjoiNjE5IiwiRm9udFNldHRpbmdzIjp7IiRpZCI6IjYyMCIsIkZvbnRTaXplIjo2LCJGb250TmFtZSI6IkNhbGlicmkiLCJJc0JvbGQiOmZhbHNlLCJJc0l0YWxpYyI6ZmFsc2UsIklzVW5kZXJsaW5lZCI6ZmFsc2UsIlBhcmVudFN0eWxlIjp7IiRyZWYiOiIxMTkifX0sIkF1dG9TaXplIjoyLCJGb3JlZ3JvdW5kIjp7IiRpZCI6IjYyMSIsIkNvbG9yIjp7IiRpZCI6IjYyMiIsIkEiOjI1NSwiUiI6MTkxLCJHIjoxOTEsIkIiOjE5MX19LCJNYXhXaWR0aCI6OS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MjMiLCJMaW5lQ29sb3IiOm51bGwsIkxpbmVXZWlnaHQiOjAuMCwiTGluZVR5cGUiOjAsIlBhcmVudFN0eWxlIjpudWxsfSwiUGFyZW50U3R5bGUiOnsiJHJlZiI6IjExOCJ9fSwiRGF0ZUZvcm1hdCI6eyIkcmVmIjoiMTI1In0sIklzVmlzaWJsZSI6dHJ1ZSwiUGFyZW50U3R5bGUiOnsiJHJlZiI6IjgyIn19LCJJbmRleCI6MjAsIlNtYXJ0RHVyYXRpb25BY3RpdmF0ZWQiOmZhbHNlLCJEYXRlRm9ybWF0Ijp7IiRyZWYiOiIxMjUifSwiSWQiOiJkYzU5ODY0YS04ZmU2LTQ2MWYtOTNmOC01NDM5NjdjM2E3MTAiLCJJbXBvcnRJZCI6bnVsbCwiVGl0bGUiOiJTdWItc3ViLXRhc2sgMiIsIk5vdGUiOm51bGwsIkh5cGVybGluayI6bnVsbCwiSXNDaGFuZ2VkIjpmYWxzZSwiSXNOZXciOnRydWV9XSwiTXNQcm9qZWN0SXRlbXNUcmVlIjp7IiRpZCI6IjYyNCIsIlJvb3QiOnsiSW1wb3J0SWQiOm51bGwsIklzSW1wb3J0ZWQiOmZhbHNlLCJDaGlsZHJlbiI6W119fSwiTWV0YWRhdGEiOnsiJGlkIjoiNjI1IiwiUmVjZW50Q29sb3JzQ29sbGVjdGlvbiI6IltdIn0sIlNldHRpbmdzIjp7IiRpZCI6IjYy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Q29uZmlndXJhdGlvbiI6eyIkaWQiOiI2MjciLCJVc2VUaW1lIjpmYWxzZSwiV29ya0RheVN0YXJ0IjoiMDA6MDA6MDAiLCJXb3JrRGF5RW5kIjoiMjM6NTk6MDAifSwiTGFzdFVzZWRUZW1wbGF0ZUlkIjoiY2MyNmY4NjMtMjdjZS00ODBlLWE1ODktYjNmMTJmMmQ2ZWIw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170</Words>
  <Application>Microsoft Macintosh PowerPoint</Application>
  <PresentationFormat>화면 슬라이드 쇼(4:3)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2018-07-22T20:17:02Z</dcterms:modified>
</cp:coreProperties>
</file>