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00" r:id="rId2"/>
    <p:sldId id="301" r:id="rId3"/>
    <p:sldId id="283" r:id="rId4"/>
    <p:sldId id="29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300"/>
            <p14:sldId id="301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4604"/>
  </p:normalViewPr>
  <p:slideViewPr>
    <p:cSldViewPr>
      <p:cViewPr varScale="1">
        <p:scale>
          <a:sx n="63" d="100"/>
          <a:sy n="63" d="100"/>
        </p:scale>
        <p:origin x="1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40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5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27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기술적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리스크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명확하지 않은 요구사항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요구사항을 보충해나갔다는 식으로 풀어간다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조직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리스크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리소스 위주로 풀어나간다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: 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한정된 리소스에서 프로젝트를 진행하기 위해 테스트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개발자를 나눔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제품 품질 </a:t>
            </a:r>
            <a:r>
              <a:rPr lang="ko-KR" altLang="en-US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리스크</a:t>
            </a:r>
            <a:endParaRPr lang="en-US" altLang="ko-KR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신규 기능에 따른 </a:t>
            </a:r>
            <a:r>
              <a:rPr lang="en-US" altLang="ko-K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</a:t>
            </a:r>
            <a:r>
              <a:rPr lang="ko-KR" altLang="en-US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과정에서 의도치 않은 많은 오류가 발생</a:t>
            </a:r>
            <a:r>
              <a:rPr lang="en-US" altLang="ko-K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: integration Test</a:t>
            </a:r>
            <a:r>
              <a:rPr lang="ko-KR" altLang="en-US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뿐만아니라 사용자 입장에서 </a:t>
            </a:r>
            <a:r>
              <a:rPr lang="en-US" altLang="ko-K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Test</a:t>
            </a:r>
            <a:r>
              <a:rPr lang="ko-KR" altLang="en-US" sz="2000" b="1" i="1" smtClean="0">
                <a:latin typeface="Arial" panose="020B0604020202020204" pitchFamily="34" charset="0"/>
                <a:cs typeface="Arial" panose="020B0604020202020204" pitchFamily="34" charset="0"/>
              </a:rPr>
              <a:t>도 동시에 진행하여  버그를 발견할 수 있도록 노력한 부분 풀어나갈것</a:t>
            </a:r>
            <a:r>
              <a:rPr lang="en-US" altLang="ko-K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Risk Management </a:t>
            </a:r>
            <a:r>
              <a:rPr lang="ko-KR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27AAC2-195B-F545-9B37-CCE4EBD13C76}"/>
              </a:ext>
            </a:extLst>
          </p:cNvPr>
          <p:cNvSpPr txBox="1"/>
          <p:nvPr/>
        </p:nvSpPr>
        <p:spPr>
          <a:xfrm>
            <a:off x="4659156" y="1268760"/>
            <a:ext cx="3788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Risk management </a:t>
            </a:r>
            <a:r>
              <a:rPr kumimoji="1" lang="ko-KR" altLang="en-US" dirty="0">
                <a:solidFill>
                  <a:srgbClr val="FF0000"/>
                </a:solidFill>
              </a:rPr>
              <a:t>추가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Project &amp; Product </a:t>
            </a:r>
            <a:r>
              <a:rPr kumimoji="1" lang="ko-KR" altLang="en-US" dirty="0">
                <a:solidFill>
                  <a:srgbClr val="FF0000"/>
                </a:solidFill>
              </a:rPr>
              <a:t>관점에서 기술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A35872-4DD6-3B46-9D3F-9FAA18C9CE27}"/>
              </a:ext>
            </a:extLst>
          </p:cNvPr>
          <p:cNvSpPr txBox="1"/>
          <p:nvPr/>
        </p:nvSpPr>
        <p:spPr>
          <a:xfrm>
            <a:off x="6876256" y="2504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황</a:t>
            </a:r>
            <a:r>
              <a:rPr kumimoji="1" lang="en-US" altLang="ko-KR" dirty="0">
                <a:solidFill>
                  <a:srgbClr val="FF0000"/>
                </a:solidFill>
              </a:rPr>
              <a:t>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72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</a:t>
            </a:r>
            <a:r>
              <a:rPr lang="en-US" altLang="ko-K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 Coverage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80% Line Coverage 80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US" altLang="ko-K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Coeverage</a:t>
            </a:r>
            <a:endParaRPr lang="en-US" altLang="ko-K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5h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7/23, 1 member, 5 hours)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Effort :  </a:t>
            </a: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10h (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7/23, 2 members, each 5hours)</a:t>
            </a:r>
            <a:endParaRPr lang="en-US" altLang="ko-K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Actual : 11h (7/23 , </a:t>
            </a: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2 members, 6hours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+ 5hours </a:t>
            </a: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Outputs (ref. </a:t>
            </a:r>
            <a:r>
              <a:rPr lang="en-US" altLang="ko-K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appendix.5)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 Result Report (PIT Summary)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 of Mutation coverage was not directly related to improvement of Unit Test defect detection. (actually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we could not find a bug in the actual program due to the test case change by the mutation 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Rather than increasing mutation coverage, it is important to selectively handle the remaining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 case bugs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provided by the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PIT.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could see that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 test case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implementation of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parts to be checked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of stub processing affected the mutation coverage.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Mutation Test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3D15EE-92DC-0C48-8648-2657CCC5B593}"/>
              </a:ext>
            </a:extLst>
          </p:cNvPr>
          <p:cNvSpPr txBox="1"/>
          <p:nvPr/>
        </p:nvSpPr>
        <p:spPr>
          <a:xfrm>
            <a:off x="6876256" y="2504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황</a:t>
            </a:r>
            <a:r>
              <a:rPr kumimoji="1" lang="en-US" altLang="ko-KR" dirty="0">
                <a:solidFill>
                  <a:srgbClr val="FF0000"/>
                </a:solidFill>
              </a:rPr>
              <a:t>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45" y="918045"/>
            <a:ext cx="2426909" cy="12961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6" y="6504221"/>
            <a:ext cx="654745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mutation test before implement new feature</a:t>
            </a:r>
          </a:p>
        </p:txBody>
      </p:sp>
    </p:spTree>
    <p:extLst>
      <p:ext uri="{BB962C8B-B14F-4D97-AF65-F5344CB8AC3E}">
        <p14:creationId xmlns:p14="http://schemas.microsoft.com/office/powerpoint/2010/main" val="19612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Merge the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new features into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one repository and verify that they are working properly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Completion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result : 100% 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45h (7/18~20, 2hours a day, all members) -&gt; 19h 30m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15h 40m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: 11 (ref. appendix.5 )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 rate : : 100 %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: 1 (SDET-46) (appendix. 5)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the tartan project, the modules are already integrated, should we do the integration test?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test</a:t>
            </a:r>
            <a:r>
              <a:rPr lang="ko-KR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피쳐별 테스트 케이스 기술 후 작성할 예정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A57EB-F596-0F40-98BA-26FFE0909D0D}"/>
              </a:ext>
            </a:extLst>
          </p:cNvPr>
          <p:cNvSpPr txBox="1"/>
          <p:nvPr/>
        </p:nvSpPr>
        <p:spPr>
          <a:xfrm>
            <a:off x="3169712" y="3284984"/>
            <a:ext cx="551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FF0000"/>
                </a:solidFill>
              </a:rPr>
              <a:t>New feature </a:t>
            </a:r>
            <a:r>
              <a:rPr kumimoji="1" lang="ko-KR" altLang="en-US" dirty="0">
                <a:solidFill>
                  <a:srgbClr val="FF0000"/>
                </a:solidFill>
              </a:rPr>
              <a:t>내용 위주로 재구성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기존 내용은 </a:t>
            </a:r>
            <a:r>
              <a:rPr kumimoji="1" lang="en-US" altLang="ko-KR" dirty="0">
                <a:solidFill>
                  <a:srgbClr val="FF0000"/>
                </a:solidFill>
              </a:rPr>
              <a:t>effort. </a:t>
            </a:r>
            <a:r>
              <a:rPr kumimoji="1" lang="ko-KR" altLang="en-US" dirty="0">
                <a:solidFill>
                  <a:srgbClr val="FF0000"/>
                </a:solidFill>
              </a:rPr>
              <a:t>관련된 데이터 위주로 재사용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B2E287-0F97-0C49-84B9-63FCDC0A1D94}"/>
              </a:ext>
            </a:extLst>
          </p:cNvPr>
          <p:cNvSpPr txBox="1"/>
          <p:nvPr/>
        </p:nvSpPr>
        <p:spPr>
          <a:xfrm>
            <a:off x="6876256" y="2504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황</a:t>
            </a:r>
            <a:r>
              <a:rPr kumimoji="1" lang="en-US" altLang="ko-KR" dirty="0">
                <a:solidFill>
                  <a:srgbClr val="FF0000"/>
                </a:solidFill>
              </a:rPr>
              <a:t>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381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Before Coverage </a:t>
            </a:r>
            <a:endParaRPr lang="en-US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3198368"/>
            <a:ext cx="222022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After Coverage </a:t>
            </a:r>
            <a:endParaRPr lang="en-US" altLang="ko-KR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" y="3668638"/>
            <a:ext cx="541972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" y="4236981"/>
            <a:ext cx="53911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6" y="4509120"/>
            <a:ext cx="54768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21" y="4782188"/>
            <a:ext cx="5476875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43" y="1856976"/>
            <a:ext cx="5372100" cy="24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21" y="1295001"/>
            <a:ext cx="5381625" cy="561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10" y="2093740"/>
            <a:ext cx="5448300" cy="257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08" y="2350915"/>
            <a:ext cx="544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422</Words>
  <Application>Microsoft Office PowerPoint</Application>
  <PresentationFormat>화면 슬라이드 쇼(4:3)</PresentationFormat>
  <Paragraphs>60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127</cp:revision>
  <dcterms:created xsi:type="dcterms:W3CDTF">2018-07-20T19:33:24Z</dcterms:created>
  <dcterms:modified xsi:type="dcterms:W3CDTF">2018-07-31T03:44:44Z</dcterms:modified>
</cp:coreProperties>
</file>