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70" r:id="rId2"/>
    <p:sldId id="300" r:id="rId3"/>
    <p:sldId id="301" r:id="rId4"/>
    <p:sldId id="308" r:id="rId5"/>
    <p:sldId id="307" r:id="rId6"/>
    <p:sldId id="29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300"/>
            <p14:sldId id="301"/>
            <p14:sldId id="308"/>
            <p14:sldId id="307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/>
    <p:restoredTop sz="94574"/>
  </p:normalViewPr>
  <p:slideViewPr>
    <p:cSldViewPr>
      <p:cViewPr varScale="1">
        <p:scale>
          <a:sx n="110" d="100"/>
          <a:sy n="110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2018-08-01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80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257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209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77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174153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="" xmlns:a16="http://schemas.microsoft.com/office/drawing/2014/main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="" xmlns:a16="http://schemas.microsoft.com/office/drawing/2014/main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46B8AF-E701-F948-80F0-187808BB4ED5}"/>
              </a:ext>
            </a:extLst>
          </p:cNvPr>
          <p:cNvSpPr txBox="1"/>
          <p:nvPr/>
        </p:nvSpPr>
        <p:spPr>
          <a:xfrm>
            <a:off x="1547664" y="3789040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Final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497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Risk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Technical Risk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Unclear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make implementation and source modification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: 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add requirements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 clarify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level of java language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among individual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job by individual skill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Risk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resource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 implement new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: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developer and tester</a:t>
            </a:r>
          </a:p>
          <a:p>
            <a:pPr lvl="1">
              <a:lnSpc>
                <a:spcPct val="13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to </a:t>
            </a: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appropriate project management </a:t>
            </a:r>
            <a:r>
              <a:rPr lang="en-US" altLang="ko-KR" sz="16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ko-KR" sz="1600" b="1" u="sng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JIRA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that team members feel familiar.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 Quality Risk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sz="1600" b="1" u="sn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unintended errors occurred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during the integration of new functions : </a:t>
            </a:r>
            <a:r>
              <a:rPr lang="en-US" altLang="ko-KR" sz="16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Simultaneously execute integration test and system test.</a:t>
            </a:r>
            <a:endParaRPr lang="en-US" altLang="ko-KR" sz="2000" b="1" u="sng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Risk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179512" y="613537"/>
            <a:ext cx="8496944" cy="612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Goal : Satisfying Mutation coverage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Goal Coverage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80% line coverage 80% mutation 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Planned Effort : 5h (7/23, 1 member, 5 hours)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Estimated Effort :  10h (7/23, 2 members, each 5hours)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Actual : 11h (7/23 , 2 members, 6hours + 5hours )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Outputs (ref. </a:t>
            </a:r>
            <a:r>
              <a:rPr lang="en-US" altLang="ko-K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appendix.4)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affected Unit Test Case : GameTest.java - 46 , </a:t>
            </a:r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ItemTest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- 3, PlayerTest.java - 4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Test Result Report (PIT Summary)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  <a:endParaRPr lang="en-US" altLang="ko-K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Improvement of Mutation coverage was not directly related to improvement of Unit Test defect detection.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selectively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handle the remaining test case bugs provided by the PIT.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explicit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unit test case implementation of the parts to be checked and the degree of stub processing affected the mutation coverage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purpose of the mutation test is to check the fidelity of the test case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verification of programs that contain a lot of logic to change the value </a:t>
            </a:r>
            <a:endParaRPr lang="en-US" altLang="ko-KR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case verification of </a:t>
            </a: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safety-oriented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 (automotive, aviation-related programs, etc.).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– Mutation Test (added) </a:t>
            </a:r>
            <a:endParaRPr lang="ko-KR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746" y="6504221"/>
            <a:ext cx="654745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did mutation test before implement new feature</a:t>
            </a:r>
          </a:p>
        </p:txBody>
      </p:sp>
    </p:spTree>
    <p:extLst>
      <p:ext uri="{BB962C8B-B14F-4D97-AF65-F5344CB8AC3E}">
        <p14:creationId xmlns:p14="http://schemas.microsoft.com/office/powerpoint/2010/main" val="15142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764704"/>
            <a:ext cx="8496944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Merge the new features into one repository and verify that they are working properly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 (Big-bang integration)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Completion 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Test case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pass ratio :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Planned Effort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60h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Effort : 46.5h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Actual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Effort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27.5h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(ref. appendix.5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Test case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17 (pass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rate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100 %)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Defect list :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altLang="ko-K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the tartan project, the modules are already integrated, should we do the integration test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b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400" dirty="0"/>
              <a:t>it is judged that there are no difference between system test and this integration </a:t>
            </a:r>
            <a:r>
              <a:rPr lang="en-US" altLang="ko-KR" sz="1400" dirty="0" smtClean="0"/>
              <a:t>test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We could find many issues in the integration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other functions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For our team, we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used integration test more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than unit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test.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activity – Integration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en-US" altLang="ko-K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4. Quality activity – </a:t>
            </a:r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Mutation Test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2381934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Before Coverage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3528" y="3198368"/>
            <a:ext cx="2220223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After Coverage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1" y="3668638"/>
            <a:ext cx="5419725" cy="552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06" y="4236981"/>
            <a:ext cx="5391150" cy="25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06" y="4509120"/>
            <a:ext cx="5476875" cy="238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21" y="4782188"/>
            <a:ext cx="5476875" cy="457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43" y="1856976"/>
            <a:ext cx="5372100" cy="2476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221" y="1295001"/>
            <a:ext cx="5381625" cy="5619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10" y="2093740"/>
            <a:ext cx="5448300" cy="2571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508" y="2350915"/>
            <a:ext cx="54483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6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5. Quality activity – Integration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5496" y="548680"/>
            <a:ext cx="1542089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Test case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8720"/>
            <a:ext cx="9144000" cy="21774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6" y="5726486"/>
            <a:ext cx="7741583" cy="10298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" y="3073865"/>
            <a:ext cx="8965720" cy="26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442</Words>
  <Application>Microsoft Office PowerPoint</Application>
  <PresentationFormat>화면 슬라이드 쇼(4:3)</PresentationFormat>
  <Paragraphs>65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황효연/연구원/IVI SE팀(hyoyeon.hwang@lge.com)</cp:lastModifiedBy>
  <cp:revision>161</cp:revision>
  <dcterms:created xsi:type="dcterms:W3CDTF">2018-07-20T19:33:24Z</dcterms:created>
  <dcterms:modified xsi:type="dcterms:W3CDTF">2018-08-01T20:36:36Z</dcterms:modified>
</cp:coreProperties>
</file>