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27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>
      <p:cViewPr varScale="1">
        <p:scale>
          <a:sx n="88" d="100"/>
          <a:sy n="88" d="100"/>
        </p:scale>
        <p:origin x="408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2018-07-21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det-bts.atlassian.net/issues/?jql=project%20%3D%20%22SDET%22%20AND%20component%20%3D%20%22SYSTEM_TEST_DEFECT%22%20and%20createdDate%20%3C%3D%20%272018%2F07%2F18%27" TargetMode="External"/><Relationship Id="rId7" Type="http://schemas.openxmlformats.org/officeDocument/2006/relationships/hyperlink" Target="https://sdet-bts.atlassian.net/wiki/spaces/SDET/pages/425986/1-2.+Document+Test+Basis+and+Game+config.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____1.xlsx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8326906-BADA-D546-B5EB-0B3FD0E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174153"/>
            <a:ext cx="3744416" cy="2090789"/>
          </a:xfrm>
          <a:prstGeom prst="rect">
            <a:avLst/>
          </a:prstGeom>
        </p:spPr>
      </p:pic>
      <p:sp>
        <p:nvSpPr>
          <p:cNvPr id="7" name="AutoShape 2" descr="https://sdet-bts.atlassian.net/wiki/download/thumbnails/196610/IMG-7052.JPG?version=1&amp;modificationDate=1531539508835&amp;cacheVersion=1&amp;api=v2&amp;width=100">
            <a:extLst>
              <a:ext uri="{FF2B5EF4-FFF2-40B4-BE49-F238E27FC236}">
                <a16:creationId xmlns:a16="http://schemas.microsoft.com/office/drawing/2014/main" xmlns="" id="{3E3EB99E-BC9F-8649-BC00-DD719F02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63388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https://sdet-bts.atlassian.net/wiki/download/thumbnails/196610/IMG-7056.JPG?version=1&amp;modificationDate=1531539497859&amp;cacheVersion=1&amp;api=v2&amp;width=100">
            <a:extLst>
              <a:ext uri="{FF2B5EF4-FFF2-40B4-BE49-F238E27FC236}">
                <a16:creationId xmlns:a16="http://schemas.microsoft.com/office/drawing/2014/main" xmlns="" id="{3DDF5B4F-EB0C-8645-B31C-EB08F27A6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6258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6B8AF-E701-F948-80F0-187808BB4ED5}"/>
              </a:ext>
            </a:extLst>
          </p:cNvPr>
          <p:cNvSpPr txBox="1"/>
          <p:nvPr/>
        </p:nvSpPr>
        <p:spPr>
          <a:xfrm>
            <a:off x="1547664" y="3789040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600" b="1" i="1" dirty="0"/>
              <a:t>- Mid-term Presentation - </a:t>
            </a:r>
            <a:endParaRPr kumimoji="1"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0820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Team members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Sungho Chin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~~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~~~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Team Goal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Team Process.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Team introductions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3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Strategic/Tactical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There are no unpredictable errors in </a:t>
            </a:r>
            <a:r>
              <a:rPr lang="en-US" altLang="ko-KR" dirty="0" smtClean="0"/>
              <a:t>tartan system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Focus on Testability 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TDD about new feature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Quality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Vaild</a:t>
            </a:r>
            <a:r>
              <a:rPr lang="en-US" altLang="ko-KR" b="1" dirty="0" smtClean="0"/>
              <a:t> Test(no simple coverage ratio)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Project tracking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Time Log Trend (</a:t>
            </a:r>
            <a:r>
              <a:rPr lang="en-US" altLang="ko-KR" dirty="0"/>
              <a:t>burn down </a:t>
            </a:r>
            <a:r>
              <a:rPr lang="en-US" altLang="ko-KR" dirty="0" smtClean="0"/>
              <a:t>chart)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Discussion of collected data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/>
              <a:t>Wiki : </a:t>
            </a:r>
            <a:r>
              <a:rPr lang="en-US" altLang="ko-KR" dirty="0"/>
              <a:t>https://sdet-bts.atlassian.net/wiki/spaces/SDET/overview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/>
              <a:t>JIRA : </a:t>
            </a:r>
            <a:r>
              <a:rPr lang="en-US" altLang="ko-KR" sz="1400" dirty="0"/>
              <a:t>https://sdet-bts.atlassian.net/secure/RapidBoard.jspa?rapidView=1&amp;projectKey=SDET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/>
              <a:t>Sonar : </a:t>
            </a:r>
            <a:r>
              <a:rPr lang="en-US" altLang="ko-KR" dirty="0"/>
              <a:t>http://40.74.87.211:9000/projects?sort=-analysis_date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Team </a:t>
            </a:r>
            <a:r>
              <a:rPr lang="en-US" altLang="ko-KR" sz="2400" b="1" dirty="0" smtClean="0"/>
              <a:t>plans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4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4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706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</a:rPr>
              <a:t>Pre-Test 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Ad-Hoc (Experience-based test design technique)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Code review 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Team (Technical) Review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Refactoring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Sonar, testability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Unit test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White Box testing(Coverage) + Black Box testing(functionality)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Integration test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Scenario testing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System test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Scenario </a:t>
            </a:r>
            <a:r>
              <a:rPr lang="en-US" altLang="ko-KR" dirty="0" smtClean="0"/>
              <a:t>testing, Ad-hoc Testing, Combination testing, BVA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Develop/Unit test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+ TDD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Code review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Integration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Sys test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Quality activities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3888" y="90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713575"/>
            <a:ext cx="3774751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00B050"/>
                </a:solidFill>
              </a:rPr>
              <a:t>It is not a formal quality system step.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00B050"/>
                </a:solidFill>
              </a:rPr>
              <a:t>Review of check the quality of acquired sw. </a:t>
            </a:r>
          </a:p>
        </p:txBody>
      </p:sp>
    </p:spTree>
    <p:extLst>
      <p:ext uri="{BB962C8B-B14F-4D97-AF65-F5344CB8AC3E}">
        <p14:creationId xmlns:p14="http://schemas.microsoft.com/office/powerpoint/2010/main" val="139043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5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GOAL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/>
              <a:t>Quality ‘smell’ </a:t>
            </a:r>
            <a:r>
              <a:rPr lang="en-US" altLang="ko-KR" b="1" dirty="0"/>
              <a:t>of the tartan system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/>
              <a:t>Review of requirements (at system </a:t>
            </a:r>
            <a:r>
              <a:rPr lang="en-US" altLang="ko-KR" b="1" dirty="0" smtClean="0"/>
              <a:t>level)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Participants : </a:t>
            </a:r>
            <a:r>
              <a:rPr lang="en-US" altLang="ko-KR" b="1" dirty="0" err="1" smtClean="0"/>
              <a:t>Sujung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Lyu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Planned Effort: 2 h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Actual Effort : 5 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Technique : Ad-Hoc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Outputs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 err="1" smtClean="0"/>
              <a:t>TestCase</a:t>
            </a:r>
            <a:r>
              <a:rPr lang="en-US" altLang="ko-KR" b="1" dirty="0"/>
              <a:t> : </a:t>
            </a:r>
            <a:r>
              <a:rPr lang="en-US" altLang="ko-KR" b="1" dirty="0" err="1" smtClean="0"/>
              <a:t>PreTest</a:t>
            </a:r>
            <a:r>
              <a:rPr lang="en-US" altLang="ko-KR" b="1" dirty="0" smtClean="0"/>
              <a:t> - </a:t>
            </a:r>
            <a:r>
              <a:rPr lang="en-US" altLang="ko-KR" b="1" dirty="0" err="1" smtClean="0"/>
              <a:t>TestCase</a:t>
            </a:r>
            <a:r>
              <a:rPr lang="en-US" altLang="ko-KR" b="1" dirty="0" smtClean="0"/>
              <a:t>(26)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Defect : </a:t>
            </a:r>
            <a:r>
              <a:rPr lang="en-US" altLang="ko-KR" b="1" dirty="0" smtClean="0">
                <a:hlinkClick r:id="rId3"/>
              </a:rPr>
              <a:t>JIRA ISSUE (15)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Map of Game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Review  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Understanding </a:t>
            </a:r>
            <a:r>
              <a:rPr lang="en-US" altLang="ko-KR" b="1" dirty="0"/>
              <a:t>the tartan </a:t>
            </a:r>
            <a:r>
              <a:rPr lang="en-US" altLang="ko-KR" b="1" dirty="0" smtClean="0"/>
              <a:t>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/>
              <a:t>Ambiguous requirements and unexpected gaming </a:t>
            </a:r>
            <a:r>
              <a:rPr lang="en-US" altLang="ko-KR" b="1" dirty="0" smtClean="0"/>
              <a:t>behavior</a:t>
            </a:r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287240" y="194215"/>
            <a:ext cx="4320480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 smtClean="0"/>
              <a:t>Pre-Test</a:t>
            </a:r>
            <a:endParaRPr lang="en-US" altLang="ko-KR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123335"/>
              </p:ext>
            </p:extLst>
          </p:nvPr>
        </p:nvGraphicFramePr>
        <p:xfrm>
          <a:off x="5724128" y="901949"/>
          <a:ext cx="3145917" cy="4471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워크시트" r:id="rId5" imgW="7981888" imgH="11953980" progId="Excel.Sheet.12">
                  <p:embed/>
                </p:oleObj>
              </mc:Choice>
              <mc:Fallback>
                <p:oleObj name="워크시트" r:id="rId5" imgW="7981888" imgH="119539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4128" y="901949"/>
                        <a:ext cx="3145917" cy="4471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실행 단추: 앞으로 또는 다음 2">
            <a:hlinkClick r:id="rId7" highlightClick="1"/>
          </p:cNvPr>
          <p:cNvSpPr/>
          <p:nvPr/>
        </p:nvSpPr>
        <p:spPr>
          <a:xfrm>
            <a:off x="2627784" y="5168079"/>
            <a:ext cx="249752" cy="205138"/>
          </a:xfrm>
          <a:prstGeom prst="actionButtonForwardNex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5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217</Words>
  <Application>Microsoft Office PowerPoint</Application>
  <PresentationFormat>화면 슬라이드 쇼(4:3)</PresentationFormat>
  <Paragraphs>61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Microsoft Excel 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유수정/책임연구원/IVI SE팀(sujung.lyu@lge.com)</cp:lastModifiedBy>
  <cp:revision>48</cp:revision>
  <dcterms:created xsi:type="dcterms:W3CDTF">2018-07-20T19:33:24Z</dcterms:created>
  <dcterms:modified xsi:type="dcterms:W3CDTF">2018-07-21T06:14:17Z</dcterms:modified>
</cp:coreProperties>
</file>