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4" r:id="rId1"/>
  </p:sldMasterIdLst>
  <p:sldIdLst>
    <p:sldId id="271" r:id="rId2"/>
    <p:sldId id="272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1116"/>
    <a:srgbClr val="D24726"/>
    <a:srgbClr val="D24626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96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1216" y="184"/>
      </p:cViewPr>
      <p:guideLst>
        <p:guide orient="horz" pos="213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7/24/18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639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7/24/18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797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7/24/18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649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7/24/18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234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7/24/18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249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7/24/18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908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7/24/18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961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7/24/18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671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7/24/18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137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7/24/18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256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7/24/18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349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64158-0CE9-4349-B3F5-2F2E57F0D0CB}" type="datetimeFigureOut">
              <a:rPr lang="en-US" smtClean="0"/>
              <a:t>7/24/18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59CC6-7B72-4137-928D-D85C24DCBB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79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tags" Target="../tags/tag117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63" Type="http://schemas.openxmlformats.org/officeDocument/2006/relationships/tags" Target="../tags/tag63.xml"/><Relationship Id="rId84" Type="http://schemas.openxmlformats.org/officeDocument/2006/relationships/tags" Target="../tags/tag84.xml"/><Relationship Id="rId138" Type="http://schemas.openxmlformats.org/officeDocument/2006/relationships/tags" Target="../tags/tag138.xml"/><Relationship Id="rId159" Type="http://schemas.openxmlformats.org/officeDocument/2006/relationships/tags" Target="../tags/tag159.xml"/><Relationship Id="rId170" Type="http://schemas.openxmlformats.org/officeDocument/2006/relationships/tags" Target="../tags/tag170.xml"/><Relationship Id="rId107" Type="http://schemas.openxmlformats.org/officeDocument/2006/relationships/tags" Target="../tags/tag107.xml"/><Relationship Id="rId11" Type="http://schemas.openxmlformats.org/officeDocument/2006/relationships/tags" Target="../tags/tag11.xml"/><Relationship Id="rId32" Type="http://schemas.openxmlformats.org/officeDocument/2006/relationships/tags" Target="../tags/tag32.xml"/><Relationship Id="rId53" Type="http://schemas.openxmlformats.org/officeDocument/2006/relationships/tags" Target="../tags/tag53.xml"/><Relationship Id="rId74" Type="http://schemas.openxmlformats.org/officeDocument/2006/relationships/tags" Target="../tags/tag74.xml"/><Relationship Id="rId128" Type="http://schemas.openxmlformats.org/officeDocument/2006/relationships/tags" Target="../tags/tag128.xml"/><Relationship Id="rId149" Type="http://schemas.openxmlformats.org/officeDocument/2006/relationships/tags" Target="../tags/tag149.xml"/><Relationship Id="rId5" Type="http://schemas.openxmlformats.org/officeDocument/2006/relationships/tags" Target="../tags/tag5.xml"/><Relationship Id="rId95" Type="http://schemas.openxmlformats.org/officeDocument/2006/relationships/tags" Target="../tags/tag95.xml"/><Relationship Id="rId160" Type="http://schemas.openxmlformats.org/officeDocument/2006/relationships/tags" Target="../tags/tag160.xml"/><Relationship Id="rId22" Type="http://schemas.openxmlformats.org/officeDocument/2006/relationships/tags" Target="../tags/tag22.xml"/><Relationship Id="rId43" Type="http://schemas.openxmlformats.org/officeDocument/2006/relationships/tags" Target="../tags/tag43.xml"/><Relationship Id="rId64" Type="http://schemas.openxmlformats.org/officeDocument/2006/relationships/tags" Target="../tags/tag64.xml"/><Relationship Id="rId118" Type="http://schemas.openxmlformats.org/officeDocument/2006/relationships/tags" Target="../tags/tag118.xml"/><Relationship Id="rId139" Type="http://schemas.openxmlformats.org/officeDocument/2006/relationships/tags" Target="../tags/tag139.xml"/><Relationship Id="rId85" Type="http://schemas.openxmlformats.org/officeDocument/2006/relationships/tags" Target="../tags/tag85.xml"/><Relationship Id="rId150" Type="http://schemas.openxmlformats.org/officeDocument/2006/relationships/tags" Target="../tags/tag150.xml"/><Relationship Id="rId171" Type="http://schemas.openxmlformats.org/officeDocument/2006/relationships/tags" Target="../tags/tag171.xml"/><Relationship Id="rId12" Type="http://schemas.openxmlformats.org/officeDocument/2006/relationships/tags" Target="../tags/tag12.xml"/><Relationship Id="rId33" Type="http://schemas.openxmlformats.org/officeDocument/2006/relationships/tags" Target="../tags/tag33.xml"/><Relationship Id="rId108" Type="http://schemas.openxmlformats.org/officeDocument/2006/relationships/tags" Target="../tags/tag108.xml"/><Relationship Id="rId129" Type="http://schemas.openxmlformats.org/officeDocument/2006/relationships/tags" Target="../tags/tag129.xml"/><Relationship Id="rId54" Type="http://schemas.openxmlformats.org/officeDocument/2006/relationships/tags" Target="../tags/tag54.xml"/><Relationship Id="rId75" Type="http://schemas.openxmlformats.org/officeDocument/2006/relationships/tags" Target="../tags/tag75.xml"/><Relationship Id="rId96" Type="http://schemas.openxmlformats.org/officeDocument/2006/relationships/tags" Target="../tags/tag96.xml"/><Relationship Id="rId140" Type="http://schemas.openxmlformats.org/officeDocument/2006/relationships/tags" Target="../tags/tag140.xml"/><Relationship Id="rId161" Type="http://schemas.openxmlformats.org/officeDocument/2006/relationships/tags" Target="../tags/tag161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49" Type="http://schemas.openxmlformats.org/officeDocument/2006/relationships/tags" Target="../tags/tag49.xml"/><Relationship Id="rId114" Type="http://schemas.openxmlformats.org/officeDocument/2006/relationships/tags" Target="../tags/tag114.xml"/><Relationship Id="rId119" Type="http://schemas.openxmlformats.org/officeDocument/2006/relationships/tags" Target="../tags/tag119.xml"/><Relationship Id="rId44" Type="http://schemas.openxmlformats.org/officeDocument/2006/relationships/tags" Target="../tags/tag44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81" Type="http://schemas.openxmlformats.org/officeDocument/2006/relationships/tags" Target="../tags/tag81.xml"/><Relationship Id="rId86" Type="http://schemas.openxmlformats.org/officeDocument/2006/relationships/tags" Target="../tags/tag86.xml"/><Relationship Id="rId130" Type="http://schemas.openxmlformats.org/officeDocument/2006/relationships/tags" Target="../tags/tag130.xml"/><Relationship Id="rId135" Type="http://schemas.openxmlformats.org/officeDocument/2006/relationships/tags" Target="../tags/tag135.xml"/><Relationship Id="rId151" Type="http://schemas.openxmlformats.org/officeDocument/2006/relationships/tags" Target="../tags/tag151.xml"/><Relationship Id="rId156" Type="http://schemas.openxmlformats.org/officeDocument/2006/relationships/tags" Target="../tags/tag156.xml"/><Relationship Id="rId172" Type="http://schemas.openxmlformats.org/officeDocument/2006/relationships/tags" Target="../tags/tag172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109" Type="http://schemas.openxmlformats.org/officeDocument/2006/relationships/tags" Target="../tags/tag109.xml"/><Relationship Id="rId34" Type="http://schemas.openxmlformats.org/officeDocument/2006/relationships/tags" Target="../tags/tag34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6" Type="http://schemas.openxmlformats.org/officeDocument/2006/relationships/tags" Target="../tags/tag76.xml"/><Relationship Id="rId97" Type="http://schemas.openxmlformats.org/officeDocument/2006/relationships/tags" Target="../tags/tag97.xml"/><Relationship Id="rId104" Type="http://schemas.openxmlformats.org/officeDocument/2006/relationships/tags" Target="../tags/tag104.xml"/><Relationship Id="rId120" Type="http://schemas.openxmlformats.org/officeDocument/2006/relationships/tags" Target="../tags/tag120.xml"/><Relationship Id="rId125" Type="http://schemas.openxmlformats.org/officeDocument/2006/relationships/tags" Target="../tags/tag125.xml"/><Relationship Id="rId141" Type="http://schemas.openxmlformats.org/officeDocument/2006/relationships/tags" Target="../tags/tag141.xml"/><Relationship Id="rId146" Type="http://schemas.openxmlformats.org/officeDocument/2006/relationships/tags" Target="../tags/tag146.xml"/><Relationship Id="rId167" Type="http://schemas.openxmlformats.org/officeDocument/2006/relationships/tags" Target="../tags/tag167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92" Type="http://schemas.openxmlformats.org/officeDocument/2006/relationships/tags" Target="../tags/tag92.xml"/><Relationship Id="rId162" Type="http://schemas.openxmlformats.org/officeDocument/2006/relationships/tags" Target="../tags/tag162.xml"/><Relationship Id="rId2" Type="http://schemas.openxmlformats.org/officeDocument/2006/relationships/tags" Target="../tags/tag2.xml"/><Relationship Id="rId29" Type="http://schemas.openxmlformats.org/officeDocument/2006/relationships/tags" Target="../tags/tag29.xml"/><Relationship Id="rId24" Type="http://schemas.openxmlformats.org/officeDocument/2006/relationships/tags" Target="../tags/tag24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66" Type="http://schemas.openxmlformats.org/officeDocument/2006/relationships/tags" Target="../tags/tag66.xml"/><Relationship Id="rId87" Type="http://schemas.openxmlformats.org/officeDocument/2006/relationships/tags" Target="../tags/tag87.xml"/><Relationship Id="rId110" Type="http://schemas.openxmlformats.org/officeDocument/2006/relationships/tags" Target="../tags/tag110.xml"/><Relationship Id="rId115" Type="http://schemas.openxmlformats.org/officeDocument/2006/relationships/tags" Target="../tags/tag115.xml"/><Relationship Id="rId131" Type="http://schemas.openxmlformats.org/officeDocument/2006/relationships/tags" Target="../tags/tag131.xml"/><Relationship Id="rId136" Type="http://schemas.openxmlformats.org/officeDocument/2006/relationships/tags" Target="../tags/tag136.xml"/><Relationship Id="rId157" Type="http://schemas.openxmlformats.org/officeDocument/2006/relationships/tags" Target="../tags/tag157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152" Type="http://schemas.openxmlformats.org/officeDocument/2006/relationships/tags" Target="../tags/tag152.xml"/><Relationship Id="rId173" Type="http://schemas.openxmlformats.org/officeDocument/2006/relationships/tags" Target="../tags/tag173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56" Type="http://schemas.openxmlformats.org/officeDocument/2006/relationships/tags" Target="../tags/tag56.xml"/><Relationship Id="rId77" Type="http://schemas.openxmlformats.org/officeDocument/2006/relationships/tags" Target="../tags/tag77.xml"/><Relationship Id="rId100" Type="http://schemas.openxmlformats.org/officeDocument/2006/relationships/tags" Target="../tags/tag100.xml"/><Relationship Id="rId105" Type="http://schemas.openxmlformats.org/officeDocument/2006/relationships/tags" Target="../tags/tag105.xml"/><Relationship Id="rId126" Type="http://schemas.openxmlformats.org/officeDocument/2006/relationships/tags" Target="../tags/tag126.xml"/><Relationship Id="rId147" Type="http://schemas.openxmlformats.org/officeDocument/2006/relationships/tags" Target="../tags/tag147.xml"/><Relationship Id="rId168" Type="http://schemas.openxmlformats.org/officeDocument/2006/relationships/tags" Target="../tags/tag168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93" Type="http://schemas.openxmlformats.org/officeDocument/2006/relationships/tags" Target="../tags/tag93.xml"/><Relationship Id="rId98" Type="http://schemas.openxmlformats.org/officeDocument/2006/relationships/tags" Target="../tags/tag98.xml"/><Relationship Id="rId121" Type="http://schemas.openxmlformats.org/officeDocument/2006/relationships/tags" Target="../tags/tag121.xml"/><Relationship Id="rId142" Type="http://schemas.openxmlformats.org/officeDocument/2006/relationships/tags" Target="../tags/tag142.xml"/><Relationship Id="rId163" Type="http://schemas.openxmlformats.org/officeDocument/2006/relationships/tags" Target="../tags/tag163.xml"/><Relationship Id="rId3" Type="http://schemas.openxmlformats.org/officeDocument/2006/relationships/tags" Target="../tags/tag3.xml"/><Relationship Id="rId25" Type="http://schemas.openxmlformats.org/officeDocument/2006/relationships/tags" Target="../tags/tag25.xml"/><Relationship Id="rId46" Type="http://schemas.openxmlformats.org/officeDocument/2006/relationships/tags" Target="../tags/tag46.xml"/><Relationship Id="rId67" Type="http://schemas.openxmlformats.org/officeDocument/2006/relationships/tags" Target="../tags/tag67.xml"/><Relationship Id="rId116" Type="http://schemas.openxmlformats.org/officeDocument/2006/relationships/tags" Target="../tags/tag116.xml"/><Relationship Id="rId137" Type="http://schemas.openxmlformats.org/officeDocument/2006/relationships/tags" Target="../tags/tag137.xml"/><Relationship Id="rId158" Type="http://schemas.openxmlformats.org/officeDocument/2006/relationships/tags" Target="../tags/tag158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62" Type="http://schemas.openxmlformats.org/officeDocument/2006/relationships/tags" Target="../tags/tag62.xml"/><Relationship Id="rId83" Type="http://schemas.openxmlformats.org/officeDocument/2006/relationships/tags" Target="../tags/tag83.xml"/><Relationship Id="rId88" Type="http://schemas.openxmlformats.org/officeDocument/2006/relationships/tags" Target="../tags/tag88.xml"/><Relationship Id="rId111" Type="http://schemas.openxmlformats.org/officeDocument/2006/relationships/tags" Target="../tags/tag111.xml"/><Relationship Id="rId132" Type="http://schemas.openxmlformats.org/officeDocument/2006/relationships/tags" Target="../tags/tag132.xml"/><Relationship Id="rId153" Type="http://schemas.openxmlformats.org/officeDocument/2006/relationships/tags" Target="../tags/tag153.xml"/><Relationship Id="rId174" Type="http://schemas.openxmlformats.org/officeDocument/2006/relationships/slideLayout" Target="../slideLayouts/slideLayout6.xml"/><Relationship Id="rId15" Type="http://schemas.openxmlformats.org/officeDocument/2006/relationships/tags" Target="../tags/tag15.xml"/><Relationship Id="rId36" Type="http://schemas.openxmlformats.org/officeDocument/2006/relationships/tags" Target="../tags/tag36.xml"/><Relationship Id="rId57" Type="http://schemas.openxmlformats.org/officeDocument/2006/relationships/tags" Target="../tags/tag57.xml"/><Relationship Id="rId106" Type="http://schemas.openxmlformats.org/officeDocument/2006/relationships/tags" Target="../tags/tag106.xml"/><Relationship Id="rId127" Type="http://schemas.openxmlformats.org/officeDocument/2006/relationships/tags" Target="../tags/tag12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52" Type="http://schemas.openxmlformats.org/officeDocument/2006/relationships/tags" Target="../tags/tag52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94" Type="http://schemas.openxmlformats.org/officeDocument/2006/relationships/tags" Target="../tags/tag94.xml"/><Relationship Id="rId99" Type="http://schemas.openxmlformats.org/officeDocument/2006/relationships/tags" Target="../tags/tag99.xml"/><Relationship Id="rId101" Type="http://schemas.openxmlformats.org/officeDocument/2006/relationships/tags" Target="../tags/tag101.xml"/><Relationship Id="rId122" Type="http://schemas.openxmlformats.org/officeDocument/2006/relationships/tags" Target="../tags/tag122.xml"/><Relationship Id="rId143" Type="http://schemas.openxmlformats.org/officeDocument/2006/relationships/tags" Target="../tags/tag143.xml"/><Relationship Id="rId148" Type="http://schemas.openxmlformats.org/officeDocument/2006/relationships/tags" Target="../tags/tag148.xml"/><Relationship Id="rId164" Type="http://schemas.openxmlformats.org/officeDocument/2006/relationships/tags" Target="../tags/tag164.xml"/><Relationship Id="rId169" Type="http://schemas.openxmlformats.org/officeDocument/2006/relationships/tags" Target="../tags/tag169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26" Type="http://schemas.openxmlformats.org/officeDocument/2006/relationships/tags" Target="../tags/tag26.xml"/><Relationship Id="rId47" Type="http://schemas.openxmlformats.org/officeDocument/2006/relationships/tags" Target="../tags/tag47.xml"/><Relationship Id="rId68" Type="http://schemas.openxmlformats.org/officeDocument/2006/relationships/tags" Target="../tags/tag68.xml"/><Relationship Id="rId89" Type="http://schemas.openxmlformats.org/officeDocument/2006/relationships/tags" Target="../tags/tag89.xml"/><Relationship Id="rId112" Type="http://schemas.openxmlformats.org/officeDocument/2006/relationships/tags" Target="../tags/tag112.xml"/><Relationship Id="rId133" Type="http://schemas.openxmlformats.org/officeDocument/2006/relationships/tags" Target="../tags/tag133.xml"/><Relationship Id="rId154" Type="http://schemas.openxmlformats.org/officeDocument/2006/relationships/tags" Target="../tags/tag154.xml"/><Relationship Id="rId16" Type="http://schemas.openxmlformats.org/officeDocument/2006/relationships/tags" Target="../tags/tag16.xml"/><Relationship Id="rId37" Type="http://schemas.openxmlformats.org/officeDocument/2006/relationships/tags" Target="../tags/tag37.xml"/><Relationship Id="rId58" Type="http://schemas.openxmlformats.org/officeDocument/2006/relationships/tags" Target="../tags/tag58.xml"/><Relationship Id="rId79" Type="http://schemas.openxmlformats.org/officeDocument/2006/relationships/tags" Target="../tags/tag79.xml"/><Relationship Id="rId102" Type="http://schemas.openxmlformats.org/officeDocument/2006/relationships/tags" Target="../tags/tag102.xml"/><Relationship Id="rId123" Type="http://schemas.openxmlformats.org/officeDocument/2006/relationships/tags" Target="../tags/tag123.xml"/><Relationship Id="rId144" Type="http://schemas.openxmlformats.org/officeDocument/2006/relationships/tags" Target="../tags/tag144.xml"/><Relationship Id="rId90" Type="http://schemas.openxmlformats.org/officeDocument/2006/relationships/tags" Target="../tags/tag90.xml"/><Relationship Id="rId165" Type="http://schemas.openxmlformats.org/officeDocument/2006/relationships/tags" Target="../tags/tag165.xml"/><Relationship Id="rId27" Type="http://schemas.openxmlformats.org/officeDocument/2006/relationships/tags" Target="../tags/tag27.xml"/><Relationship Id="rId48" Type="http://schemas.openxmlformats.org/officeDocument/2006/relationships/tags" Target="../tags/tag48.xml"/><Relationship Id="rId69" Type="http://schemas.openxmlformats.org/officeDocument/2006/relationships/tags" Target="../tags/tag69.xml"/><Relationship Id="rId113" Type="http://schemas.openxmlformats.org/officeDocument/2006/relationships/tags" Target="../tags/tag113.xml"/><Relationship Id="rId134" Type="http://schemas.openxmlformats.org/officeDocument/2006/relationships/tags" Target="../tags/tag134.xml"/><Relationship Id="rId80" Type="http://schemas.openxmlformats.org/officeDocument/2006/relationships/tags" Target="../tags/tag80.xml"/><Relationship Id="rId155" Type="http://schemas.openxmlformats.org/officeDocument/2006/relationships/tags" Target="../tags/tag155.xml"/><Relationship Id="rId17" Type="http://schemas.openxmlformats.org/officeDocument/2006/relationships/tags" Target="../tags/tag17.xml"/><Relationship Id="rId38" Type="http://schemas.openxmlformats.org/officeDocument/2006/relationships/tags" Target="../tags/tag38.xml"/><Relationship Id="rId59" Type="http://schemas.openxmlformats.org/officeDocument/2006/relationships/tags" Target="../tags/tag59.xml"/><Relationship Id="rId103" Type="http://schemas.openxmlformats.org/officeDocument/2006/relationships/tags" Target="../tags/tag103.xml"/><Relationship Id="rId124" Type="http://schemas.openxmlformats.org/officeDocument/2006/relationships/tags" Target="../tags/tag124.xml"/><Relationship Id="rId70" Type="http://schemas.openxmlformats.org/officeDocument/2006/relationships/tags" Target="../tags/tag70.xml"/><Relationship Id="rId91" Type="http://schemas.openxmlformats.org/officeDocument/2006/relationships/tags" Target="../tags/tag91.xml"/><Relationship Id="rId145" Type="http://schemas.openxmlformats.org/officeDocument/2006/relationships/tags" Target="../tags/tag145.xml"/><Relationship Id="rId166" Type="http://schemas.openxmlformats.org/officeDocument/2006/relationships/tags" Target="../tags/tag166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tags" Target="../tags/tag290.xml"/><Relationship Id="rId21" Type="http://schemas.openxmlformats.org/officeDocument/2006/relationships/tags" Target="../tags/tag194.xml"/><Relationship Id="rId42" Type="http://schemas.openxmlformats.org/officeDocument/2006/relationships/tags" Target="../tags/tag215.xml"/><Relationship Id="rId63" Type="http://schemas.openxmlformats.org/officeDocument/2006/relationships/tags" Target="../tags/tag236.xml"/><Relationship Id="rId84" Type="http://schemas.openxmlformats.org/officeDocument/2006/relationships/tags" Target="../tags/tag257.xml"/><Relationship Id="rId138" Type="http://schemas.openxmlformats.org/officeDocument/2006/relationships/tags" Target="../tags/tag311.xml"/><Relationship Id="rId107" Type="http://schemas.openxmlformats.org/officeDocument/2006/relationships/tags" Target="../tags/tag280.xml"/><Relationship Id="rId11" Type="http://schemas.openxmlformats.org/officeDocument/2006/relationships/tags" Target="../tags/tag184.xml"/><Relationship Id="rId32" Type="http://schemas.openxmlformats.org/officeDocument/2006/relationships/tags" Target="../tags/tag205.xml"/><Relationship Id="rId53" Type="http://schemas.openxmlformats.org/officeDocument/2006/relationships/tags" Target="../tags/tag226.xml"/><Relationship Id="rId74" Type="http://schemas.openxmlformats.org/officeDocument/2006/relationships/tags" Target="../tags/tag247.xml"/><Relationship Id="rId128" Type="http://schemas.openxmlformats.org/officeDocument/2006/relationships/tags" Target="../tags/tag301.xml"/><Relationship Id="rId5" Type="http://schemas.openxmlformats.org/officeDocument/2006/relationships/tags" Target="../tags/tag178.xml"/><Relationship Id="rId90" Type="http://schemas.openxmlformats.org/officeDocument/2006/relationships/tags" Target="../tags/tag263.xml"/><Relationship Id="rId95" Type="http://schemas.openxmlformats.org/officeDocument/2006/relationships/tags" Target="../tags/tag268.xml"/><Relationship Id="rId22" Type="http://schemas.openxmlformats.org/officeDocument/2006/relationships/tags" Target="../tags/tag195.xml"/><Relationship Id="rId27" Type="http://schemas.openxmlformats.org/officeDocument/2006/relationships/tags" Target="../tags/tag200.xml"/><Relationship Id="rId43" Type="http://schemas.openxmlformats.org/officeDocument/2006/relationships/tags" Target="../tags/tag216.xml"/><Relationship Id="rId48" Type="http://schemas.openxmlformats.org/officeDocument/2006/relationships/tags" Target="../tags/tag221.xml"/><Relationship Id="rId64" Type="http://schemas.openxmlformats.org/officeDocument/2006/relationships/tags" Target="../tags/tag237.xml"/><Relationship Id="rId69" Type="http://schemas.openxmlformats.org/officeDocument/2006/relationships/tags" Target="../tags/tag242.xml"/><Relationship Id="rId113" Type="http://schemas.openxmlformats.org/officeDocument/2006/relationships/tags" Target="../tags/tag286.xml"/><Relationship Id="rId118" Type="http://schemas.openxmlformats.org/officeDocument/2006/relationships/tags" Target="../tags/tag291.xml"/><Relationship Id="rId134" Type="http://schemas.openxmlformats.org/officeDocument/2006/relationships/tags" Target="../tags/tag307.xml"/><Relationship Id="rId139" Type="http://schemas.openxmlformats.org/officeDocument/2006/relationships/tags" Target="../tags/tag312.xml"/><Relationship Id="rId80" Type="http://schemas.openxmlformats.org/officeDocument/2006/relationships/tags" Target="../tags/tag253.xml"/><Relationship Id="rId85" Type="http://schemas.openxmlformats.org/officeDocument/2006/relationships/tags" Target="../tags/tag258.xml"/><Relationship Id="rId12" Type="http://schemas.openxmlformats.org/officeDocument/2006/relationships/tags" Target="../tags/tag185.xml"/><Relationship Id="rId17" Type="http://schemas.openxmlformats.org/officeDocument/2006/relationships/tags" Target="../tags/tag190.xml"/><Relationship Id="rId33" Type="http://schemas.openxmlformats.org/officeDocument/2006/relationships/tags" Target="../tags/tag206.xml"/><Relationship Id="rId38" Type="http://schemas.openxmlformats.org/officeDocument/2006/relationships/tags" Target="../tags/tag211.xml"/><Relationship Id="rId59" Type="http://schemas.openxmlformats.org/officeDocument/2006/relationships/tags" Target="../tags/tag232.xml"/><Relationship Id="rId103" Type="http://schemas.openxmlformats.org/officeDocument/2006/relationships/tags" Target="../tags/tag276.xml"/><Relationship Id="rId108" Type="http://schemas.openxmlformats.org/officeDocument/2006/relationships/tags" Target="../tags/tag281.xml"/><Relationship Id="rId124" Type="http://schemas.openxmlformats.org/officeDocument/2006/relationships/tags" Target="../tags/tag297.xml"/><Relationship Id="rId129" Type="http://schemas.openxmlformats.org/officeDocument/2006/relationships/tags" Target="../tags/tag302.xml"/><Relationship Id="rId54" Type="http://schemas.openxmlformats.org/officeDocument/2006/relationships/tags" Target="../tags/tag227.xml"/><Relationship Id="rId70" Type="http://schemas.openxmlformats.org/officeDocument/2006/relationships/tags" Target="../tags/tag243.xml"/><Relationship Id="rId75" Type="http://schemas.openxmlformats.org/officeDocument/2006/relationships/tags" Target="../tags/tag248.xml"/><Relationship Id="rId91" Type="http://schemas.openxmlformats.org/officeDocument/2006/relationships/tags" Target="../tags/tag264.xml"/><Relationship Id="rId96" Type="http://schemas.openxmlformats.org/officeDocument/2006/relationships/tags" Target="../tags/tag269.xml"/><Relationship Id="rId140" Type="http://schemas.openxmlformats.org/officeDocument/2006/relationships/tags" Target="../tags/tag313.xml"/><Relationship Id="rId145" Type="http://schemas.openxmlformats.org/officeDocument/2006/relationships/tags" Target="../tags/tag318.xml"/><Relationship Id="rId1" Type="http://schemas.openxmlformats.org/officeDocument/2006/relationships/tags" Target="../tags/tag174.xml"/><Relationship Id="rId6" Type="http://schemas.openxmlformats.org/officeDocument/2006/relationships/tags" Target="../tags/tag179.xml"/><Relationship Id="rId23" Type="http://schemas.openxmlformats.org/officeDocument/2006/relationships/tags" Target="../tags/tag196.xml"/><Relationship Id="rId28" Type="http://schemas.openxmlformats.org/officeDocument/2006/relationships/tags" Target="../tags/tag201.xml"/><Relationship Id="rId49" Type="http://schemas.openxmlformats.org/officeDocument/2006/relationships/tags" Target="../tags/tag222.xml"/><Relationship Id="rId114" Type="http://schemas.openxmlformats.org/officeDocument/2006/relationships/tags" Target="../tags/tag287.xml"/><Relationship Id="rId119" Type="http://schemas.openxmlformats.org/officeDocument/2006/relationships/tags" Target="../tags/tag292.xml"/><Relationship Id="rId44" Type="http://schemas.openxmlformats.org/officeDocument/2006/relationships/tags" Target="../tags/tag217.xml"/><Relationship Id="rId60" Type="http://schemas.openxmlformats.org/officeDocument/2006/relationships/tags" Target="../tags/tag233.xml"/><Relationship Id="rId65" Type="http://schemas.openxmlformats.org/officeDocument/2006/relationships/tags" Target="../tags/tag238.xml"/><Relationship Id="rId81" Type="http://schemas.openxmlformats.org/officeDocument/2006/relationships/tags" Target="../tags/tag254.xml"/><Relationship Id="rId86" Type="http://schemas.openxmlformats.org/officeDocument/2006/relationships/tags" Target="../tags/tag259.xml"/><Relationship Id="rId130" Type="http://schemas.openxmlformats.org/officeDocument/2006/relationships/tags" Target="../tags/tag303.xml"/><Relationship Id="rId135" Type="http://schemas.openxmlformats.org/officeDocument/2006/relationships/tags" Target="../tags/tag308.xml"/><Relationship Id="rId13" Type="http://schemas.openxmlformats.org/officeDocument/2006/relationships/tags" Target="../tags/tag186.xml"/><Relationship Id="rId18" Type="http://schemas.openxmlformats.org/officeDocument/2006/relationships/tags" Target="../tags/tag191.xml"/><Relationship Id="rId39" Type="http://schemas.openxmlformats.org/officeDocument/2006/relationships/tags" Target="../tags/tag212.xml"/><Relationship Id="rId109" Type="http://schemas.openxmlformats.org/officeDocument/2006/relationships/tags" Target="../tags/tag282.xml"/><Relationship Id="rId34" Type="http://schemas.openxmlformats.org/officeDocument/2006/relationships/tags" Target="../tags/tag207.xml"/><Relationship Id="rId50" Type="http://schemas.openxmlformats.org/officeDocument/2006/relationships/tags" Target="../tags/tag223.xml"/><Relationship Id="rId55" Type="http://schemas.openxmlformats.org/officeDocument/2006/relationships/tags" Target="../tags/tag228.xml"/><Relationship Id="rId76" Type="http://schemas.openxmlformats.org/officeDocument/2006/relationships/tags" Target="../tags/tag249.xml"/><Relationship Id="rId97" Type="http://schemas.openxmlformats.org/officeDocument/2006/relationships/tags" Target="../tags/tag270.xml"/><Relationship Id="rId104" Type="http://schemas.openxmlformats.org/officeDocument/2006/relationships/tags" Target="../tags/tag277.xml"/><Relationship Id="rId120" Type="http://schemas.openxmlformats.org/officeDocument/2006/relationships/tags" Target="../tags/tag293.xml"/><Relationship Id="rId125" Type="http://schemas.openxmlformats.org/officeDocument/2006/relationships/tags" Target="../tags/tag298.xml"/><Relationship Id="rId141" Type="http://schemas.openxmlformats.org/officeDocument/2006/relationships/tags" Target="../tags/tag314.xml"/><Relationship Id="rId146" Type="http://schemas.openxmlformats.org/officeDocument/2006/relationships/tags" Target="../tags/tag319.xml"/><Relationship Id="rId7" Type="http://schemas.openxmlformats.org/officeDocument/2006/relationships/tags" Target="../tags/tag180.xml"/><Relationship Id="rId71" Type="http://schemas.openxmlformats.org/officeDocument/2006/relationships/tags" Target="../tags/tag244.xml"/><Relationship Id="rId92" Type="http://schemas.openxmlformats.org/officeDocument/2006/relationships/tags" Target="../tags/tag265.xml"/><Relationship Id="rId2" Type="http://schemas.openxmlformats.org/officeDocument/2006/relationships/tags" Target="../tags/tag175.xml"/><Relationship Id="rId29" Type="http://schemas.openxmlformats.org/officeDocument/2006/relationships/tags" Target="../tags/tag202.xml"/><Relationship Id="rId24" Type="http://schemas.openxmlformats.org/officeDocument/2006/relationships/tags" Target="../tags/tag197.xml"/><Relationship Id="rId40" Type="http://schemas.openxmlformats.org/officeDocument/2006/relationships/tags" Target="../tags/tag213.xml"/><Relationship Id="rId45" Type="http://schemas.openxmlformats.org/officeDocument/2006/relationships/tags" Target="../tags/tag218.xml"/><Relationship Id="rId66" Type="http://schemas.openxmlformats.org/officeDocument/2006/relationships/tags" Target="../tags/tag239.xml"/><Relationship Id="rId87" Type="http://schemas.openxmlformats.org/officeDocument/2006/relationships/tags" Target="../tags/tag260.xml"/><Relationship Id="rId110" Type="http://schemas.openxmlformats.org/officeDocument/2006/relationships/tags" Target="../tags/tag283.xml"/><Relationship Id="rId115" Type="http://schemas.openxmlformats.org/officeDocument/2006/relationships/tags" Target="../tags/tag288.xml"/><Relationship Id="rId131" Type="http://schemas.openxmlformats.org/officeDocument/2006/relationships/tags" Target="../tags/tag304.xml"/><Relationship Id="rId136" Type="http://schemas.openxmlformats.org/officeDocument/2006/relationships/tags" Target="../tags/tag309.xml"/><Relationship Id="rId61" Type="http://schemas.openxmlformats.org/officeDocument/2006/relationships/tags" Target="../tags/tag234.xml"/><Relationship Id="rId82" Type="http://schemas.openxmlformats.org/officeDocument/2006/relationships/tags" Target="../tags/tag255.xml"/><Relationship Id="rId19" Type="http://schemas.openxmlformats.org/officeDocument/2006/relationships/tags" Target="../tags/tag192.xml"/><Relationship Id="rId14" Type="http://schemas.openxmlformats.org/officeDocument/2006/relationships/tags" Target="../tags/tag187.xml"/><Relationship Id="rId30" Type="http://schemas.openxmlformats.org/officeDocument/2006/relationships/tags" Target="../tags/tag203.xml"/><Relationship Id="rId35" Type="http://schemas.openxmlformats.org/officeDocument/2006/relationships/tags" Target="../tags/tag208.xml"/><Relationship Id="rId56" Type="http://schemas.openxmlformats.org/officeDocument/2006/relationships/tags" Target="../tags/tag229.xml"/><Relationship Id="rId77" Type="http://schemas.openxmlformats.org/officeDocument/2006/relationships/tags" Target="../tags/tag250.xml"/><Relationship Id="rId100" Type="http://schemas.openxmlformats.org/officeDocument/2006/relationships/tags" Target="../tags/tag273.xml"/><Relationship Id="rId105" Type="http://schemas.openxmlformats.org/officeDocument/2006/relationships/tags" Target="../tags/tag278.xml"/><Relationship Id="rId126" Type="http://schemas.openxmlformats.org/officeDocument/2006/relationships/tags" Target="../tags/tag299.xml"/><Relationship Id="rId147" Type="http://schemas.openxmlformats.org/officeDocument/2006/relationships/tags" Target="../tags/tag320.xml"/><Relationship Id="rId8" Type="http://schemas.openxmlformats.org/officeDocument/2006/relationships/tags" Target="../tags/tag181.xml"/><Relationship Id="rId51" Type="http://schemas.openxmlformats.org/officeDocument/2006/relationships/tags" Target="../tags/tag224.xml"/><Relationship Id="rId72" Type="http://schemas.openxmlformats.org/officeDocument/2006/relationships/tags" Target="../tags/tag245.xml"/><Relationship Id="rId93" Type="http://schemas.openxmlformats.org/officeDocument/2006/relationships/tags" Target="../tags/tag266.xml"/><Relationship Id="rId98" Type="http://schemas.openxmlformats.org/officeDocument/2006/relationships/tags" Target="../tags/tag271.xml"/><Relationship Id="rId121" Type="http://schemas.openxmlformats.org/officeDocument/2006/relationships/tags" Target="../tags/tag294.xml"/><Relationship Id="rId142" Type="http://schemas.openxmlformats.org/officeDocument/2006/relationships/tags" Target="../tags/tag315.xml"/><Relationship Id="rId3" Type="http://schemas.openxmlformats.org/officeDocument/2006/relationships/tags" Target="../tags/tag176.xml"/><Relationship Id="rId25" Type="http://schemas.openxmlformats.org/officeDocument/2006/relationships/tags" Target="../tags/tag198.xml"/><Relationship Id="rId46" Type="http://schemas.openxmlformats.org/officeDocument/2006/relationships/tags" Target="../tags/tag219.xml"/><Relationship Id="rId67" Type="http://schemas.openxmlformats.org/officeDocument/2006/relationships/tags" Target="../tags/tag240.xml"/><Relationship Id="rId116" Type="http://schemas.openxmlformats.org/officeDocument/2006/relationships/tags" Target="../tags/tag289.xml"/><Relationship Id="rId137" Type="http://schemas.openxmlformats.org/officeDocument/2006/relationships/tags" Target="../tags/tag310.xml"/><Relationship Id="rId20" Type="http://schemas.openxmlformats.org/officeDocument/2006/relationships/tags" Target="../tags/tag193.xml"/><Relationship Id="rId41" Type="http://schemas.openxmlformats.org/officeDocument/2006/relationships/tags" Target="../tags/tag214.xml"/><Relationship Id="rId62" Type="http://schemas.openxmlformats.org/officeDocument/2006/relationships/tags" Target="../tags/tag235.xml"/><Relationship Id="rId83" Type="http://schemas.openxmlformats.org/officeDocument/2006/relationships/tags" Target="../tags/tag256.xml"/><Relationship Id="rId88" Type="http://schemas.openxmlformats.org/officeDocument/2006/relationships/tags" Target="../tags/tag261.xml"/><Relationship Id="rId111" Type="http://schemas.openxmlformats.org/officeDocument/2006/relationships/tags" Target="../tags/tag284.xml"/><Relationship Id="rId132" Type="http://schemas.openxmlformats.org/officeDocument/2006/relationships/tags" Target="../tags/tag305.xml"/><Relationship Id="rId15" Type="http://schemas.openxmlformats.org/officeDocument/2006/relationships/tags" Target="../tags/tag188.xml"/><Relationship Id="rId36" Type="http://schemas.openxmlformats.org/officeDocument/2006/relationships/tags" Target="../tags/tag209.xml"/><Relationship Id="rId57" Type="http://schemas.openxmlformats.org/officeDocument/2006/relationships/tags" Target="../tags/tag230.xml"/><Relationship Id="rId106" Type="http://schemas.openxmlformats.org/officeDocument/2006/relationships/tags" Target="../tags/tag279.xml"/><Relationship Id="rId127" Type="http://schemas.openxmlformats.org/officeDocument/2006/relationships/tags" Target="../tags/tag300.xml"/><Relationship Id="rId10" Type="http://schemas.openxmlformats.org/officeDocument/2006/relationships/tags" Target="../tags/tag183.xml"/><Relationship Id="rId31" Type="http://schemas.openxmlformats.org/officeDocument/2006/relationships/tags" Target="../tags/tag204.xml"/><Relationship Id="rId52" Type="http://schemas.openxmlformats.org/officeDocument/2006/relationships/tags" Target="../tags/tag225.xml"/><Relationship Id="rId73" Type="http://schemas.openxmlformats.org/officeDocument/2006/relationships/tags" Target="../tags/tag246.xml"/><Relationship Id="rId78" Type="http://schemas.openxmlformats.org/officeDocument/2006/relationships/tags" Target="../tags/tag251.xml"/><Relationship Id="rId94" Type="http://schemas.openxmlformats.org/officeDocument/2006/relationships/tags" Target="../tags/tag267.xml"/><Relationship Id="rId99" Type="http://schemas.openxmlformats.org/officeDocument/2006/relationships/tags" Target="../tags/tag272.xml"/><Relationship Id="rId101" Type="http://schemas.openxmlformats.org/officeDocument/2006/relationships/tags" Target="../tags/tag274.xml"/><Relationship Id="rId122" Type="http://schemas.openxmlformats.org/officeDocument/2006/relationships/tags" Target="../tags/tag295.xml"/><Relationship Id="rId143" Type="http://schemas.openxmlformats.org/officeDocument/2006/relationships/tags" Target="../tags/tag316.xml"/><Relationship Id="rId148" Type="http://schemas.openxmlformats.org/officeDocument/2006/relationships/slideLayout" Target="../slideLayouts/slideLayout6.xml"/><Relationship Id="rId4" Type="http://schemas.openxmlformats.org/officeDocument/2006/relationships/tags" Target="../tags/tag177.xml"/><Relationship Id="rId9" Type="http://schemas.openxmlformats.org/officeDocument/2006/relationships/tags" Target="../tags/tag182.xml"/><Relationship Id="rId26" Type="http://schemas.openxmlformats.org/officeDocument/2006/relationships/tags" Target="../tags/tag199.xml"/><Relationship Id="rId47" Type="http://schemas.openxmlformats.org/officeDocument/2006/relationships/tags" Target="../tags/tag220.xml"/><Relationship Id="rId68" Type="http://schemas.openxmlformats.org/officeDocument/2006/relationships/tags" Target="../tags/tag241.xml"/><Relationship Id="rId89" Type="http://schemas.openxmlformats.org/officeDocument/2006/relationships/tags" Target="../tags/tag262.xml"/><Relationship Id="rId112" Type="http://schemas.openxmlformats.org/officeDocument/2006/relationships/tags" Target="../tags/tag285.xml"/><Relationship Id="rId133" Type="http://schemas.openxmlformats.org/officeDocument/2006/relationships/tags" Target="../tags/tag306.xml"/><Relationship Id="rId16" Type="http://schemas.openxmlformats.org/officeDocument/2006/relationships/tags" Target="../tags/tag189.xml"/><Relationship Id="rId37" Type="http://schemas.openxmlformats.org/officeDocument/2006/relationships/tags" Target="../tags/tag210.xml"/><Relationship Id="rId58" Type="http://schemas.openxmlformats.org/officeDocument/2006/relationships/tags" Target="../tags/tag231.xml"/><Relationship Id="rId79" Type="http://schemas.openxmlformats.org/officeDocument/2006/relationships/tags" Target="../tags/tag252.xml"/><Relationship Id="rId102" Type="http://schemas.openxmlformats.org/officeDocument/2006/relationships/tags" Target="../tags/tag275.xml"/><Relationship Id="rId123" Type="http://schemas.openxmlformats.org/officeDocument/2006/relationships/tags" Target="../tags/tag296.xml"/><Relationship Id="rId144" Type="http://schemas.openxmlformats.org/officeDocument/2006/relationships/tags" Target="../tags/tag3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LSHAPE_TB_00000000000000000000000000000000_LeftEndCaps" hidden="1"/>
          <p:cNvSpPr txBox="1"/>
          <p:nvPr>
            <p:custDataLst>
              <p:tags r:id="rId2"/>
            </p:custDataLst>
          </p:nvPr>
        </p:nvSpPr>
        <p:spPr>
          <a:xfrm>
            <a:off x="254000" y="4702344"/>
            <a:ext cx="469900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>
                <a:solidFill>
                  <a:schemeClr val="accent2"/>
                </a:solidFill>
                <a:latin typeface="Calibri" panose="020F0502020204030204" pitchFamily="34" charset="0"/>
              </a:rPr>
              <a:t>2017</a:t>
            </a:r>
          </a:p>
        </p:txBody>
      </p:sp>
      <p:sp>
        <p:nvSpPr>
          <p:cNvPr id="3" name="OTLSHAPE_TB_00000000000000000000000000000000_RightEndCaps" hidden="1"/>
          <p:cNvSpPr txBox="1"/>
          <p:nvPr>
            <p:custDataLst>
              <p:tags r:id="rId3"/>
            </p:custDataLst>
          </p:nvPr>
        </p:nvSpPr>
        <p:spPr>
          <a:xfrm>
            <a:off x="8426534" y="4702344"/>
            <a:ext cx="469900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>
                <a:solidFill>
                  <a:schemeClr val="accent2"/>
                </a:solidFill>
                <a:latin typeface="Calibri" panose="020F0502020204030204" pitchFamily="34" charset="0"/>
              </a:rPr>
              <a:t>2017</a:t>
            </a:r>
          </a:p>
        </p:txBody>
      </p:sp>
      <p:sp>
        <p:nvSpPr>
          <p:cNvPr id="5" name="OTLSHAPE_TB_00000000000000000000000000000000_ElapsedTime" hidden="1"/>
          <p:cNvSpPr/>
          <p:nvPr>
            <p:custDataLst>
              <p:tags r:id="rId4"/>
            </p:custDataLst>
          </p:nvPr>
        </p:nvSpPr>
        <p:spPr>
          <a:xfrm>
            <a:off x="0" y="0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TLSHAPE_TB_00000000000000000000000000000000_TodayMarkerShape" hidden="1"/>
          <p:cNvSpPr/>
          <p:nvPr>
            <p:custDataLst>
              <p:tags r:id="rId5"/>
            </p:custDataLst>
          </p:nvPr>
        </p:nvSpPr>
        <p:spPr>
          <a:xfrm>
            <a:off x="808180" y="4968875"/>
            <a:ext cx="72571" cy="8466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TLSHAPE_TB_00000000000000000000000000000000_TodayMarkerText" hidden="1"/>
          <p:cNvSpPr txBox="1"/>
          <p:nvPr>
            <p:custDataLst>
              <p:tags r:id="rId6"/>
            </p:custDataLst>
          </p:nvPr>
        </p:nvSpPr>
        <p:spPr>
          <a:xfrm>
            <a:off x="844465" y="5053542"/>
            <a:ext cx="363369" cy="184666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20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</a:p>
        </p:txBody>
      </p:sp>
      <p:cxnSp>
        <p:nvCxnSpPr>
          <p:cNvPr id="21" name="OTLSHAPE_T_834636e32cff480d8a852ae191fc6842_LeftVerticalConnector1" hidden="1"/>
          <p:cNvCxnSpPr/>
          <p:nvPr>
            <p:custDataLst>
              <p:tags r:id="rId7"/>
            </p:custDataLst>
          </p:nvPr>
        </p:nvCxnSpPr>
        <p:spPr>
          <a:xfrm>
            <a:off x="3506991" y="2895600"/>
            <a:ext cx="0" cy="231775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OTLSHAPE_T_834636e32cff480d8a852ae191fc6842_LeftVerticalConnector2" hidden="1"/>
          <p:cNvCxnSpPr/>
          <p:nvPr>
            <p:custDataLst>
              <p:tags r:id="rId8"/>
            </p:custDataLst>
          </p:nvPr>
        </p:nvCxnSpPr>
        <p:spPr>
          <a:xfrm>
            <a:off x="3506991" y="3279775"/>
            <a:ext cx="0" cy="14351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OTLSHAPE_T_a1fe2df1afb74a24b48db95b6b338bf9_LeftVerticalConnector1" hidden="1"/>
          <p:cNvCxnSpPr/>
          <p:nvPr>
            <p:custDataLst>
              <p:tags r:id="rId9"/>
            </p:custDataLst>
          </p:nvPr>
        </p:nvCxnSpPr>
        <p:spPr>
          <a:xfrm>
            <a:off x="5503885" y="3511550"/>
            <a:ext cx="0" cy="231775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OTLSHAPE_T_a1fe2df1afb74a24b48db95b6b338bf9_LeftVerticalConnector2" hidden="1"/>
          <p:cNvCxnSpPr/>
          <p:nvPr>
            <p:custDataLst>
              <p:tags r:id="rId10"/>
            </p:custDataLst>
          </p:nvPr>
        </p:nvCxnSpPr>
        <p:spPr>
          <a:xfrm>
            <a:off x="5503885" y="3895725"/>
            <a:ext cx="0" cy="81915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10" name="OTLSHAPE_T_2508efa28ff349da8bc6837b0c12f3f2_ShapePercentage" hidden="1"/>
          <p:cNvSpPr/>
          <p:nvPr>
            <p:custDataLst>
              <p:tags r:id="rId11"/>
            </p:custDataLst>
          </p:nvPr>
        </p:nvSpPr>
        <p:spPr>
          <a:xfrm>
            <a:off x="1510097" y="2174875"/>
            <a:ext cx="0" cy="0"/>
          </a:xfrm>
          <a:prstGeom prst="leftRightArrow">
            <a:avLst>
              <a:gd name="adj1" fmla="val 75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11" name="OTLSHAPE_T_2508efa28ff349da8bc6837b0c12f3f2_Duration" hidden="1"/>
          <p:cNvSpPr txBox="1"/>
          <p:nvPr>
            <p:custDataLst>
              <p:tags r:id="rId12"/>
            </p:custDataLst>
          </p:nvPr>
        </p:nvSpPr>
        <p:spPr>
          <a:xfrm>
            <a:off x="0" y="2174875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11 days</a:t>
            </a:r>
          </a:p>
        </p:txBody>
      </p:sp>
      <p:sp>
        <p:nvSpPr>
          <p:cNvPr id="10812" name="OTLSHAPE_T_2508efa28ff349da8bc6837b0c12f3f2_TextPercentage" hidden="1"/>
          <p:cNvSpPr txBox="1"/>
          <p:nvPr>
            <p:custDataLst>
              <p:tags r:id="rId13"/>
            </p:custDataLst>
          </p:nvPr>
        </p:nvSpPr>
        <p:spPr>
          <a:xfrm>
            <a:off x="0" y="2329900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100%</a:t>
            </a:r>
          </a:p>
        </p:txBody>
      </p:sp>
      <p:sp>
        <p:nvSpPr>
          <p:cNvPr id="10813" name="OTLSHAPE_T_2508efa28ff349da8bc6837b0c12f3f2_StartDate" hidden="1"/>
          <p:cNvSpPr txBox="1"/>
          <p:nvPr>
            <p:custDataLst>
              <p:tags r:id="rId14"/>
            </p:custDataLst>
          </p:nvPr>
        </p:nvSpPr>
        <p:spPr>
          <a:xfrm>
            <a:off x="0" y="2484924"/>
            <a:ext cx="0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700" b="1">
              <a:solidFill>
                <a:schemeClr val="accent6"/>
              </a:solidFill>
              <a:latin typeface="Calibri" panose="020F0502020204030204" pitchFamily="34" charset="0"/>
            </a:endParaRPr>
          </a:p>
        </p:txBody>
      </p:sp>
      <p:sp>
        <p:nvSpPr>
          <p:cNvPr id="10814" name="OTLSHAPE_T_2508efa28ff349da8bc6837b0c12f3f2_EndDate" hidden="1"/>
          <p:cNvSpPr txBox="1"/>
          <p:nvPr>
            <p:custDataLst>
              <p:tags r:id="rId15"/>
            </p:custDataLst>
          </p:nvPr>
        </p:nvSpPr>
        <p:spPr>
          <a:xfrm>
            <a:off x="0" y="2484924"/>
            <a:ext cx="0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700" b="1">
              <a:solidFill>
                <a:schemeClr val="accent6"/>
              </a:solidFill>
              <a:latin typeface="Calibri" panose="020F0502020204030204" pitchFamily="34" charset="0"/>
            </a:endParaRPr>
          </a:p>
        </p:txBody>
      </p:sp>
      <p:sp>
        <p:nvSpPr>
          <p:cNvPr id="10594" name="OTLSHAPE_T_9116278e5c2946a085db5776da322f3f_ShapePercentage" hidden="1"/>
          <p:cNvSpPr/>
          <p:nvPr>
            <p:custDataLst>
              <p:tags r:id="rId16"/>
            </p:custDataLst>
          </p:nvPr>
        </p:nvSpPr>
        <p:spPr>
          <a:xfrm>
            <a:off x="1510097" y="2511425"/>
            <a:ext cx="0" cy="1524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595" name="OTLSHAPE_T_9116278e5c2946a085db5776da322f3f_Duration" hidden="1"/>
          <p:cNvSpPr txBox="1"/>
          <p:nvPr>
            <p:custDataLst>
              <p:tags r:id="rId17"/>
            </p:custDataLst>
          </p:nvPr>
        </p:nvSpPr>
        <p:spPr>
          <a:xfrm>
            <a:off x="0" y="2511425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3 days</a:t>
            </a:r>
          </a:p>
        </p:txBody>
      </p:sp>
      <p:sp>
        <p:nvSpPr>
          <p:cNvPr id="10596" name="OTLSHAPE_T_9116278e5c2946a085db5776da322f3f_JoinedDate" hidden="1"/>
          <p:cNvSpPr txBox="1"/>
          <p:nvPr>
            <p:custDataLst>
              <p:tags r:id="rId18"/>
            </p:custDataLst>
          </p:nvPr>
        </p:nvSpPr>
        <p:spPr>
          <a:xfrm>
            <a:off x="0" y="2666450"/>
            <a:ext cx="469900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800">
                <a:solidFill>
                  <a:srgbClr val="BFBFBF"/>
                </a:solidFill>
                <a:latin typeface="Calibri" panose="020F0502020204030204" pitchFamily="34" charset="0"/>
              </a:rPr>
              <a:t>5/19 - 5/23</a:t>
            </a:r>
          </a:p>
        </p:txBody>
      </p:sp>
      <p:sp>
        <p:nvSpPr>
          <p:cNvPr id="10644" name="OTLSHAPE_T_9116278e5c2946a085db5776da322f3f_StartDate" hidden="1"/>
          <p:cNvSpPr txBox="1"/>
          <p:nvPr>
            <p:custDataLst>
              <p:tags r:id="rId19"/>
            </p:custDataLst>
          </p:nvPr>
        </p:nvSpPr>
        <p:spPr>
          <a:xfrm>
            <a:off x="0" y="2790486"/>
            <a:ext cx="0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10645" name="OTLSHAPE_T_9116278e5c2946a085db5776da322f3f_EndDate" hidden="1"/>
          <p:cNvSpPr txBox="1"/>
          <p:nvPr>
            <p:custDataLst>
              <p:tags r:id="rId20"/>
            </p:custDataLst>
          </p:nvPr>
        </p:nvSpPr>
        <p:spPr>
          <a:xfrm>
            <a:off x="0" y="2790486"/>
            <a:ext cx="0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10653" name="OTLSHAPE_T_9116278e5c2946a085db5776da322f3f_TextPercentage" hidden="1"/>
          <p:cNvSpPr txBox="1"/>
          <p:nvPr>
            <p:custDataLst>
              <p:tags r:id="rId21"/>
            </p:custDataLst>
          </p:nvPr>
        </p:nvSpPr>
        <p:spPr>
          <a:xfrm>
            <a:off x="1510097" y="2649643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0661" name="OTLSHAPE_T_8574f27a0c634b08b97c20e1eb8b1a11_ShapePercentage" hidden="1"/>
          <p:cNvSpPr/>
          <p:nvPr>
            <p:custDataLst>
              <p:tags r:id="rId22"/>
            </p:custDataLst>
          </p:nvPr>
        </p:nvSpPr>
        <p:spPr>
          <a:xfrm>
            <a:off x="2175728" y="2511425"/>
            <a:ext cx="0" cy="1524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668" name="OTLSHAPE_T_8574f27a0c634b08b97c20e1eb8b1a11_Duration" hidden="1"/>
          <p:cNvSpPr txBox="1"/>
          <p:nvPr>
            <p:custDataLst>
              <p:tags r:id="rId23"/>
            </p:custDataLst>
          </p:nvPr>
        </p:nvSpPr>
        <p:spPr>
          <a:xfrm>
            <a:off x="0" y="2511425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3 days</a:t>
            </a:r>
          </a:p>
        </p:txBody>
      </p:sp>
      <p:sp>
        <p:nvSpPr>
          <p:cNvPr id="10669" name="OTLSHAPE_T_8574f27a0c634b08b97c20e1eb8b1a11_JoinedDate" hidden="1"/>
          <p:cNvSpPr txBox="1"/>
          <p:nvPr>
            <p:custDataLst>
              <p:tags r:id="rId24"/>
            </p:custDataLst>
          </p:nvPr>
        </p:nvSpPr>
        <p:spPr>
          <a:xfrm>
            <a:off x="0" y="2666450"/>
            <a:ext cx="469900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800">
                <a:solidFill>
                  <a:srgbClr val="BFBFBF"/>
                </a:solidFill>
                <a:latin typeface="Calibri" panose="020F0502020204030204" pitchFamily="34" charset="0"/>
              </a:rPr>
              <a:t>5/24 - 5/28</a:t>
            </a:r>
          </a:p>
        </p:txBody>
      </p:sp>
      <p:sp>
        <p:nvSpPr>
          <p:cNvPr id="10676" name="OTLSHAPE_T_8574f27a0c634b08b97c20e1eb8b1a11_StartDate" hidden="1"/>
          <p:cNvSpPr txBox="1"/>
          <p:nvPr>
            <p:custDataLst>
              <p:tags r:id="rId25"/>
            </p:custDataLst>
          </p:nvPr>
        </p:nvSpPr>
        <p:spPr>
          <a:xfrm>
            <a:off x="0" y="2790486"/>
            <a:ext cx="0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10677" name="OTLSHAPE_T_8574f27a0c634b08b97c20e1eb8b1a11_EndDate" hidden="1"/>
          <p:cNvSpPr txBox="1"/>
          <p:nvPr>
            <p:custDataLst>
              <p:tags r:id="rId26"/>
            </p:custDataLst>
          </p:nvPr>
        </p:nvSpPr>
        <p:spPr>
          <a:xfrm>
            <a:off x="0" y="2790486"/>
            <a:ext cx="0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10685" name="OTLSHAPE_T_8574f27a0c634b08b97c20e1eb8b1a11_TextPercentage" hidden="1"/>
          <p:cNvSpPr txBox="1"/>
          <p:nvPr>
            <p:custDataLst>
              <p:tags r:id="rId27"/>
            </p:custDataLst>
          </p:nvPr>
        </p:nvSpPr>
        <p:spPr>
          <a:xfrm>
            <a:off x="2175728" y="2649643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0693" name="OTLSHAPE_T_8545a2622707410ea6bf0bb2412e4891_ShapePercentage" hidden="1"/>
          <p:cNvSpPr/>
          <p:nvPr>
            <p:custDataLst>
              <p:tags r:id="rId28"/>
            </p:custDataLst>
          </p:nvPr>
        </p:nvSpPr>
        <p:spPr>
          <a:xfrm>
            <a:off x="2841359" y="2511425"/>
            <a:ext cx="0" cy="1524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700" name="OTLSHAPE_T_8545a2622707410ea6bf0bb2412e4891_Duration" hidden="1"/>
          <p:cNvSpPr txBox="1"/>
          <p:nvPr>
            <p:custDataLst>
              <p:tags r:id="rId29"/>
            </p:custDataLst>
          </p:nvPr>
        </p:nvSpPr>
        <p:spPr>
          <a:xfrm>
            <a:off x="0" y="2511425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5 days</a:t>
            </a:r>
          </a:p>
        </p:txBody>
      </p:sp>
      <p:sp>
        <p:nvSpPr>
          <p:cNvPr id="10701" name="OTLSHAPE_T_8545a2622707410ea6bf0bb2412e4891_JoinedDate" hidden="1"/>
          <p:cNvSpPr txBox="1"/>
          <p:nvPr>
            <p:custDataLst>
              <p:tags r:id="rId30"/>
            </p:custDataLst>
          </p:nvPr>
        </p:nvSpPr>
        <p:spPr>
          <a:xfrm>
            <a:off x="0" y="2666450"/>
            <a:ext cx="419100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800">
                <a:solidFill>
                  <a:srgbClr val="BFBFBF"/>
                </a:solidFill>
                <a:latin typeface="Calibri" panose="020F0502020204030204" pitchFamily="34" charset="0"/>
              </a:rPr>
              <a:t>5/29 - 6/2</a:t>
            </a:r>
          </a:p>
        </p:txBody>
      </p:sp>
      <p:sp>
        <p:nvSpPr>
          <p:cNvPr id="10708" name="OTLSHAPE_T_8545a2622707410ea6bf0bb2412e4891_StartDate" hidden="1"/>
          <p:cNvSpPr txBox="1"/>
          <p:nvPr>
            <p:custDataLst>
              <p:tags r:id="rId31"/>
            </p:custDataLst>
          </p:nvPr>
        </p:nvSpPr>
        <p:spPr>
          <a:xfrm>
            <a:off x="0" y="2790486"/>
            <a:ext cx="0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10709" name="OTLSHAPE_T_8545a2622707410ea6bf0bb2412e4891_EndDate" hidden="1"/>
          <p:cNvSpPr txBox="1"/>
          <p:nvPr>
            <p:custDataLst>
              <p:tags r:id="rId32"/>
            </p:custDataLst>
          </p:nvPr>
        </p:nvSpPr>
        <p:spPr>
          <a:xfrm>
            <a:off x="0" y="2790486"/>
            <a:ext cx="0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10717" name="OTLSHAPE_T_8545a2622707410ea6bf0bb2412e4891_TextPercentage" hidden="1"/>
          <p:cNvSpPr txBox="1"/>
          <p:nvPr>
            <p:custDataLst>
              <p:tags r:id="rId33"/>
            </p:custDataLst>
          </p:nvPr>
        </p:nvSpPr>
        <p:spPr>
          <a:xfrm>
            <a:off x="2841359" y="2649643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0725" name="OTLSHAPE_T_834636e32cff480d8a852ae191fc6842_ShapePercentage" hidden="1"/>
          <p:cNvSpPr/>
          <p:nvPr>
            <p:custDataLst>
              <p:tags r:id="rId34"/>
            </p:custDataLst>
          </p:nvPr>
        </p:nvSpPr>
        <p:spPr>
          <a:xfrm>
            <a:off x="3506991" y="2790825"/>
            <a:ext cx="0" cy="0"/>
          </a:xfrm>
          <a:prstGeom prst="leftRightArrow">
            <a:avLst>
              <a:gd name="adj1" fmla="val 75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32" name="OTLSHAPE_T_834636e32cff480d8a852ae191fc6842_Duration" hidden="1"/>
          <p:cNvSpPr txBox="1"/>
          <p:nvPr>
            <p:custDataLst>
              <p:tags r:id="rId35"/>
            </p:custDataLst>
          </p:nvPr>
        </p:nvSpPr>
        <p:spPr>
          <a:xfrm>
            <a:off x="0" y="2790825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10 days</a:t>
            </a:r>
          </a:p>
        </p:txBody>
      </p:sp>
      <p:sp>
        <p:nvSpPr>
          <p:cNvPr id="10733" name="OTLSHAPE_T_834636e32cff480d8a852ae191fc6842_TextPercentage" hidden="1"/>
          <p:cNvSpPr txBox="1"/>
          <p:nvPr>
            <p:custDataLst>
              <p:tags r:id="rId36"/>
            </p:custDataLst>
          </p:nvPr>
        </p:nvSpPr>
        <p:spPr>
          <a:xfrm>
            <a:off x="0" y="2945850"/>
            <a:ext cx="228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rgbClr val="C0504D"/>
                </a:solidFill>
                <a:latin typeface="Calibri" panose="020F0502020204030204" pitchFamily="34" charset="0"/>
              </a:rPr>
              <a:t>65%</a:t>
            </a:r>
          </a:p>
        </p:txBody>
      </p:sp>
      <p:sp>
        <p:nvSpPr>
          <p:cNvPr id="10740" name="OTLSHAPE_T_834636e32cff480d8a852ae191fc6842_StartDate" hidden="1"/>
          <p:cNvSpPr txBox="1"/>
          <p:nvPr>
            <p:custDataLst>
              <p:tags r:id="rId37"/>
            </p:custDataLst>
          </p:nvPr>
        </p:nvSpPr>
        <p:spPr>
          <a:xfrm>
            <a:off x="0" y="3100874"/>
            <a:ext cx="0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700" b="1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0741" name="OTLSHAPE_T_834636e32cff480d8a852ae191fc6842_EndDate" hidden="1"/>
          <p:cNvSpPr txBox="1"/>
          <p:nvPr>
            <p:custDataLst>
              <p:tags r:id="rId38"/>
            </p:custDataLst>
          </p:nvPr>
        </p:nvSpPr>
        <p:spPr>
          <a:xfrm>
            <a:off x="0" y="3100874"/>
            <a:ext cx="0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700" b="1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0817" name="OTLSHAPE_T_f4fcd5cd4d1e4f139515633c6945b409_ShapePercentage" hidden="1"/>
          <p:cNvSpPr/>
          <p:nvPr>
            <p:custDataLst>
              <p:tags r:id="rId39"/>
            </p:custDataLst>
          </p:nvPr>
        </p:nvSpPr>
        <p:spPr>
          <a:xfrm>
            <a:off x="3506991" y="3127375"/>
            <a:ext cx="0" cy="1524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818" name="OTLSHAPE_T_f4fcd5cd4d1e4f139515633c6945b409_Duration" hidden="1"/>
          <p:cNvSpPr txBox="1"/>
          <p:nvPr>
            <p:custDataLst>
              <p:tags r:id="rId40"/>
            </p:custDataLst>
          </p:nvPr>
        </p:nvSpPr>
        <p:spPr>
          <a:xfrm>
            <a:off x="0" y="3127375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0 days</a:t>
            </a:r>
          </a:p>
        </p:txBody>
      </p:sp>
      <p:sp>
        <p:nvSpPr>
          <p:cNvPr id="10819" name="OTLSHAPE_T_f4fcd5cd4d1e4f139515633c6945b409_JoinedDate" hidden="1"/>
          <p:cNvSpPr txBox="1"/>
          <p:nvPr>
            <p:custDataLst>
              <p:tags r:id="rId41"/>
            </p:custDataLst>
          </p:nvPr>
        </p:nvSpPr>
        <p:spPr>
          <a:xfrm>
            <a:off x="0" y="3282400"/>
            <a:ext cx="368300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800">
                <a:solidFill>
                  <a:srgbClr val="BFBFBF"/>
                </a:solidFill>
                <a:latin typeface="Calibri" panose="020F0502020204030204" pitchFamily="34" charset="0"/>
              </a:rPr>
              <a:t>6/3 - 6/4</a:t>
            </a:r>
          </a:p>
        </p:txBody>
      </p:sp>
      <p:sp>
        <p:nvSpPr>
          <p:cNvPr id="10820" name="OTLSHAPE_T_f4fcd5cd4d1e4f139515633c6945b409_StartDate" hidden="1"/>
          <p:cNvSpPr txBox="1"/>
          <p:nvPr>
            <p:custDataLst>
              <p:tags r:id="rId42"/>
            </p:custDataLst>
          </p:nvPr>
        </p:nvSpPr>
        <p:spPr>
          <a:xfrm>
            <a:off x="0" y="3406436"/>
            <a:ext cx="0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10821" name="OTLSHAPE_T_f4fcd5cd4d1e4f139515633c6945b409_EndDate" hidden="1"/>
          <p:cNvSpPr txBox="1"/>
          <p:nvPr>
            <p:custDataLst>
              <p:tags r:id="rId43"/>
            </p:custDataLst>
          </p:nvPr>
        </p:nvSpPr>
        <p:spPr>
          <a:xfrm>
            <a:off x="0" y="3406436"/>
            <a:ext cx="0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10823" name="OTLSHAPE_T_f4fcd5cd4d1e4f139515633c6945b409_TextPercentage" hidden="1"/>
          <p:cNvSpPr txBox="1"/>
          <p:nvPr>
            <p:custDataLst>
              <p:tags r:id="rId44"/>
            </p:custDataLst>
          </p:nvPr>
        </p:nvSpPr>
        <p:spPr>
          <a:xfrm>
            <a:off x="3506991" y="320357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0825" name="OTLSHAPE_T_61bd4421f159413dba7281a5185e38b8_ShapePercentage" hidden="1"/>
          <p:cNvSpPr/>
          <p:nvPr>
            <p:custDataLst>
              <p:tags r:id="rId45"/>
            </p:custDataLst>
          </p:nvPr>
        </p:nvSpPr>
        <p:spPr>
          <a:xfrm>
            <a:off x="3773243" y="3127375"/>
            <a:ext cx="0" cy="1524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826" name="OTLSHAPE_T_61bd4421f159413dba7281a5185e38b8_Duration" hidden="1"/>
          <p:cNvSpPr txBox="1"/>
          <p:nvPr>
            <p:custDataLst>
              <p:tags r:id="rId46"/>
            </p:custDataLst>
          </p:nvPr>
        </p:nvSpPr>
        <p:spPr>
          <a:xfrm>
            <a:off x="0" y="3127375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5 days</a:t>
            </a:r>
          </a:p>
        </p:txBody>
      </p:sp>
      <p:sp>
        <p:nvSpPr>
          <p:cNvPr id="10827" name="OTLSHAPE_T_61bd4421f159413dba7281a5185e38b8_JoinedDate" hidden="1"/>
          <p:cNvSpPr txBox="1"/>
          <p:nvPr>
            <p:custDataLst>
              <p:tags r:id="rId47"/>
            </p:custDataLst>
          </p:nvPr>
        </p:nvSpPr>
        <p:spPr>
          <a:xfrm>
            <a:off x="0" y="3282400"/>
            <a:ext cx="368300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800">
                <a:solidFill>
                  <a:srgbClr val="BFBFBF"/>
                </a:solidFill>
                <a:latin typeface="Calibri" panose="020F0502020204030204" pitchFamily="34" charset="0"/>
              </a:rPr>
              <a:t>6/5 - 6/9</a:t>
            </a:r>
          </a:p>
        </p:txBody>
      </p:sp>
      <p:sp>
        <p:nvSpPr>
          <p:cNvPr id="10828" name="OTLSHAPE_T_61bd4421f159413dba7281a5185e38b8_StartDate" hidden="1"/>
          <p:cNvSpPr txBox="1"/>
          <p:nvPr>
            <p:custDataLst>
              <p:tags r:id="rId48"/>
            </p:custDataLst>
          </p:nvPr>
        </p:nvSpPr>
        <p:spPr>
          <a:xfrm>
            <a:off x="0" y="3406436"/>
            <a:ext cx="0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10829" name="OTLSHAPE_T_61bd4421f159413dba7281a5185e38b8_EndDate" hidden="1"/>
          <p:cNvSpPr txBox="1"/>
          <p:nvPr>
            <p:custDataLst>
              <p:tags r:id="rId49"/>
            </p:custDataLst>
          </p:nvPr>
        </p:nvSpPr>
        <p:spPr>
          <a:xfrm>
            <a:off x="0" y="3406436"/>
            <a:ext cx="0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10831" name="OTLSHAPE_T_61bd4421f159413dba7281a5185e38b8_TextPercentage" hidden="1"/>
          <p:cNvSpPr txBox="1"/>
          <p:nvPr>
            <p:custDataLst>
              <p:tags r:id="rId50"/>
            </p:custDataLst>
          </p:nvPr>
        </p:nvSpPr>
        <p:spPr>
          <a:xfrm>
            <a:off x="3773243" y="3265593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0833" name="OTLSHAPE_T_2fdad40dfd14467b93d0a759296f251a_ShapePercentage" hidden="1"/>
          <p:cNvSpPr/>
          <p:nvPr>
            <p:custDataLst>
              <p:tags r:id="rId51"/>
            </p:custDataLst>
          </p:nvPr>
        </p:nvSpPr>
        <p:spPr>
          <a:xfrm>
            <a:off x="4438874" y="3127375"/>
            <a:ext cx="0" cy="1524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834" name="OTLSHAPE_T_2fdad40dfd14467b93d0a759296f251a_Duration" hidden="1"/>
          <p:cNvSpPr txBox="1"/>
          <p:nvPr>
            <p:custDataLst>
              <p:tags r:id="rId52"/>
            </p:custDataLst>
          </p:nvPr>
        </p:nvSpPr>
        <p:spPr>
          <a:xfrm>
            <a:off x="0" y="3127375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5 days</a:t>
            </a:r>
          </a:p>
        </p:txBody>
      </p:sp>
      <p:sp>
        <p:nvSpPr>
          <p:cNvPr id="10835" name="OTLSHAPE_T_2fdad40dfd14467b93d0a759296f251a_JoinedDate" hidden="1"/>
          <p:cNvSpPr txBox="1"/>
          <p:nvPr>
            <p:custDataLst>
              <p:tags r:id="rId53"/>
            </p:custDataLst>
          </p:nvPr>
        </p:nvSpPr>
        <p:spPr>
          <a:xfrm>
            <a:off x="0" y="3282400"/>
            <a:ext cx="469900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800">
                <a:solidFill>
                  <a:srgbClr val="BFBFBF"/>
                </a:solidFill>
                <a:latin typeface="Calibri" panose="020F0502020204030204" pitchFamily="34" charset="0"/>
              </a:rPr>
              <a:t>6/10 - 6/16</a:t>
            </a:r>
          </a:p>
        </p:txBody>
      </p:sp>
      <p:sp>
        <p:nvSpPr>
          <p:cNvPr id="10836" name="OTLSHAPE_T_2fdad40dfd14467b93d0a759296f251a_StartDate" hidden="1"/>
          <p:cNvSpPr txBox="1"/>
          <p:nvPr>
            <p:custDataLst>
              <p:tags r:id="rId54"/>
            </p:custDataLst>
          </p:nvPr>
        </p:nvSpPr>
        <p:spPr>
          <a:xfrm>
            <a:off x="0" y="3406436"/>
            <a:ext cx="0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10837" name="OTLSHAPE_T_2fdad40dfd14467b93d0a759296f251a_EndDate" hidden="1"/>
          <p:cNvSpPr txBox="1"/>
          <p:nvPr>
            <p:custDataLst>
              <p:tags r:id="rId55"/>
            </p:custDataLst>
          </p:nvPr>
        </p:nvSpPr>
        <p:spPr>
          <a:xfrm>
            <a:off x="0" y="3406436"/>
            <a:ext cx="0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10839" name="OTLSHAPE_T_2fdad40dfd14467b93d0a759296f251a_TextPercentage" hidden="1"/>
          <p:cNvSpPr txBox="1"/>
          <p:nvPr>
            <p:custDataLst>
              <p:tags r:id="rId56"/>
            </p:custDataLst>
          </p:nvPr>
        </p:nvSpPr>
        <p:spPr>
          <a:xfrm>
            <a:off x="4438874" y="3265593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0841" name="OTLSHAPE_T_ac77bc1b615446839e0eba63c8d16a71_ShapePercentage" hidden="1"/>
          <p:cNvSpPr/>
          <p:nvPr>
            <p:custDataLst>
              <p:tags r:id="rId57"/>
            </p:custDataLst>
          </p:nvPr>
        </p:nvSpPr>
        <p:spPr>
          <a:xfrm>
            <a:off x="5370758" y="3127375"/>
            <a:ext cx="0" cy="1524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842" name="OTLSHAPE_T_ac77bc1b615446839e0eba63c8d16a71_Duration" hidden="1"/>
          <p:cNvSpPr txBox="1"/>
          <p:nvPr>
            <p:custDataLst>
              <p:tags r:id="rId58"/>
            </p:custDataLst>
          </p:nvPr>
        </p:nvSpPr>
        <p:spPr>
          <a:xfrm>
            <a:off x="0" y="3127375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0 days</a:t>
            </a:r>
          </a:p>
        </p:txBody>
      </p:sp>
      <p:sp>
        <p:nvSpPr>
          <p:cNvPr id="10843" name="OTLSHAPE_T_ac77bc1b615446839e0eba63c8d16a71_JoinedDate" hidden="1"/>
          <p:cNvSpPr txBox="1"/>
          <p:nvPr>
            <p:custDataLst>
              <p:tags r:id="rId59"/>
            </p:custDataLst>
          </p:nvPr>
        </p:nvSpPr>
        <p:spPr>
          <a:xfrm>
            <a:off x="0" y="3282400"/>
            <a:ext cx="203200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800">
                <a:solidFill>
                  <a:srgbClr val="BFBFBF"/>
                </a:solidFill>
                <a:latin typeface="Calibri" panose="020F0502020204030204" pitchFamily="34" charset="0"/>
              </a:rPr>
              <a:t>6/17</a:t>
            </a:r>
          </a:p>
        </p:txBody>
      </p:sp>
      <p:sp>
        <p:nvSpPr>
          <p:cNvPr id="10844" name="OTLSHAPE_T_ac77bc1b615446839e0eba63c8d16a71_StartDate" hidden="1"/>
          <p:cNvSpPr txBox="1"/>
          <p:nvPr>
            <p:custDataLst>
              <p:tags r:id="rId60"/>
            </p:custDataLst>
          </p:nvPr>
        </p:nvSpPr>
        <p:spPr>
          <a:xfrm>
            <a:off x="0" y="3406436"/>
            <a:ext cx="0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10845" name="OTLSHAPE_T_ac77bc1b615446839e0eba63c8d16a71_EndDate" hidden="1"/>
          <p:cNvSpPr txBox="1"/>
          <p:nvPr>
            <p:custDataLst>
              <p:tags r:id="rId61"/>
            </p:custDataLst>
          </p:nvPr>
        </p:nvSpPr>
        <p:spPr>
          <a:xfrm>
            <a:off x="0" y="3406436"/>
            <a:ext cx="0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10847" name="OTLSHAPE_T_ac77bc1b615446839e0eba63c8d16a71_TextPercentage" hidden="1"/>
          <p:cNvSpPr txBox="1"/>
          <p:nvPr>
            <p:custDataLst>
              <p:tags r:id="rId62"/>
            </p:custDataLst>
          </p:nvPr>
        </p:nvSpPr>
        <p:spPr>
          <a:xfrm>
            <a:off x="5370758" y="320357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0849" name="OTLSHAPE_T_a1fe2df1afb74a24b48db95b6b338bf9_ShapePercentage" hidden="1"/>
          <p:cNvSpPr/>
          <p:nvPr>
            <p:custDataLst>
              <p:tags r:id="rId63"/>
            </p:custDataLst>
          </p:nvPr>
        </p:nvSpPr>
        <p:spPr>
          <a:xfrm>
            <a:off x="5503885" y="3406775"/>
            <a:ext cx="0" cy="0"/>
          </a:xfrm>
          <a:prstGeom prst="leftRightArrow">
            <a:avLst>
              <a:gd name="adj1" fmla="val 75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50" name="OTLSHAPE_T_a1fe2df1afb74a24b48db95b6b338bf9_Duration" hidden="1"/>
          <p:cNvSpPr txBox="1"/>
          <p:nvPr>
            <p:custDataLst>
              <p:tags r:id="rId64"/>
            </p:custDataLst>
          </p:nvPr>
        </p:nvSpPr>
        <p:spPr>
          <a:xfrm>
            <a:off x="0" y="3406775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11 days</a:t>
            </a:r>
          </a:p>
        </p:txBody>
      </p:sp>
      <p:sp>
        <p:nvSpPr>
          <p:cNvPr id="10851" name="OTLSHAPE_T_a1fe2df1afb74a24b48db95b6b338bf9_TextPercentage" hidden="1"/>
          <p:cNvSpPr txBox="1"/>
          <p:nvPr>
            <p:custDataLst>
              <p:tags r:id="rId65"/>
            </p:custDataLst>
          </p:nvPr>
        </p:nvSpPr>
        <p:spPr>
          <a:xfrm>
            <a:off x="0" y="3561800"/>
            <a:ext cx="228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rgbClr val="C0504D"/>
                </a:solidFill>
                <a:latin typeface="Calibri" panose="020F0502020204030204" pitchFamily="34" charset="0"/>
              </a:rPr>
              <a:t>15%</a:t>
            </a:r>
          </a:p>
        </p:txBody>
      </p:sp>
      <p:sp>
        <p:nvSpPr>
          <p:cNvPr id="10852" name="OTLSHAPE_T_a1fe2df1afb74a24b48db95b6b338bf9_StartDate" hidden="1"/>
          <p:cNvSpPr txBox="1"/>
          <p:nvPr>
            <p:custDataLst>
              <p:tags r:id="rId66"/>
            </p:custDataLst>
          </p:nvPr>
        </p:nvSpPr>
        <p:spPr>
          <a:xfrm>
            <a:off x="0" y="3716824"/>
            <a:ext cx="0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700" b="1">
              <a:solidFill>
                <a:srgbClr val="B20E12"/>
              </a:solidFill>
              <a:latin typeface="Calibri" panose="020F0502020204030204" pitchFamily="34" charset="0"/>
            </a:endParaRPr>
          </a:p>
        </p:txBody>
      </p:sp>
      <p:sp>
        <p:nvSpPr>
          <p:cNvPr id="10853" name="OTLSHAPE_T_a1fe2df1afb74a24b48db95b6b338bf9_EndDate" hidden="1"/>
          <p:cNvSpPr txBox="1"/>
          <p:nvPr>
            <p:custDataLst>
              <p:tags r:id="rId67"/>
            </p:custDataLst>
          </p:nvPr>
        </p:nvSpPr>
        <p:spPr>
          <a:xfrm>
            <a:off x="0" y="3716824"/>
            <a:ext cx="0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700" b="1">
              <a:solidFill>
                <a:srgbClr val="B20E12"/>
              </a:solidFill>
              <a:latin typeface="Calibri" panose="020F0502020204030204" pitchFamily="34" charset="0"/>
            </a:endParaRPr>
          </a:p>
        </p:txBody>
      </p:sp>
      <p:sp>
        <p:nvSpPr>
          <p:cNvPr id="10857" name="OTLSHAPE_T_b2528e25fb5f4019a02b029d7b23b862_ShapePercentage" hidden="1"/>
          <p:cNvSpPr/>
          <p:nvPr>
            <p:custDataLst>
              <p:tags r:id="rId68"/>
            </p:custDataLst>
          </p:nvPr>
        </p:nvSpPr>
        <p:spPr>
          <a:xfrm>
            <a:off x="5503885" y="3743325"/>
            <a:ext cx="0" cy="1524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858" name="OTLSHAPE_T_b2528e25fb5f4019a02b029d7b23b862_Duration" hidden="1"/>
          <p:cNvSpPr txBox="1"/>
          <p:nvPr>
            <p:custDataLst>
              <p:tags r:id="rId69"/>
            </p:custDataLst>
          </p:nvPr>
        </p:nvSpPr>
        <p:spPr>
          <a:xfrm>
            <a:off x="0" y="3743325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5 days</a:t>
            </a:r>
          </a:p>
        </p:txBody>
      </p:sp>
      <p:sp>
        <p:nvSpPr>
          <p:cNvPr id="10859" name="OTLSHAPE_T_b2528e25fb5f4019a02b029d7b23b862_JoinedDate" hidden="1"/>
          <p:cNvSpPr txBox="1"/>
          <p:nvPr>
            <p:custDataLst>
              <p:tags r:id="rId70"/>
            </p:custDataLst>
          </p:nvPr>
        </p:nvSpPr>
        <p:spPr>
          <a:xfrm>
            <a:off x="0" y="3898350"/>
            <a:ext cx="469900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800">
                <a:solidFill>
                  <a:srgbClr val="BFBFBF"/>
                </a:solidFill>
                <a:latin typeface="Calibri" panose="020F0502020204030204" pitchFamily="34" charset="0"/>
              </a:rPr>
              <a:t>6/18 - 6/23</a:t>
            </a:r>
          </a:p>
        </p:txBody>
      </p:sp>
      <p:sp>
        <p:nvSpPr>
          <p:cNvPr id="10860" name="OTLSHAPE_T_b2528e25fb5f4019a02b029d7b23b862_StartDate" hidden="1"/>
          <p:cNvSpPr txBox="1"/>
          <p:nvPr>
            <p:custDataLst>
              <p:tags r:id="rId71"/>
            </p:custDataLst>
          </p:nvPr>
        </p:nvSpPr>
        <p:spPr>
          <a:xfrm>
            <a:off x="0" y="4022386"/>
            <a:ext cx="0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10861" name="OTLSHAPE_T_b2528e25fb5f4019a02b029d7b23b862_EndDate" hidden="1"/>
          <p:cNvSpPr txBox="1"/>
          <p:nvPr>
            <p:custDataLst>
              <p:tags r:id="rId72"/>
            </p:custDataLst>
          </p:nvPr>
        </p:nvSpPr>
        <p:spPr>
          <a:xfrm>
            <a:off x="0" y="4022386"/>
            <a:ext cx="0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10863" name="OTLSHAPE_T_b2528e25fb5f4019a02b029d7b23b862_TextPercentage" hidden="1"/>
          <p:cNvSpPr txBox="1"/>
          <p:nvPr>
            <p:custDataLst>
              <p:tags r:id="rId73"/>
            </p:custDataLst>
          </p:nvPr>
        </p:nvSpPr>
        <p:spPr>
          <a:xfrm>
            <a:off x="5503885" y="3881543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0865" name="OTLSHAPE_T_ac1ef414023b498ab438285066d789ef_ShapePercentage" hidden="1"/>
          <p:cNvSpPr/>
          <p:nvPr>
            <p:custDataLst>
              <p:tags r:id="rId74"/>
            </p:custDataLst>
          </p:nvPr>
        </p:nvSpPr>
        <p:spPr>
          <a:xfrm>
            <a:off x="6302642" y="3743325"/>
            <a:ext cx="0" cy="1524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866" name="OTLSHAPE_T_ac1ef414023b498ab438285066d789ef_Duration" hidden="1"/>
          <p:cNvSpPr txBox="1"/>
          <p:nvPr>
            <p:custDataLst>
              <p:tags r:id="rId75"/>
            </p:custDataLst>
          </p:nvPr>
        </p:nvSpPr>
        <p:spPr>
          <a:xfrm>
            <a:off x="0" y="3743325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4 days</a:t>
            </a:r>
          </a:p>
        </p:txBody>
      </p:sp>
      <p:sp>
        <p:nvSpPr>
          <p:cNvPr id="10867" name="OTLSHAPE_T_ac1ef414023b498ab438285066d789ef_JoinedDate" hidden="1"/>
          <p:cNvSpPr txBox="1"/>
          <p:nvPr>
            <p:custDataLst>
              <p:tags r:id="rId76"/>
            </p:custDataLst>
          </p:nvPr>
        </p:nvSpPr>
        <p:spPr>
          <a:xfrm>
            <a:off x="0" y="3898350"/>
            <a:ext cx="469900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800">
                <a:solidFill>
                  <a:srgbClr val="BFBFBF"/>
                </a:solidFill>
                <a:latin typeface="Calibri" panose="020F0502020204030204" pitchFamily="34" charset="0"/>
              </a:rPr>
              <a:t>6/24 - 6/29</a:t>
            </a:r>
          </a:p>
        </p:txBody>
      </p:sp>
      <p:sp>
        <p:nvSpPr>
          <p:cNvPr id="10868" name="OTLSHAPE_T_ac1ef414023b498ab438285066d789ef_StartDate" hidden="1"/>
          <p:cNvSpPr txBox="1"/>
          <p:nvPr>
            <p:custDataLst>
              <p:tags r:id="rId77"/>
            </p:custDataLst>
          </p:nvPr>
        </p:nvSpPr>
        <p:spPr>
          <a:xfrm>
            <a:off x="0" y="4022386"/>
            <a:ext cx="0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10869" name="OTLSHAPE_T_ac1ef414023b498ab438285066d789ef_EndDate" hidden="1"/>
          <p:cNvSpPr txBox="1"/>
          <p:nvPr>
            <p:custDataLst>
              <p:tags r:id="rId78"/>
            </p:custDataLst>
          </p:nvPr>
        </p:nvSpPr>
        <p:spPr>
          <a:xfrm>
            <a:off x="0" y="4022386"/>
            <a:ext cx="0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10871" name="OTLSHAPE_T_ac1ef414023b498ab438285066d789ef_TextPercentage" hidden="1"/>
          <p:cNvSpPr txBox="1"/>
          <p:nvPr>
            <p:custDataLst>
              <p:tags r:id="rId79"/>
            </p:custDataLst>
          </p:nvPr>
        </p:nvSpPr>
        <p:spPr>
          <a:xfrm>
            <a:off x="6302642" y="3881543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0873" name="OTLSHAPE_T_7b6fba2144cf463e8b9daf026c745a6d_ShapePercentage" hidden="1"/>
          <p:cNvSpPr/>
          <p:nvPr>
            <p:custDataLst>
              <p:tags r:id="rId80"/>
            </p:custDataLst>
          </p:nvPr>
        </p:nvSpPr>
        <p:spPr>
          <a:xfrm>
            <a:off x="7101400" y="3743325"/>
            <a:ext cx="0" cy="1524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874" name="OTLSHAPE_T_7b6fba2144cf463e8b9daf026c745a6d_Duration" hidden="1"/>
          <p:cNvSpPr txBox="1"/>
          <p:nvPr>
            <p:custDataLst>
              <p:tags r:id="rId81"/>
            </p:custDataLst>
          </p:nvPr>
        </p:nvSpPr>
        <p:spPr>
          <a:xfrm>
            <a:off x="0" y="3743325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2 days</a:t>
            </a:r>
          </a:p>
        </p:txBody>
      </p:sp>
      <p:sp>
        <p:nvSpPr>
          <p:cNvPr id="10875" name="OTLSHAPE_T_7b6fba2144cf463e8b9daf026c745a6d_JoinedDate" hidden="1"/>
          <p:cNvSpPr txBox="1"/>
          <p:nvPr>
            <p:custDataLst>
              <p:tags r:id="rId82"/>
            </p:custDataLst>
          </p:nvPr>
        </p:nvSpPr>
        <p:spPr>
          <a:xfrm>
            <a:off x="0" y="3898350"/>
            <a:ext cx="419100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800">
                <a:solidFill>
                  <a:srgbClr val="BFBFBF"/>
                </a:solidFill>
                <a:latin typeface="Calibri" panose="020F0502020204030204" pitchFamily="34" charset="0"/>
              </a:rPr>
              <a:t>6/30 - 7/3</a:t>
            </a:r>
          </a:p>
        </p:txBody>
      </p:sp>
      <p:sp>
        <p:nvSpPr>
          <p:cNvPr id="10876" name="OTLSHAPE_T_7b6fba2144cf463e8b9daf026c745a6d_StartDate" hidden="1"/>
          <p:cNvSpPr txBox="1"/>
          <p:nvPr>
            <p:custDataLst>
              <p:tags r:id="rId83"/>
            </p:custDataLst>
          </p:nvPr>
        </p:nvSpPr>
        <p:spPr>
          <a:xfrm>
            <a:off x="0" y="4022386"/>
            <a:ext cx="0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10877" name="OTLSHAPE_T_7b6fba2144cf463e8b9daf026c745a6d_EndDate" hidden="1"/>
          <p:cNvSpPr txBox="1"/>
          <p:nvPr>
            <p:custDataLst>
              <p:tags r:id="rId84"/>
            </p:custDataLst>
          </p:nvPr>
        </p:nvSpPr>
        <p:spPr>
          <a:xfrm>
            <a:off x="0" y="4022386"/>
            <a:ext cx="0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10879" name="OTLSHAPE_T_7b6fba2144cf463e8b9daf026c745a6d_TextPercentage" hidden="1"/>
          <p:cNvSpPr txBox="1"/>
          <p:nvPr>
            <p:custDataLst>
              <p:tags r:id="rId85"/>
            </p:custDataLst>
          </p:nvPr>
        </p:nvSpPr>
        <p:spPr>
          <a:xfrm>
            <a:off x="7101400" y="381952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0881" name="OTLSHAPE_T_8d75aaf91f11405d8720698af5304071_ShapePercentage" hidden="1"/>
          <p:cNvSpPr/>
          <p:nvPr>
            <p:custDataLst>
              <p:tags r:id="rId86"/>
            </p:custDataLst>
          </p:nvPr>
        </p:nvSpPr>
        <p:spPr>
          <a:xfrm>
            <a:off x="6702021" y="4022725"/>
            <a:ext cx="0" cy="0"/>
          </a:xfrm>
          <a:prstGeom prst="leftRightArrow">
            <a:avLst>
              <a:gd name="adj1" fmla="val 75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82" name="OTLSHAPE_T_8d75aaf91f11405d8720698af5304071_Duration" hidden="1"/>
          <p:cNvSpPr txBox="1"/>
          <p:nvPr>
            <p:custDataLst>
              <p:tags r:id="rId87"/>
            </p:custDataLst>
          </p:nvPr>
        </p:nvSpPr>
        <p:spPr>
          <a:xfrm>
            <a:off x="0" y="4022725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4 days</a:t>
            </a:r>
          </a:p>
        </p:txBody>
      </p:sp>
      <p:sp>
        <p:nvSpPr>
          <p:cNvPr id="10883" name="OTLSHAPE_T_8d75aaf91f11405d8720698af5304071_TextPercentage" hidden="1"/>
          <p:cNvSpPr txBox="1"/>
          <p:nvPr>
            <p:custDataLst>
              <p:tags r:id="rId88"/>
            </p:custDataLst>
          </p:nvPr>
        </p:nvSpPr>
        <p:spPr>
          <a:xfrm>
            <a:off x="0" y="417775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0884" name="OTLSHAPE_T_8d75aaf91f11405d8720698af5304071_StartDate" hidden="1"/>
          <p:cNvSpPr txBox="1"/>
          <p:nvPr>
            <p:custDataLst>
              <p:tags r:id="rId89"/>
            </p:custDataLst>
          </p:nvPr>
        </p:nvSpPr>
        <p:spPr>
          <a:xfrm>
            <a:off x="0" y="4177750"/>
            <a:ext cx="0" cy="9233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6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10885" name="OTLSHAPE_T_8d75aaf91f11405d8720698af5304071_EndDate" hidden="1"/>
          <p:cNvSpPr txBox="1"/>
          <p:nvPr>
            <p:custDataLst>
              <p:tags r:id="rId90"/>
            </p:custDataLst>
          </p:nvPr>
        </p:nvSpPr>
        <p:spPr>
          <a:xfrm>
            <a:off x="0" y="4177750"/>
            <a:ext cx="0" cy="9233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6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10889" name="OTLSHAPE_T_dc59864a8fe6461f93f8543967c3a710_ShapePercentage" hidden="1"/>
          <p:cNvSpPr/>
          <p:nvPr>
            <p:custDataLst>
              <p:tags r:id="rId91"/>
            </p:custDataLst>
          </p:nvPr>
        </p:nvSpPr>
        <p:spPr>
          <a:xfrm>
            <a:off x="7500779" y="4359275"/>
            <a:ext cx="0" cy="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890" name="OTLSHAPE_T_dc59864a8fe6461f93f8543967c3a710_Duration" hidden="1"/>
          <p:cNvSpPr txBox="1"/>
          <p:nvPr>
            <p:custDataLst>
              <p:tags r:id="rId92"/>
            </p:custDataLst>
          </p:nvPr>
        </p:nvSpPr>
        <p:spPr>
          <a:xfrm>
            <a:off x="0" y="4359275"/>
            <a:ext cx="279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1 day</a:t>
            </a:r>
          </a:p>
        </p:txBody>
      </p:sp>
      <p:sp>
        <p:nvSpPr>
          <p:cNvPr id="10891" name="OTLSHAPE_T_dc59864a8fe6461f93f8543967c3a710_TextPercentage" hidden="1"/>
          <p:cNvSpPr txBox="1"/>
          <p:nvPr>
            <p:custDataLst>
              <p:tags r:id="rId93"/>
            </p:custDataLst>
          </p:nvPr>
        </p:nvSpPr>
        <p:spPr>
          <a:xfrm>
            <a:off x="0" y="451430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0892" name="OTLSHAPE_T_dc59864a8fe6461f93f8543967c3a710_StartDate" hidden="1"/>
          <p:cNvSpPr txBox="1"/>
          <p:nvPr>
            <p:custDataLst>
              <p:tags r:id="rId94"/>
            </p:custDataLst>
          </p:nvPr>
        </p:nvSpPr>
        <p:spPr>
          <a:xfrm>
            <a:off x="0" y="4514300"/>
            <a:ext cx="0" cy="9233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6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10893" name="OTLSHAPE_T_dc59864a8fe6461f93f8543967c3a710_EndDate" hidden="1"/>
          <p:cNvSpPr txBox="1"/>
          <p:nvPr>
            <p:custDataLst>
              <p:tags r:id="rId95"/>
            </p:custDataLst>
          </p:nvPr>
        </p:nvSpPr>
        <p:spPr>
          <a:xfrm>
            <a:off x="0" y="4514300"/>
            <a:ext cx="0" cy="9233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6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5E41ED81-657A-BB4F-941C-1B66E364BB4B}"/>
              </a:ext>
            </a:extLst>
          </p:cNvPr>
          <p:cNvGrpSpPr/>
          <p:nvPr/>
        </p:nvGrpSpPr>
        <p:grpSpPr>
          <a:xfrm>
            <a:off x="154653" y="1747574"/>
            <a:ext cx="9234207" cy="3845996"/>
            <a:chOff x="154653" y="1747574"/>
            <a:chExt cx="9234207" cy="3845996"/>
          </a:xfrm>
        </p:grpSpPr>
        <p:cxnSp>
          <p:nvCxnSpPr>
            <p:cNvPr id="10756" name="OTLSHAPE_M_9438b85ee1f54061980733bd47489094_Connector1"/>
            <p:cNvCxnSpPr>
              <a:cxnSpLocks/>
            </p:cNvCxnSpPr>
            <p:nvPr>
              <p:custDataLst>
                <p:tags r:id="rId96"/>
              </p:custDataLst>
            </p:nvPr>
          </p:nvCxnSpPr>
          <p:spPr>
            <a:xfrm>
              <a:off x="7534218" y="5010304"/>
              <a:ext cx="0" cy="244154"/>
            </a:xfrm>
            <a:prstGeom prst="line">
              <a:avLst/>
            </a:prstGeom>
            <a:ln w="9525" cap="flat" cmpd="sng" algn="ctr">
              <a:solidFill>
                <a:schemeClr val="accent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OTLSHAPE_T_a1fe2df1afb74a24b48db95b6b338bf9_RightVerticalConnector3"/>
            <p:cNvCxnSpPr>
              <a:cxnSpLocks/>
            </p:cNvCxnSpPr>
            <p:nvPr>
              <p:custDataLst>
                <p:tags r:id="rId97"/>
              </p:custDataLst>
            </p:nvPr>
          </p:nvCxnSpPr>
          <p:spPr>
            <a:xfrm>
              <a:off x="6880500" y="3746703"/>
              <a:ext cx="0" cy="968172"/>
            </a:xfrm>
            <a:prstGeom prst="line">
              <a:avLst/>
            </a:prstGeom>
            <a:ln w="9525" cap="flat" cmpd="sng" algn="ctr">
              <a:solidFill>
                <a:srgbClr val="B20E1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OTLSHAPE_T_a1fe2df1afb74a24b48db95b6b338bf9_RightVerticalConnector2"/>
            <p:cNvCxnSpPr>
              <a:cxnSpLocks/>
            </p:cNvCxnSpPr>
            <p:nvPr>
              <p:custDataLst>
                <p:tags r:id="rId98"/>
              </p:custDataLst>
            </p:nvPr>
          </p:nvCxnSpPr>
          <p:spPr>
            <a:xfrm>
              <a:off x="6869961" y="3480352"/>
              <a:ext cx="0" cy="320272"/>
            </a:xfrm>
            <a:prstGeom prst="line">
              <a:avLst/>
            </a:prstGeom>
            <a:ln w="9525" cap="flat" cmpd="sng" algn="ctr">
              <a:solidFill>
                <a:srgbClr val="B20E1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OTLSHAPE_T_a1fe2df1afb74a24b48db95b6b338bf9_RightVerticalConnector1"/>
            <p:cNvCxnSpPr>
              <a:cxnSpLocks/>
            </p:cNvCxnSpPr>
            <p:nvPr>
              <p:custDataLst>
                <p:tags r:id="rId99"/>
              </p:custDataLst>
            </p:nvPr>
          </p:nvCxnSpPr>
          <p:spPr>
            <a:xfrm>
              <a:off x="6880500" y="3084250"/>
              <a:ext cx="0" cy="400660"/>
            </a:xfrm>
            <a:prstGeom prst="line">
              <a:avLst/>
            </a:prstGeom>
            <a:ln w="9525" cap="flat" cmpd="sng" algn="ctr">
              <a:solidFill>
                <a:srgbClr val="B20E1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OTLSHAPE_T_834636e32cff480d8a852ae191fc6842_RightVerticalConnector2"/>
            <p:cNvCxnSpPr/>
            <p:nvPr>
              <p:custDataLst>
                <p:tags r:id="rId100"/>
              </p:custDataLst>
            </p:nvPr>
          </p:nvCxnSpPr>
          <p:spPr>
            <a:xfrm>
              <a:off x="4750480" y="3279775"/>
              <a:ext cx="0" cy="1435100"/>
            </a:xfrm>
            <a:prstGeom prst="line">
              <a:avLst/>
            </a:prstGeom>
            <a:ln w="9525" cap="flat" cmpd="sng" algn="ctr">
              <a:solidFill>
                <a:schemeClr val="accent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OTLSHAPE_T_834636e32cff480d8a852ae191fc6842_RightVerticalConnector1"/>
            <p:cNvCxnSpPr>
              <a:cxnSpLocks/>
            </p:cNvCxnSpPr>
            <p:nvPr>
              <p:custDataLst>
                <p:tags r:id="rId101"/>
              </p:custDataLst>
            </p:nvPr>
          </p:nvCxnSpPr>
          <p:spPr>
            <a:xfrm flipH="1">
              <a:off x="4741907" y="2468300"/>
              <a:ext cx="8573" cy="860031"/>
            </a:xfrm>
            <a:prstGeom prst="line">
              <a:avLst/>
            </a:prstGeom>
            <a:ln w="9525" cap="flat" cmpd="sng" algn="ctr">
              <a:solidFill>
                <a:schemeClr val="accent2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OTLSHAPE_T_2508efa28ff349da8bc6837b0c12f3f2_RightVerticalConnector2"/>
            <p:cNvCxnSpPr>
              <a:cxnSpLocks/>
            </p:cNvCxnSpPr>
            <p:nvPr>
              <p:custDataLst>
                <p:tags r:id="rId102"/>
              </p:custDataLst>
            </p:nvPr>
          </p:nvCxnSpPr>
          <p:spPr>
            <a:xfrm>
              <a:off x="2753583" y="2253010"/>
              <a:ext cx="0" cy="2461865"/>
            </a:xfrm>
            <a:prstGeom prst="line">
              <a:avLst/>
            </a:prstGeom>
            <a:ln w="9525" cap="flat" cmpd="sng" algn="ctr">
              <a:solidFill>
                <a:schemeClr val="accent6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OTLSHAPE_T_2508efa28ff349da8bc6837b0c12f3f2_RightVerticalConnector1"/>
            <p:cNvCxnSpPr>
              <a:cxnSpLocks/>
            </p:cNvCxnSpPr>
            <p:nvPr>
              <p:custDataLst>
                <p:tags r:id="rId103"/>
              </p:custDataLst>
            </p:nvPr>
          </p:nvCxnSpPr>
          <p:spPr>
            <a:xfrm>
              <a:off x="2753586" y="1852350"/>
              <a:ext cx="0" cy="400660"/>
            </a:xfrm>
            <a:prstGeom prst="line">
              <a:avLst/>
            </a:prstGeom>
            <a:ln w="9525" cap="flat" cmpd="sng" algn="ctr">
              <a:solidFill>
                <a:schemeClr val="accent6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OTLSHAPE_T_2508efa28ff349da8bc6837b0c12f3f2_LeftVerticalConnector2"/>
            <p:cNvCxnSpPr>
              <a:cxnSpLocks/>
            </p:cNvCxnSpPr>
            <p:nvPr>
              <p:custDataLst>
                <p:tags r:id="rId104"/>
              </p:custDataLst>
            </p:nvPr>
          </p:nvCxnSpPr>
          <p:spPr>
            <a:xfrm>
              <a:off x="756785" y="2253010"/>
              <a:ext cx="0" cy="2461865"/>
            </a:xfrm>
            <a:prstGeom prst="line">
              <a:avLst/>
            </a:prstGeom>
            <a:ln w="9525" cap="flat" cmpd="sng" algn="ctr">
              <a:solidFill>
                <a:schemeClr val="accent6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OTLSHAPE_T_2508efa28ff349da8bc6837b0c12f3f2_LeftVerticalConnector1"/>
            <p:cNvCxnSpPr>
              <a:cxnSpLocks/>
            </p:cNvCxnSpPr>
            <p:nvPr>
              <p:custDataLst>
                <p:tags r:id="rId105"/>
              </p:custDataLst>
            </p:nvPr>
          </p:nvCxnSpPr>
          <p:spPr>
            <a:xfrm>
              <a:off x="756785" y="1852350"/>
              <a:ext cx="0" cy="400660"/>
            </a:xfrm>
            <a:prstGeom prst="line">
              <a:avLst/>
            </a:prstGeom>
            <a:ln w="9525" cap="flat" cmpd="sng" algn="ctr">
              <a:solidFill>
                <a:schemeClr val="accent6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OTLSHAPE_TB_00000000000000000000000000000000_ScaleContainer"/>
            <p:cNvSpPr/>
            <p:nvPr>
              <p:custDataLst>
                <p:tags r:id="rId106"/>
              </p:custDataLst>
            </p:nvPr>
          </p:nvSpPr>
          <p:spPr>
            <a:xfrm>
              <a:off x="599143" y="4714875"/>
              <a:ext cx="8205192" cy="254000"/>
            </a:xfrm>
            <a:prstGeom prst="roundRect">
              <a:avLst/>
            </a:prstGeom>
            <a:gradFill flip="none" rotWithShape="1">
              <a:gsLst>
                <a:gs pos="0">
                  <a:srgbClr val="44546A"/>
                </a:gs>
                <a:gs pos="100000">
                  <a:srgbClr val="52667F"/>
                </a:gs>
              </a:gsLst>
              <a:lin ang="5400000" scaled="1"/>
              <a:tileRect/>
            </a:gradFill>
            <a:ln w="12700" cap="flat" cmpd="sng" algn="ctr">
              <a:noFill/>
              <a:prstDash val="solid"/>
              <a:miter lim="800000"/>
            </a:ln>
            <a:effectLst>
              <a:reflection blurRad="6350" stA="50000" endA="300" endPos="55500" dist="50800" dir="5400000" sy="-100000" algn="bl" rotWithShape="0"/>
            </a:effectLst>
            <a:scene3d>
              <a:camera prst="orthographicFront"/>
              <a:lightRig rig="threePt" dir="t">
                <a:rot lat="0" lon="0" rev="8700000"/>
              </a:lightRig>
            </a:scene3d>
            <a:sp3d>
              <a:bevelT w="165100" h="1905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TLSHAPE_TB_00000000000000000000000000000000_TimescaleInterval1"/>
            <p:cNvSpPr txBox="1"/>
            <p:nvPr>
              <p:custDataLst>
                <p:tags r:id="rId107"/>
              </p:custDataLst>
            </p:nvPr>
          </p:nvSpPr>
          <p:spPr>
            <a:xfrm>
              <a:off x="663244" y="4765844"/>
              <a:ext cx="355600" cy="139531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en-US" sz="1200" spc="-6" dirty="0">
                  <a:solidFill>
                    <a:schemeClr val="lt1"/>
                  </a:solidFill>
                  <a:latin typeface="Calibri" panose="020F0502020204030204" pitchFamily="34" charset="0"/>
                </a:rPr>
                <a:t>7/9</a:t>
              </a:r>
            </a:p>
          </p:txBody>
        </p:sp>
        <p:sp>
          <p:nvSpPr>
            <p:cNvPr id="16" name="OTLSHAPE_TB_00000000000000000000000000000000_ScaleMarking1"/>
            <p:cNvSpPr txBox="1"/>
            <p:nvPr>
              <p:custDataLst>
                <p:tags r:id="rId108"/>
              </p:custDataLst>
            </p:nvPr>
          </p:nvSpPr>
          <p:spPr>
            <a:xfrm>
              <a:off x="154653" y="4575344"/>
              <a:ext cx="230832" cy="139531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en-US" sz="1200" dirty="0">
                  <a:solidFill>
                    <a:schemeClr val="dk2"/>
                  </a:solidFill>
                  <a:latin typeface="Calibri" panose="020F0502020204030204" pitchFamily="34" charset="0"/>
                </a:rPr>
                <a:t>2018 July</a:t>
              </a:r>
            </a:p>
          </p:txBody>
        </p:sp>
        <p:sp>
          <p:nvSpPr>
            <p:cNvPr id="10795" name="OTLSHAPE_M_ce49b461dada4b4ba8016f97c5d69120_Date"/>
            <p:cNvSpPr txBox="1"/>
            <p:nvPr>
              <p:custDataLst>
                <p:tags r:id="rId109"/>
              </p:custDataLst>
            </p:nvPr>
          </p:nvSpPr>
          <p:spPr>
            <a:xfrm>
              <a:off x="2360409" y="5485070"/>
              <a:ext cx="381000" cy="108500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200" spc="-2" dirty="0">
                  <a:solidFill>
                    <a:schemeClr val="accent3"/>
                  </a:solidFill>
                  <a:latin typeface="Calibri" panose="020F0502020204030204" pitchFamily="34" charset="0"/>
                </a:rPr>
                <a:t>7/13</a:t>
              </a:r>
            </a:p>
          </p:txBody>
        </p:sp>
        <p:sp>
          <p:nvSpPr>
            <p:cNvPr id="10796" name="OTLSHAPE_M_ce49b461dada4b4ba8016f97c5d69120_Shape"/>
            <p:cNvSpPr/>
            <p:nvPr>
              <p:custDataLst>
                <p:tags r:id="rId110"/>
              </p:custDataLst>
            </p:nvPr>
          </p:nvSpPr>
          <p:spPr>
            <a:xfrm>
              <a:off x="4671379" y="4365773"/>
              <a:ext cx="177800" cy="190500"/>
            </a:xfrm>
            <a:prstGeom prst="star5">
              <a:avLst>
                <a:gd name="adj" fmla="val 25000"/>
                <a:gd name="hf" fmla="val 105146"/>
                <a:gd name="vf" fmla="val 110557"/>
              </a:avLst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threePt" dir="t"/>
            </a:scene3d>
            <a:sp3d>
              <a:bevelT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97" name="OTLSHAPE_M_ff7decb6e0db4851ac77cc8902440007_Title"/>
            <p:cNvSpPr txBox="1"/>
            <p:nvPr>
              <p:custDataLst>
                <p:tags r:id="rId111"/>
              </p:custDataLst>
            </p:nvPr>
          </p:nvSpPr>
          <p:spPr>
            <a:xfrm>
              <a:off x="1949905" y="5101669"/>
              <a:ext cx="1269575" cy="313628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200" b="1" dirty="0">
                  <a:solidFill>
                    <a:schemeClr val="dk1"/>
                  </a:solidFill>
                  <a:latin typeface="Calibri" panose="020F0502020204030204" pitchFamily="34" charset="0"/>
                </a:rPr>
                <a:t>Rework</a:t>
              </a:r>
            </a:p>
            <a:p>
              <a:pPr algn="ctr"/>
              <a:r>
                <a:rPr lang="en-US" sz="1200" b="1" dirty="0">
                  <a:solidFill>
                    <a:schemeClr val="dk1"/>
                  </a:solidFill>
                  <a:latin typeface="Calibri" panose="020F0502020204030204" pitchFamily="34" charset="0"/>
                </a:rPr>
                <a:t> complete</a:t>
              </a:r>
            </a:p>
          </p:txBody>
        </p:sp>
        <p:sp>
          <p:nvSpPr>
            <p:cNvPr id="10799" name="OTLSHAPE_M_ff7decb6e0db4851ac77cc8902440007_Shape"/>
            <p:cNvSpPr/>
            <p:nvPr>
              <p:custDataLst>
                <p:tags r:id="rId112"/>
              </p:custDataLst>
            </p:nvPr>
          </p:nvSpPr>
          <p:spPr>
            <a:xfrm rot="5400000">
              <a:off x="2495793" y="4922677"/>
              <a:ext cx="177800" cy="190500"/>
            </a:xfrm>
            <a:prstGeom prst="diamond">
              <a:avLst/>
            </a:prstGeom>
            <a:solidFill>
              <a:srgbClr val="92D050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threePt" dir="t"/>
            </a:scene3d>
            <a:sp3d>
              <a:bevelT h="12700"/>
            </a:sp3d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00" name="OTLSHAPE_M_9438b85ee1f54061980733bd47489094_Title"/>
            <p:cNvSpPr txBox="1"/>
            <p:nvPr>
              <p:custDataLst>
                <p:tags r:id="rId113"/>
              </p:custDataLst>
            </p:nvPr>
          </p:nvSpPr>
          <p:spPr>
            <a:xfrm>
              <a:off x="2934515" y="5244779"/>
              <a:ext cx="1482179" cy="457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200" b="1" dirty="0">
                  <a:solidFill>
                    <a:schemeClr val="dk1"/>
                  </a:solidFill>
                  <a:latin typeface="Calibri" panose="020F0502020204030204" pitchFamily="34" charset="0"/>
                </a:rPr>
                <a:t>Unit test </a:t>
              </a:r>
            </a:p>
            <a:p>
              <a:pPr algn="ctr"/>
              <a:r>
                <a:rPr lang="en-US" sz="1200" b="1" dirty="0">
                  <a:solidFill>
                    <a:schemeClr val="dk1"/>
                  </a:solidFill>
                  <a:latin typeface="Calibri" panose="020F0502020204030204" pitchFamily="34" charset="0"/>
                </a:rPr>
                <a:t>Complete</a:t>
              </a:r>
            </a:p>
          </p:txBody>
        </p:sp>
        <p:sp>
          <p:nvSpPr>
            <p:cNvPr id="10802" name="OTLSHAPE_M_9438b85ee1f54061980733bd47489094_Shape"/>
            <p:cNvSpPr/>
            <p:nvPr>
              <p:custDataLst>
                <p:tags r:id="rId114"/>
              </p:custDataLst>
            </p:nvPr>
          </p:nvSpPr>
          <p:spPr>
            <a:xfrm>
              <a:off x="3772248" y="4933879"/>
              <a:ext cx="177800" cy="190500"/>
            </a:xfrm>
            <a:prstGeom prst="diamond">
              <a:avLst/>
            </a:prstGeom>
            <a:solidFill>
              <a:schemeClr val="accent2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threePt" dir="t"/>
            </a:scene3d>
            <a:sp3d>
              <a:bevelT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03" name="OTLSHAPE_M_d655f089477b436facc530480eae84e5_Title"/>
            <p:cNvSpPr txBox="1"/>
            <p:nvPr>
              <p:custDataLst>
                <p:tags r:id="rId115"/>
              </p:custDataLst>
            </p:nvPr>
          </p:nvSpPr>
          <p:spPr>
            <a:xfrm>
              <a:off x="5494272" y="5184326"/>
              <a:ext cx="1438729" cy="137718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200" b="1" dirty="0">
                  <a:solidFill>
                    <a:schemeClr val="dk1"/>
                  </a:solidFill>
                  <a:latin typeface="Calibri" panose="020F0502020204030204" pitchFamily="34" charset="0"/>
                </a:rPr>
                <a:t>System test</a:t>
              </a:r>
            </a:p>
            <a:p>
              <a:pPr algn="ctr"/>
              <a:r>
                <a:rPr lang="en-US" sz="1200" b="1" dirty="0">
                  <a:solidFill>
                    <a:schemeClr val="dk1"/>
                  </a:solidFill>
                  <a:latin typeface="Calibri" panose="020F0502020204030204" pitchFamily="34" charset="0"/>
                </a:rPr>
                <a:t>Complete</a:t>
              </a:r>
            </a:p>
          </p:txBody>
        </p:sp>
        <p:sp>
          <p:nvSpPr>
            <p:cNvPr id="10805" name="OTLSHAPE_M_d655f089477b436facc530480eae84e5_Shape"/>
            <p:cNvSpPr/>
            <p:nvPr>
              <p:custDataLst>
                <p:tags r:id="rId116"/>
              </p:custDataLst>
            </p:nvPr>
          </p:nvSpPr>
          <p:spPr>
            <a:xfrm>
              <a:off x="6128146" y="4890969"/>
              <a:ext cx="177800" cy="190500"/>
            </a:xfrm>
            <a:prstGeom prst="diamond">
              <a:avLst/>
            </a:prstGeom>
            <a:solidFill>
              <a:srgbClr val="B20E12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threePt" dir="t"/>
            </a:scene3d>
            <a:sp3d>
              <a:bevelT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06" name="OTLSHAPE_M_00b794982f41487aa2285864e30c0445_Title"/>
            <p:cNvSpPr txBox="1"/>
            <p:nvPr>
              <p:custDataLst>
                <p:tags r:id="rId117"/>
              </p:custDataLst>
            </p:nvPr>
          </p:nvSpPr>
          <p:spPr>
            <a:xfrm>
              <a:off x="6441116" y="5208544"/>
              <a:ext cx="1181347" cy="111115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200" b="1" dirty="0">
                  <a:solidFill>
                    <a:schemeClr val="dk1"/>
                  </a:solidFill>
                  <a:latin typeface="Calibri" panose="020F0502020204030204" pitchFamily="34" charset="0"/>
                </a:rPr>
                <a:t>New feature Complete</a:t>
              </a:r>
            </a:p>
          </p:txBody>
        </p:sp>
        <p:sp>
          <p:nvSpPr>
            <p:cNvPr id="10808" name="OTLSHAPE_M_00b794982f41487aa2285864e30c0445_Shape"/>
            <p:cNvSpPr/>
            <p:nvPr>
              <p:custDataLst>
                <p:tags r:id="rId118"/>
              </p:custDataLst>
            </p:nvPr>
          </p:nvSpPr>
          <p:spPr>
            <a:xfrm>
              <a:off x="6765942" y="4898480"/>
              <a:ext cx="177800" cy="190500"/>
            </a:xfrm>
            <a:prstGeom prst="star8">
              <a:avLst/>
            </a:prstGeom>
            <a:solidFill>
              <a:schemeClr val="accent6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threePt" dir="t"/>
            </a:scene3d>
            <a:sp3d>
              <a:bevelT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09" name="OTLSHAPE_T_2508efa28ff349da8bc6837b0c12f3f2_Shape"/>
            <p:cNvSpPr/>
            <p:nvPr>
              <p:custDataLst>
                <p:tags r:id="rId119"/>
              </p:custDataLst>
            </p:nvPr>
          </p:nvSpPr>
          <p:spPr>
            <a:xfrm>
              <a:off x="756785" y="1747574"/>
              <a:ext cx="2006600" cy="362241"/>
            </a:xfrm>
            <a:prstGeom prst="leftRightArrow">
              <a:avLst>
                <a:gd name="adj1" fmla="val 75000"/>
                <a:gd name="adj2" fmla="val 50000"/>
              </a:avLst>
            </a:prstGeom>
            <a:solidFill>
              <a:srgbClr val="96D642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10815" name="OTLSHAPE_T_2508efa28ff349da8bc6837b0c12f3f2_Title"/>
            <p:cNvSpPr txBox="1"/>
            <p:nvPr>
              <p:custDataLst>
                <p:tags r:id="rId120"/>
              </p:custDataLst>
            </p:nvPr>
          </p:nvSpPr>
          <p:spPr>
            <a:xfrm>
              <a:off x="891974" y="1790332"/>
              <a:ext cx="1827385" cy="244587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0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Refactoring &amp; Rework</a:t>
              </a:r>
            </a:p>
          </p:txBody>
        </p:sp>
        <p:sp>
          <p:nvSpPr>
            <p:cNvPr id="10592" name="OTLSHAPE_T_2508efa28ff349da8bc6837b0c12f3f2_JoinedDate"/>
            <p:cNvSpPr txBox="1"/>
            <p:nvPr>
              <p:custDataLst>
                <p:tags r:id="rId121"/>
              </p:custDataLst>
            </p:nvPr>
          </p:nvSpPr>
          <p:spPr>
            <a:xfrm>
              <a:off x="2804386" y="1798099"/>
              <a:ext cx="1015584" cy="236337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000" b="1" dirty="0">
                  <a:solidFill>
                    <a:schemeClr val="accent6"/>
                  </a:solidFill>
                  <a:latin typeface="Calibri" panose="020F0502020204030204" pitchFamily="34" charset="0"/>
                </a:rPr>
                <a:t>July 9 – July 13</a:t>
              </a:r>
            </a:p>
          </p:txBody>
        </p:sp>
        <p:sp>
          <p:nvSpPr>
            <p:cNvPr id="10593" name="OTLSHAPE_T_9116278e5c2946a085db5776da322f3f_Shape"/>
            <p:cNvSpPr/>
            <p:nvPr>
              <p:custDataLst>
                <p:tags r:id="rId122"/>
              </p:custDataLst>
            </p:nvPr>
          </p:nvSpPr>
          <p:spPr>
            <a:xfrm>
              <a:off x="2340243" y="2088801"/>
              <a:ext cx="379115" cy="263448"/>
            </a:xfrm>
            <a:prstGeom prst="chevron">
              <a:avLst/>
            </a:prstGeom>
            <a:solidFill>
              <a:schemeClr val="accent1">
                <a:alpha val="69804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`</a:t>
              </a:r>
            </a:p>
          </p:txBody>
        </p:sp>
        <p:sp>
          <p:nvSpPr>
            <p:cNvPr id="10660" name="OTLSHAPE_T_8574f27a0c634b08b97c20e1eb8b1a11_Shape"/>
            <p:cNvSpPr/>
            <p:nvPr>
              <p:custDataLst>
                <p:tags r:id="rId123"/>
              </p:custDataLst>
            </p:nvPr>
          </p:nvSpPr>
          <p:spPr>
            <a:xfrm>
              <a:off x="755841" y="2084125"/>
              <a:ext cx="1258717" cy="263448"/>
            </a:xfrm>
            <a:prstGeom prst="chevron">
              <a:avLst/>
            </a:prstGeom>
            <a:solidFill>
              <a:srgbClr val="C55A11">
                <a:alpha val="69804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10684" name="OTLSHAPE_T_8574f27a0c634b08b97c20e1eb8b1a11_Title"/>
            <p:cNvSpPr txBox="1"/>
            <p:nvPr>
              <p:custDataLst>
                <p:tags r:id="rId124"/>
              </p:custDataLst>
            </p:nvPr>
          </p:nvSpPr>
          <p:spPr>
            <a:xfrm>
              <a:off x="1063389" y="2098307"/>
              <a:ext cx="431800" cy="214418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  <a:latin typeface="Calibri" panose="020F0502020204030204" pitchFamily="34" charset="0"/>
                </a:rPr>
                <a:t>Rework</a:t>
              </a:r>
            </a:p>
          </p:txBody>
        </p:sp>
        <p:sp>
          <p:nvSpPr>
            <p:cNvPr id="10692" name="OTLSHAPE_T_8545a2622707410ea6bf0bb2412e4891_Shape"/>
            <p:cNvSpPr/>
            <p:nvPr>
              <p:custDataLst>
                <p:tags r:id="rId125"/>
              </p:custDataLst>
            </p:nvPr>
          </p:nvSpPr>
          <p:spPr>
            <a:xfrm>
              <a:off x="1932413" y="2084125"/>
              <a:ext cx="461260" cy="263448"/>
            </a:xfrm>
            <a:prstGeom prst="chevron">
              <a:avLst/>
            </a:prstGeom>
            <a:solidFill>
              <a:srgbClr val="7C7C7C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10716" name="OTLSHAPE_T_8545a2622707410ea6bf0bb2412e4891_Title"/>
            <p:cNvSpPr txBox="1"/>
            <p:nvPr>
              <p:custDataLst>
                <p:tags r:id="rId126"/>
              </p:custDataLst>
            </p:nvPr>
          </p:nvSpPr>
          <p:spPr>
            <a:xfrm>
              <a:off x="1940847" y="2098307"/>
              <a:ext cx="431800" cy="214418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  <a:latin typeface="Calibri" panose="020F0502020204030204" pitchFamily="34" charset="0"/>
                </a:rPr>
                <a:t>Pre-</a:t>
              </a:r>
            </a:p>
            <a:p>
              <a:pPr algn="ctr"/>
              <a:r>
                <a:rPr lang="en-US" sz="1000" dirty="0">
                  <a:solidFill>
                    <a:schemeClr val="bg1"/>
                  </a:solidFill>
                  <a:latin typeface="Calibri" panose="020F0502020204030204" pitchFamily="34" charset="0"/>
                </a:rPr>
                <a:t>Test</a:t>
              </a:r>
            </a:p>
          </p:txBody>
        </p:sp>
        <p:sp>
          <p:nvSpPr>
            <p:cNvPr id="10724" name="OTLSHAPE_T_834636e32cff480d8a852ae191fc6842_Shape"/>
            <p:cNvSpPr/>
            <p:nvPr>
              <p:custDataLst>
                <p:tags r:id="rId127"/>
              </p:custDataLst>
            </p:nvPr>
          </p:nvSpPr>
          <p:spPr>
            <a:xfrm>
              <a:off x="2753679" y="2363524"/>
              <a:ext cx="2006600" cy="362241"/>
            </a:xfrm>
            <a:prstGeom prst="leftRightArrow">
              <a:avLst>
                <a:gd name="adj1" fmla="val 75000"/>
                <a:gd name="adj2" fmla="val 50000"/>
              </a:avLst>
            </a:prstGeom>
            <a:solidFill>
              <a:schemeClr val="accent2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0748" name="OTLSHAPE_T_834636e32cff480d8a852ae191fc6842_Title"/>
            <p:cNvSpPr txBox="1"/>
            <p:nvPr>
              <p:custDataLst>
                <p:tags r:id="rId128"/>
              </p:custDataLst>
            </p:nvPr>
          </p:nvSpPr>
          <p:spPr>
            <a:xfrm>
              <a:off x="2964927" y="2432062"/>
              <a:ext cx="1372926" cy="211856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0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Unit &amp; Integration Test</a:t>
              </a:r>
            </a:p>
          </p:txBody>
        </p:sp>
        <p:sp>
          <p:nvSpPr>
            <p:cNvPr id="10749" name="OTLSHAPE_T_834636e32cff480d8a852ae191fc6842_JoinedDate"/>
            <p:cNvSpPr txBox="1"/>
            <p:nvPr>
              <p:custDataLst>
                <p:tags r:id="rId129"/>
              </p:custDataLst>
            </p:nvPr>
          </p:nvSpPr>
          <p:spPr>
            <a:xfrm>
              <a:off x="4801280" y="2414050"/>
              <a:ext cx="864582" cy="169142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000" b="1" dirty="0">
                  <a:solidFill>
                    <a:schemeClr val="accent2"/>
                  </a:solidFill>
                  <a:latin typeface="Calibri" panose="020F0502020204030204" pitchFamily="34" charset="0"/>
                </a:rPr>
                <a:t>July 16 – July 20</a:t>
              </a:r>
            </a:p>
          </p:txBody>
        </p:sp>
        <p:sp>
          <p:nvSpPr>
            <p:cNvPr id="10822" name="OTLSHAPE_T_f4fcd5cd4d1e4f139515633c6945b409_Title"/>
            <p:cNvSpPr txBox="1"/>
            <p:nvPr>
              <p:custDataLst>
                <p:tags r:id="rId130"/>
              </p:custDataLst>
            </p:nvPr>
          </p:nvSpPr>
          <p:spPr>
            <a:xfrm>
              <a:off x="2076550" y="2714257"/>
              <a:ext cx="693655" cy="214418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000" dirty="0">
                  <a:solidFill>
                    <a:srgbClr val="737373"/>
                  </a:solidFill>
                  <a:latin typeface="Calibri" panose="020F0502020204030204" pitchFamily="34" charset="0"/>
                </a:rPr>
                <a:t>Refactoring</a:t>
              </a:r>
            </a:p>
          </p:txBody>
        </p:sp>
        <p:sp>
          <p:nvSpPr>
            <p:cNvPr id="10824" name="OTLSHAPE_T_61bd4421f159413dba7281a5185e38b8_Shape"/>
            <p:cNvSpPr/>
            <p:nvPr>
              <p:custDataLst>
                <p:tags r:id="rId131"/>
              </p:custDataLst>
            </p:nvPr>
          </p:nvSpPr>
          <p:spPr>
            <a:xfrm>
              <a:off x="3033561" y="2726300"/>
              <a:ext cx="1050242" cy="263448"/>
            </a:xfrm>
            <a:prstGeom prst="chevron">
              <a:avLst/>
            </a:prstGeom>
            <a:solidFill>
              <a:schemeClr val="dk2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10830" name="OTLSHAPE_T_61bd4421f159413dba7281a5185e38b8_Title"/>
            <p:cNvSpPr txBox="1"/>
            <p:nvPr>
              <p:custDataLst>
                <p:tags r:id="rId132"/>
              </p:custDataLst>
            </p:nvPr>
          </p:nvSpPr>
          <p:spPr>
            <a:xfrm>
              <a:off x="3154963" y="2722006"/>
              <a:ext cx="710690" cy="214418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000" dirty="0">
                  <a:solidFill>
                    <a:schemeClr val="lt1"/>
                  </a:solidFill>
                  <a:latin typeface="Calibri" panose="020F0502020204030204" pitchFamily="34" charset="0"/>
                </a:rPr>
                <a:t>Unit test</a:t>
              </a:r>
            </a:p>
          </p:txBody>
        </p:sp>
        <p:sp>
          <p:nvSpPr>
            <p:cNvPr id="10832" name="OTLSHAPE_T_2fdad40dfd14467b93d0a759296f251a_Shape"/>
            <p:cNvSpPr/>
            <p:nvPr>
              <p:custDataLst>
                <p:tags r:id="rId133"/>
              </p:custDataLst>
            </p:nvPr>
          </p:nvSpPr>
          <p:spPr>
            <a:xfrm>
              <a:off x="3581582" y="3014329"/>
              <a:ext cx="959422" cy="263448"/>
            </a:xfrm>
            <a:prstGeom prst="chevron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10838" name="OTLSHAPE_T_2fdad40dfd14467b93d0a759296f251a_Title"/>
            <p:cNvSpPr txBox="1"/>
            <p:nvPr>
              <p:custDataLst>
                <p:tags r:id="rId134"/>
              </p:custDataLst>
            </p:nvPr>
          </p:nvSpPr>
          <p:spPr>
            <a:xfrm>
              <a:off x="3693031" y="3028511"/>
              <a:ext cx="784853" cy="214418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000" dirty="0">
                  <a:solidFill>
                    <a:schemeClr val="lt1"/>
                  </a:solidFill>
                  <a:latin typeface="Calibri" panose="020F0502020204030204" pitchFamily="34" charset="0"/>
                </a:rPr>
                <a:t>Integration Test</a:t>
              </a:r>
            </a:p>
          </p:txBody>
        </p:sp>
        <p:sp>
          <p:nvSpPr>
            <p:cNvPr id="10846" name="OTLSHAPE_T_ac77bc1b615446839e0eba63c8d16a71_Title"/>
            <p:cNvSpPr txBox="1"/>
            <p:nvPr>
              <p:custDataLst>
                <p:tags r:id="rId135"/>
              </p:custDataLst>
            </p:nvPr>
          </p:nvSpPr>
          <p:spPr>
            <a:xfrm>
              <a:off x="4801280" y="2714257"/>
              <a:ext cx="1054100" cy="214418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000" spc="-4" dirty="0">
                  <a:solidFill>
                    <a:srgbClr val="737373"/>
                  </a:solidFill>
                  <a:latin typeface="Calibri" panose="020F0502020204030204" pitchFamily="34" charset="0"/>
                </a:rPr>
                <a:t>System test design</a:t>
              </a:r>
            </a:p>
          </p:txBody>
        </p:sp>
        <p:sp>
          <p:nvSpPr>
            <p:cNvPr id="10848" name="OTLSHAPE_T_a1fe2df1afb74a24b48db95b6b338bf9_Shape"/>
            <p:cNvSpPr/>
            <p:nvPr>
              <p:custDataLst>
                <p:tags r:id="rId136"/>
              </p:custDataLst>
            </p:nvPr>
          </p:nvSpPr>
          <p:spPr>
            <a:xfrm>
              <a:off x="4750573" y="2979474"/>
              <a:ext cx="2133600" cy="362241"/>
            </a:xfrm>
            <a:prstGeom prst="leftRightArrow">
              <a:avLst>
                <a:gd name="adj1" fmla="val 75000"/>
                <a:gd name="adj2" fmla="val 50000"/>
              </a:avLst>
            </a:prstGeom>
            <a:solidFill>
              <a:srgbClr val="D51116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0854" name="OTLSHAPE_T_a1fe2df1afb74a24b48db95b6b338bf9_Title"/>
            <p:cNvSpPr txBox="1"/>
            <p:nvPr>
              <p:custDataLst>
                <p:tags r:id="rId137"/>
              </p:custDataLst>
            </p:nvPr>
          </p:nvSpPr>
          <p:spPr>
            <a:xfrm>
              <a:off x="4783792" y="3064988"/>
              <a:ext cx="2086169" cy="169008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0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System testing &amp; new feature dev</a:t>
              </a:r>
            </a:p>
          </p:txBody>
        </p:sp>
        <p:sp>
          <p:nvSpPr>
            <p:cNvPr id="10855" name="OTLSHAPE_T_a1fe2df1afb74a24b48db95b6b338bf9_JoinedDate"/>
            <p:cNvSpPr txBox="1"/>
            <p:nvPr>
              <p:custDataLst>
                <p:tags r:id="rId138"/>
              </p:custDataLst>
            </p:nvPr>
          </p:nvSpPr>
          <p:spPr>
            <a:xfrm>
              <a:off x="6931300" y="3030000"/>
              <a:ext cx="929768" cy="173208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000" b="1" dirty="0">
                  <a:solidFill>
                    <a:srgbClr val="B20E12"/>
                  </a:solidFill>
                  <a:latin typeface="Calibri" panose="020F0502020204030204" pitchFamily="34" charset="0"/>
                </a:rPr>
                <a:t>July 23 – July 27</a:t>
              </a:r>
            </a:p>
          </p:txBody>
        </p:sp>
        <p:sp>
          <p:nvSpPr>
            <p:cNvPr id="10856" name="OTLSHAPE_T_b2528e25fb5f4019a02b029d7b23b862_Shape"/>
            <p:cNvSpPr/>
            <p:nvPr>
              <p:custDataLst>
                <p:tags r:id="rId139"/>
              </p:custDataLst>
            </p:nvPr>
          </p:nvSpPr>
          <p:spPr>
            <a:xfrm>
              <a:off x="4750572" y="3316025"/>
              <a:ext cx="1472082" cy="263448"/>
            </a:xfrm>
            <a:prstGeom prst="chevron">
              <a:avLst/>
            </a:prstGeom>
            <a:solidFill>
              <a:schemeClr val="accent5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10862" name="OTLSHAPE_T_b2528e25fb5f4019a02b029d7b23b862_Title"/>
            <p:cNvSpPr txBox="1"/>
            <p:nvPr>
              <p:custDataLst>
                <p:tags r:id="rId140"/>
              </p:custDataLst>
            </p:nvPr>
          </p:nvSpPr>
          <p:spPr>
            <a:xfrm>
              <a:off x="4936671" y="3330207"/>
              <a:ext cx="990505" cy="214418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000" dirty="0">
                  <a:solidFill>
                    <a:schemeClr val="lt1"/>
                  </a:solidFill>
                  <a:latin typeface="Calibri" panose="020F0502020204030204" pitchFamily="34" charset="0"/>
                </a:rPr>
                <a:t>System test</a:t>
              </a:r>
            </a:p>
          </p:txBody>
        </p:sp>
        <p:sp>
          <p:nvSpPr>
            <p:cNvPr id="10887" name="OTLSHAPE_T_8d75aaf91f11405d8720698af5304071_JoinedDate"/>
            <p:cNvSpPr txBox="1"/>
            <p:nvPr>
              <p:custDataLst>
                <p:tags r:id="rId141"/>
              </p:custDataLst>
            </p:nvPr>
          </p:nvSpPr>
          <p:spPr>
            <a:xfrm>
              <a:off x="3855789" y="3698897"/>
              <a:ext cx="886118" cy="126536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000" dirty="0">
                  <a:solidFill>
                    <a:srgbClr val="BFBFBF"/>
                  </a:solidFill>
                  <a:latin typeface="Calibri" panose="020F0502020204030204" pitchFamily="34" charset="0"/>
                </a:rPr>
                <a:t>mutation test</a:t>
              </a:r>
            </a:p>
          </p:txBody>
        </p:sp>
        <p:sp>
          <p:nvSpPr>
            <p:cNvPr id="10888" name="OTLSHAPE_T_dc59864a8fe6461f93f8543967c3a710_Shape"/>
            <p:cNvSpPr/>
            <p:nvPr>
              <p:custDataLst>
                <p:tags r:id="rId142"/>
              </p:custDataLst>
            </p:nvPr>
          </p:nvSpPr>
          <p:spPr>
            <a:xfrm>
              <a:off x="4733334" y="3640488"/>
              <a:ext cx="236558" cy="263448"/>
            </a:xfrm>
            <a:prstGeom prst="chevron">
              <a:avLst/>
            </a:prstGeom>
            <a:solidFill>
              <a:srgbClr val="C55A11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169" name="OTLSHAPE_TB_00000000000000000000000000000000_TimescaleInterval1">
              <a:extLst>
                <a:ext uri="{FF2B5EF4-FFF2-40B4-BE49-F238E27FC236}">
                  <a16:creationId xmlns:a16="http://schemas.microsoft.com/office/drawing/2014/main" id="{B3EE131E-D23C-BA41-9779-EEB764011012}"/>
                </a:ext>
              </a:extLst>
            </p:cNvPr>
            <p:cNvSpPr txBox="1"/>
            <p:nvPr>
              <p:custDataLst>
                <p:tags r:id="rId143"/>
              </p:custDataLst>
            </p:nvPr>
          </p:nvSpPr>
          <p:spPr>
            <a:xfrm>
              <a:off x="2637623" y="4778543"/>
              <a:ext cx="355600" cy="139531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en-US" sz="1200" spc="-6" dirty="0">
                  <a:solidFill>
                    <a:schemeClr val="lt1"/>
                  </a:solidFill>
                  <a:latin typeface="Calibri" panose="020F0502020204030204" pitchFamily="34" charset="0"/>
                </a:rPr>
                <a:t>7/16</a:t>
              </a:r>
            </a:p>
          </p:txBody>
        </p:sp>
        <p:sp>
          <p:nvSpPr>
            <p:cNvPr id="170" name="OTLSHAPE_TB_00000000000000000000000000000000_TimescaleInterval1">
              <a:extLst>
                <a:ext uri="{FF2B5EF4-FFF2-40B4-BE49-F238E27FC236}">
                  <a16:creationId xmlns:a16="http://schemas.microsoft.com/office/drawing/2014/main" id="{F0E02B53-1297-5C40-8369-4A10F1452FD7}"/>
                </a:ext>
              </a:extLst>
            </p:cNvPr>
            <p:cNvSpPr txBox="1"/>
            <p:nvPr>
              <p:custDataLst>
                <p:tags r:id="rId144"/>
              </p:custDataLst>
            </p:nvPr>
          </p:nvSpPr>
          <p:spPr>
            <a:xfrm>
              <a:off x="4617446" y="4770126"/>
              <a:ext cx="355600" cy="139531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en-US" sz="1200" spc="-6" dirty="0">
                  <a:solidFill>
                    <a:schemeClr val="lt1"/>
                  </a:solidFill>
                  <a:latin typeface="Calibri" panose="020F0502020204030204" pitchFamily="34" charset="0"/>
                </a:rPr>
                <a:t>7/23</a:t>
              </a:r>
            </a:p>
          </p:txBody>
        </p:sp>
        <p:sp>
          <p:nvSpPr>
            <p:cNvPr id="171" name="OTLSHAPE_TB_00000000000000000000000000000000_TimescaleInterval1">
              <a:extLst>
                <a:ext uri="{FF2B5EF4-FFF2-40B4-BE49-F238E27FC236}">
                  <a16:creationId xmlns:a16="http://schemas.microsoft.com/office/drawing/2014/main" id="{CDB5727C-2CC2-EB45-A908-E2BFCF2231DA}"/>
                </a:ext>
              </a:extLst>
            </p:cNvPr>
            <p:cNvSpPr txBox="1"/>
            <p:nvPr>
              <p:custDataLst>
                <p:tags r:id="rId145"/>
              </p:custDataLst>
            </p:nvPr>
          </p:nvSpPr>
          <p:spPr>
            <a:xfrm>
              <a:off x="6754724" y="4764871"/>
              <a:ext cx="355600" cy="139531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en-US" sz="1200" spc="-6" dirty="0">
                  <a:solidFill>
                    <a:schemeClr val="lt1"/>
                  </a:solidFill>
                  <a:latin typeface="Calibri" panose="020F0502020204030204" pitchFamily="34" charset="0"/>
                </a:rPr>
                <a:t>7/30</a:t>
              </a:r>
            </a:p>
          </p:txBody>
        </p:sp>
        <p:sp>
          <p:nvSpPr>
            <p:cNvPr id="179" name="OTLSHAPE_TB_00000000000000000000000000000000_TimescaleInterval1">
              <a:extLst>
                <a:ext uri="{FF2B5EF4-FFF2-40B4-BE49-F238E27FC236}">
                  <a16:creationId xmlns:a16="http://schemas.microsoft.com/office/drawing/2014/main" id="{22109C8D-D9F3-BC45-855B-CE23C91B3A9B}"/>
                </a:ext>
              </a:extLst>
            </p:cNvPr>
            <p:cNvSpPr txBox="1"/>
            <p:nvPr>
              <p:custDataLst>
                <p:tags r:id="rId146"/>
              </p:custDataLst>
            </p:nvPr>
          </p:nvSpPr>
          <p:spPr>
            <a:xfrm>
              <a:off x="8532365" y="4757985"/>
              <a:ext cx="355600" cy="139531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en-US" sz="1200" spc="-6" dirty="0">
                  <a:solidFill>
                    <a:schemeClr val="lt1"/>
                  </a:solidFill>
                  <a:latin typeface="Calibri" panose="020F0502020204030204" pitchFamily="34" charset="0"/>
                </a:rPr>
                <a:t>8/3</a:t>
              </a:r>
            </a:p>
          </p:txBody>
        </p:sp>
        <p:sp>
          <p:nvSpPr>
            <p:cNvPr id="181" name="OTLSHAPE_T_9116278e5c2946a085db5776da322f3f_Shape">
              <a:extLst>
                <a:ext uri="{FF2B5EF4-FFF2-40B4-BE49-F238E27FC236}">
                  <a16:creationId xmlns:a16="http://schemas.microsoft.com/office/drawing/2014/main" id="{BD9C0BE1-5FEC-A343-90F6-DB21EA08AFC6}"/>
                </a:ext>
              </a:extLst>
            </p:cNvPr>
            <p:cNvSpPr/>
            <p:nvPr>
              <p:custDataLst>
                <p:tags r:id="rId147"/>
              </p:custDataLst>
            </p:nvPr>
          </p:nvSpPr>
          <p:spPr>
            <a:xfrm>
              <a:off x="2737088" y="2726300"/>
              <a:ext cx="379115" cy="263448"/>
            </a:xfrm>
            <a:prstGeom prst="chevron">
              <a:avLst/>
            </a:prstGeom>
            <a:solidFill>
              <a:schemeClr val="accent1">
                <a:alpha val="69804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`</a:t>
              </a:r>
            </a:p>
          </p:txBody>
        </p:sp>
        <p:sp>
          <p:nvSpPr>
            <p:cNvPr id="190" name="OTLSHAPE_T_f4fcd5cd4d1e4f139515633c6945b409_Title">
              <a:extLst>
                <a:ext uri="{FF2B5EF4-FFF2-40B4-BE49-F238E27FC236}">
                  <a16:creationId xmlns:a16="http://schemas.microsoft.com/office/drawing/2014/main" id="{EE19F873-C37A-3148-BC56-024185DADC12}"/>
                </a:ext>
              </a:extLst>
            </p:cNvPr>
            <p:cNvSpPr txBox="1"/>
            <p:nvPr>
              <p:custDataLst>
                <p:tags r:id="rId148"/>
              </p:custDataLst>
            </p:nvPr>
          </p:nvSpPr>
          <p:spPr>
            <a:xfrm>
              <a:off x="2686733" y="2101482"/>
              <a:ext cx="693655" cy="214418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000" dirty="0">
                  <a:solidFill>
                    <a:srgbClr val="737373"/>
                  </a:solidFill>
                  <a:latin typeface="Calibri" panose="020F0502020204030204" pitchFamily="34" charset="0"/>
                </a:rPr>
                <a:t>Refactoring</a:t>
              </a:r>
            </a:p>
          </p:txBody>
        </p:sp>
        <p:sp>
          <p:nvSpPr>
            <p:cNvPr id="191" name="OTLSHAPE_T_ac1ef414023b498ab438285066d789ef_Shape">
              <a:extLst>
                <a:ext uri="{FF2B5EF4-FFF2-40B4-BE49-F238E27FC236}">
                  <a16:creationId xmlns:a16="http://schemas.microsoft.com/office/drawing/2014/main" id="{A19E8ED8-2099-0446-B601-8FA9286B9857}"/>
                </a:ext>
              </a:extLst>
            </p:cNvPr>
            <p:cNvSpPr/>
            <p:nvPr>
              <p:custDataLst>
                <p:tags r:id="rId149"/>
              </p:custDataLst>
            </p:nvPr>
          </p:nvSpPr>
          <p:spPr>
            <a:xfrm>
              <a:off x="4867054" y="3645890"/>
              <a:ext cx="2023985" cy="263448"/>
            </a:xfrm>
            <a:prstGeom prst="chevron">
              <a:avLst/>
            </a:prstGeom>
            <a:solidFill>
              <a:srgbClr val="548235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192" name="OTLSHAPE_T_ac1ef414023b498ab438285066d789ef_Title">
              <a:extLst>
                <a:ext uri="{FF2B5EF4-FFF2-40B4-BE49-F238E27FC236}">
                  <a16:creationId xmlns:a16="http://schemas.microsoft.com/office/drawing/2014/main" id="{FC4013B9-7AF1-9345-9437-35335B93BDAA}"/>
                </a:ext>
              </a:extLst>
            </p:cNvPr>
            <p:cNvSpPr txBox="1"/>
            <p:nvPr>
              <p:custDataLst>
                <p:tags r:id="rId150"/>
              </p:custDataLst>
            </p:nvPr>
          </p:nvSpPr>
          <p:spPr>
            <a:xfrm>
              <a:off x="5192636" y="3660072"/>
              <a:ext cx="1428654" cy="214418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000" dirty="0">
                  <a:solidFill>
                    <a:schemeClr val="lt1"/>
                  </a:solidFill>
                  <a:latin typeface="Calibri" panose="020F0502020204030204" pitchFamily="34" charset="0"/>
                </a:rPr>
                <a:t>New feature development</a:t>
              </a:r>
            </a:p>
          </p:txBody>
        </p:sp>
        <p:sp>
          <p:nvSpPr>
            <p:cNvPr id="195" name="OTLSHAPE_T_7b6fba2144cf463e8b9daf026c745a6d_Shape">
              <a:extLst>
                <a:ext uri="{FF2B5EF4-FFF2-40B4-BE49-F238E27FC236}">
                  <a16:creationId xmlns:a16="http://schemas.microsoft.com/office/drawing/2014/main" id="{2044742E-3102-C147-9E76-7FF73C4C1DB4}"/>
                </a:ext>
              </a:extLst>
            </p:cNvPr>
            <p:cNvSpPr/>
            <p:nvPr>
              <p:custDataLst>
                <p:tags r:id="rId151"/>
              </p:custDataLst>
            </p:nvPr>
          </p:nvSpPr>
          <p:spPr>
            <a:xfrm>
              <a:off x="7936071" y="4283848"/>
              <a:ext cx="695181" cy="263448"/>
            </a:xfrm>
            <a:prstGeom prst="chevron">
              <a:avLst/>
            </a:prstGeom>
            <a:solidFill>
              <a:schemeClr val="dk2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196" name="OTLSHAPE_T_2fdad40dfd14467b93d0a759296f251a_Shape">
              <a:extLst>
                <a:ext uri="{FF2B5EF4-FFF2-40B4-BE49-F238E27FC236}">
                  <a16:creationId xmlns:a16="http://schemas.microsoft.com/office/drawing/2014/main" id="{8925B368-1680-D14F-ACF9-DED53FC35F9B}"/>
                </a:ext>
              </a:extLst>
            </p:cNvPr>
            <p:cNvSpPr/>
            <p:nvPr>
              <p:custDataLst>
                <p:tags r:id="rId152"/>
              </p:custDataLst>
            </p:nvPr>
          </p:nvSpPr>
          <p:spPr>
            <a:xfrm>
              <a:off x="6187581" y="3314149"/>
              <a:ext cx="698852" cy="263448"/>
            </a:xfrm>
            <a:prstGeom prst="chevron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197" name="OTLSHAPE_T_2fdad40dfd14467b93d0a759296f251a_Title">
              <a:extLst>
                <a:ext uri="{FF2B5EF4-FFF2-40B4-BE49-F238E27FC236}">
                  <a16:creationId xmlns:a16="http://schemas.microsoft.com/office/drawing/2014/main" id="{82086768-94FB-8243-9D72-78551C0326C7}"/>
                </a:ext>
              </a:extLst>
            </p:cNvPr>
            <p:cNvSpPr txBox="1"/>
            <p:nvPr>
              <p:custDataLst>
                <p:tags r:id="rId153"/>
              </p:custDataLst>
            </p:nvPr>
          </p:nvSpPr>
          <p:spPr>
            <a:xfrm>
              <a:off x="6226326" y="3328331"/>
              <a:ext cx="635732" cy="214418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000" dirty="0">
                  <a:solidFill>
                    <a:schemeClr val="lt1"/>
                  </a:solidFill>
                  <a:latin typeface="Calibri" panose="020F0502020204030204" pitchFamily="34" charset="0"/>
                </a:rPr>
                <a:t>Integration Test</a:t>
              </a:r>
            </a:p>
          </p:txBody>
        </p:sp>
        <p:sp>
          <p:nvSpPr>
            <p:cNvPr id="198" name="OTLSHAPE_T_b2528e25fb5f4019a02b029d7b23b862_Shape">
              <a:extLst>
                <a:ext uri="{FF2B5EF4-FFF2-40B4-BE49-F238E27FC236}">
                  <a16:creationId xmlns:a16="http://schemas.microsoft.com/office/drawing/2014/main" id="{CD951E40-2A90-4A42-9652-DBF80ACA40D8}"/>
                </a:ext>
              </a:extLst>
            </p:cNvPr>
            <p:cNvSpPr/>
            <p:nvPr>
              <p:custDataLst>
                <p:tags r:id="rId154"/>
              </p:custDataLst>
            </p:nvPr>
          </p:nvSpPr>
          <p:spPr>
            <a:xfrm>
              <a:off x="4497530" y="2722712"/>
              <a:ext cx="286262" cy="263448"/>
            </a:xfrm>
            <a:prstGeom prst="chevron">
              <a:avLst/>
            </a:prstGeom>
            <a:solidFill>
              <a:schemeClr val="accent5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199" name="OTLSHAPE_T_8d75aaf91f11405d8720698af5304071_Shape">
              <a:extLst>
                <a:ext uri="{FF2B5EF4-FFF2-40B4-BE49-F238E27FC236}">
                  <a16:creationId xmlns:a16="http://schemas.microsoft.com/office/drawing/2014/main" id="{25632942-0C42-FA4C-85B0-96E7444A15A9}"/>
                </a:ext>
              </a:extLst>
            </p:cNvPr>
            <p:cNvSpPr/>
            <p:nvPr>
              <p:custDataLst>
                <p:tags r:id="rId155"/>
              </p:custDataLst>
            </p:nvPr>
          </p:nvSpPr>
          <p:spPr>
            <a:xfrm>
              <a:off x="6891039" y="3945710"/>
              <a:ext cx="1740213" cy="362241"/>
            </a:xfrm>
            <a:prstGeom prst="leftRightArrow">
              <a:avLst>
                <a:gd name="adj1" fmla="val 75000"/>
                <a:gd name="adj2" fmla="val 50000"/>
              </a:avLst>
            </a:pr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00" name="OTLSHAPE_T_a1fe2df1afb74a24b48db95b6b338bf9_Title">
              <a:extLst>
                <a:ext uri="{FF2B5EF4-FFF2-40B4-BE49-F238E27FC236}">
                  <a16:creationId xmlns:a16="http://schemas.microsoft.com/office/drawing/2014/main" id="{58867D18-D27D-934E-829C-48BA885F326E}"/>
                </a:ext>
              </a:extLst>
            </p:cNvPr>
            <p:cNvSpPr txBox="1"/>
            <p:nvPr>
              <p:custDataLst>
                <p:tags r:id="rId156"/>
              </p:custDataLst>
            </p:nvPr>
          </p:nvSpPr>
          <p:spPr>
            <a:xfrm>
              <a:off x="6880500" y="4038667"/>
              <a:ext cx="2086169" cy="169008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000" b="1" dirty="0">
                  <a:solidFill>
                    <a:schemeClr val="bg1"/>
                  </a:solidFill>
                  <a:latin typeface="Calibri" panose="020F0502020204030204" pitchFamily="34" charset="0"/>
                </a:rPr>
                <a:t>System test phase 2 &amp; wrap-up</a:t>
              </a:r>
            </a:p>
          </p:txBody>
        </p:sp>
        <p:sp>
          <p:nvSpPr>
            <p:cNvPr id="201" name="OTLSHAPE_T_a1fe2df1afb74a24b48db95b6b338bf9_JoinedDate">
              <a:extLst>
                <a:ext uri="{FF2B5EF4-FFF2-40B4-BE49-F238E27FC236}">
                  <a16:creationId xmlns:a16="http://schemas.microsoft.com/office/drawing/2014/main" id="{E9846D34-033D-A54C-9137-65DEDF0E0585}"/>
                </a:ext>
              </a:extLst>
            </p:cNvPr>
            <p:cNvSpPr txBox="1"/>
            <p:nvPr>
              <p:custDataLst>
                <p:tags r:id="rId157"/>
              </p:custDataLst>
            </p:nvPr>
          </p:nvSpPr>
          <p:spPr>
            <a:xfrm>
              <a:off x="7995060" y="3702915"/>
              <a:ext cx="929768" cy="173208"/>
            </a:xfrm>
            <a:prstGeom prst="rect">
              <a:avLst/>
            </a:prstGeom>
            <a:noFill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</a:extLst>
          </p:spPr>
          <p:txBody>
            <a:bodyPr vert="horz"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000" b="1" dirty="0">
                  <a:solidFill>
                    <a:schemeClr val="accent1"/>
                  </a:solidFill>
                  <a:latin typeface="Calibri" panose="020F0502020204030204" pitchFamily="34" charset="0"/>
                </a:rPr>
                <a:t>July 23 – July 27</a:t>
              </a:r>
            </a:p>
          </p:txBody>
        </p:sp>
        <p:sp>
          <p:nvSpPr>
            <p:cNvPr id="202" name="OTLSHAPE_T_b2528e25fb5f4019a02b029d7b23b862_Shape">
              <a:extLst>
                <a:ext uri="{FF2B5EF4-FFF2-40B4-BE49-F238E27FC236}">
                  <a16:creationId xmlns:a16="http://schemas.microsoft.com/office/drawing/2014/main" id="{920F5740-EDD8-A240-87F3-8F00782BD775}"/>
                </a:ext>
              </a:extLst>
            </p:cNvPr>
            <p:cNvSpPr/>
            <p:nvPr>
              <p:custDataLst>
                <p:tags r:id="rId158"/>
              </p:custDataLst>
            </p:nvPr>
          </p:nvSpPr>
          <p:spPr>
            <a:xfrm>
              <a:off x="6862058" y="4287907"/>
              <a:ext cx="1133002" cy="263448"/>
            </a:xfrm>
            <a:prstGeom prst="chevron">
              <a:avLst/>
            </a:prstGeom>
            <a:solidFill>
              <a:schemeClr val="accent5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65100"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203" name="OTLSHAPE_T_b2528e25fb5f4019a02b029d7b23b862_Title">
              <a:extLst>
                <a:ext uri="{FF2B5EF4-FFF2-40B4-BE49-F238E27FC236}">
                  <a16:creationId xmlns:a16="http://schemas.microsoft.com/office/drawing/2014/main" id="{D1B1D5C0-55D4-1044-B314-3C6C7388373E}"/>
                </a:ext>
              </a:extLst>
            </p:cNvPr>
            <p:cNvSpPr txBox="1"/>
            <p:nvPr>
              <p:custDataLst>
                <p:tags r:id="rId159"/>
              </p:custDataLst>
            </p:nvPr>
          </p:nvSpPr>
          <p:spPr>
            <a:xfrm>
              <a:off x="6937061" y="4302089"/>
              <a:ext cx="924008" cy="214418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000" dirty="0">
                  <a:solidFill>
                    <a:schemeClr val="lt1"/>
                  </a:solidFill>
                  <a:latin typeface="Calibri" panose="020F0502020204030204" pitchFamily="34" charset="0"/>
                </a:rPr>
                <a:t>System test P2</a:t>
              </a:r>
            </a:p>
          </p:txBody>
        </p:sp>
        <p:sp>
          <p:nvSpPr>
            <p:cNvPr id="204" name="OTLSHAPE_T_b2528e25fb5f4019a02b029d7b23b862_Title">
              <a:extLst>
                <a:ext uri="{FF2B5EF4-FFF2-40B4-BE49-F238E27FC236}">
                  <a16:creationId xmlns:a16="http://schemas.microsoft.com/office/drawing/2014/main" id="{F5945DF2-846B-084A-80AE-0792835D1DFD}"/>
                </a:ext>
              </a:extLst>
            </p:cNvPr>
            <p:cNvSpPr txBox="1"/>
            <p:nvPr>
              <p:custDataLst>
                <p:tags r:id="rId160"/>
              </p:custDataLst>
            </p:nvPr>
          </p:nvSpPr>
          <p:spPr>
            <a:xfrm>
              <a:off x="8014144" y="4285461"/>
              <a:ext cx="446192" cy="214418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  <a:latin typeface="Calibri" panose="020F0502020204030204" pitchFamily="34" charset="0"/>
                </a:rPr>
                <a:t>Documentation</a:t>
              </a:r>
            </a:p>
          </p:txBody>
        </p:sp>
        <p:sp>
          <p:nvSpPr>
            <p:cNvPr id="208" name="OTLSHAPE_M_9438b85ee1f54061980733bd47489094_Shape">
              <a:extLst>
                <a:ext uri="{FF2B5EF4-FFF2-40B4-BE49-F238E27FC236}">
                  <a16:creationId xmlns:a16="http://schemas.microsoft.com/office/drawing/2014/main" id="{C69D6979-4A0E-1B40-ABC8-65B63A964F23}"/>
                </a:ext>
              </a:extLst>
            </p:cNvPr>
            <p:cNvSpPr/>
            <p:nvPr>
              <p:custDataLst>
                <p:tags r:id="rId161"/>
              </p:custDataLst>
            </p:nvPr>
          </p:nvSpPr>
          <p:spPr>
            <a:xfrm>
              <a:off x="4451624" y="4941881"/>
              <a:ext cx="177800" cy="190500"/>
            </a:xfrm>
            <a:prstGeom prst="diamond">
              <a:avLst/>
            </a:prstGeom>
            <a:solidFill>
              <a:schemeClr val="accent2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threePt" dir="t"/>
            </a:scene3d>
            <a:sp3d>
              <a:bevelT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OTLSHAPE_M_9438b85ee1f54061980733bd47489094_Title">
              <a:extLst>
                <a:ext uri="{FF2B5EF4-FFF2-40B4-BE49-F238E27FC236}">
                  <a16:creationId xmlns:a16="http://schemas.microsoft.com/office/drawing/2014/main" id="{D6B2B8F8-58CA-644E-B2C1-8F9BA7262454}"/>
                </a:ext>
              </a:extLst>
            </p:cNvPr>
            <p:cNvSpPr txBox="1"/>
            <p:nvPr>
              <p:custDataLst>
                <p:tags r:id="rId162"/>
              </p:custDataLst>
            </p:nvPr>
          </p:nvSpPr>
          <p:spPr>
            <a:xfrm>
              <a:off x="3472033" y="5268549"/>
              <a:ext cx="1482179" cy="457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noAutofit/>
            </a:bodyPr>
            <a:lstStyle/>
            <a:p>
              <a:pPr algn="ctr"/>
              <a:endParaRPr lang="en-US" sz="1200" b="1" i="1" dirty="0">
                <a:solidFill>
                  <a:schemeClr val="dk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11" name="OTLSHAPE_M_9438b85ee1f54061980733bd47489094_Title">
              <a:extLst>
                <a:ext uri="{FF2B5EF4-FFF2-40B4-BE49-F238E27FC236}">
                  <a16:creationId xmlns:a16="http://schemas.microsoft.com/office/drawing/2014/main" id="{762FB163-577E-4642-B5B4-7C69E93E3CAC}"/>
                </a:ext>
              </a:extLst>
            </p:cNvPr>
            <p:cNvSpPr txBox="1"/>
            <p:nvPr>
              <p:custDataLst>
                <p:tags r:id="rId163"/>
              </p:custDataLst>
            </p:nvPr>
          </p:nvSpPr>
          <p:spPr>
            <a:xfrm>
              <a:off x="3749561" y="5267638"/>
              <a:ext cx="1482179" cy="457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200" b="1" dirty="0">
                  <a:solidFill>
                    <a:schemeClr val="dk1"/>
                  </a:solidFill>
                  <a:latin typeface="Calibri" panose="020F0502020204030204" pitchFamily="34" charset="0"/>
                </a:rPr>
                <a:t>Integration test </a:t>
              </a:r>
            </a:p>
            <a:p>
              <a:pPr algn="ctr"/>
              <a:r>
                <a:rPr lang="en-US" sz="1200" b="1" dirty="0">
                  <a:solidFill>
                    <a:schemeClr val="dk1"/>
                  </a:solidFill>
                  <a:latin typeface="Calibri" panose="020F0502020204030204" pitchFamily="34" charset="0"/>
                </a:rPr>
                <a:t>Complete</a:t>
              </a:r>
            </a:p>
          </p:txBody>
        </p:sp>
        <p:sp>
          <p:nvSpPr>
            <p:cNvPr id="213" name="OTLSHAPE_M_d655f089477b436facc530480eae84e5_Shape">
              <a:extLst>
                <a:ext uri="{FF2B5EF4-FFF2-40B4-BE49-F238E27FC236}">
                  <a16:creationId xmlns:a16="http://schemas.microsoft.com/office/drawing/2014/main" id="{A0EBD8D2-DE5A-5640-A350-6D21406A9D9F}"/>
                </a:ext>
              </a:extLst>
            </p:cNvPr>
            <p:cNvSpPr/>
            <p:nvPr>
              <p:custDataLst>
                <p:tags r:id="rId164"/>
              </p:custDataLst>
            </p:nvPr>
          </p:nvSpPr>
          <p:spPr>
            <a:xfrm>
              <a:off x="7868429" y="4878448"/>
              <a:ext cx="177800" cy="190500"/>
            </a:xfrm>
            <a:prstGeom prst="diamond">
              <a:avLst/>
            </a:prstGeom>
            <a:solidFill>
              <a:srgbClr val="B20E12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threePt" dir="t"/>
            </a:scene3d>
            <a:sp3d>
              <a:bevelT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OTLSHAPE_M_d655f089477b436facc530480eae84e5_Title">
              <a:extLst>
                <a:ext uri="{FF2B5EF4-FFF2-40B4-BE49-F238E27FC236}">
                  <a16:creationId xmlns:a16="http://schemas.microsoft.com/office/drawing/2014/main" id="{629BAFF4-9707-3649-A7B7-4FCC21CE7462}"/>
                </a:ext>
              </a:extLst>
            </p:cNvPr>
            <p:cNvSpPr txBox="1"/>
            <p:nvPr>
              <p:custDataLst>
                <p:tags r:id="rId165"/>
              </p:custDataLst>
            </p:nvPr>
          </p:nvSpPr>
          <p:spPr>
            <a:xfrm>
              <a:off x="7271221" y="5208544"/>
              <a:ext cx="1438729" cy="137718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200" b="1" dirty="0">
                  <a:solidFill>
                    <a:schemeClr val="dk1"/>
                  </a:solidFill>
                  <a:latin typeface="Calibri" panose="020F0502020204030204" pitchFamily="34" charset="0"/>
                </a:rPr>
                <a:t>P2 System test</a:t>
              </a:r>
            </a:p>
            <a:p>
              <a:pPr algn="ctr"/>
              <a:r>
                <a:rPr lang="en-US" sz="1200" b="1" dirty="0">
                  <a:solidFill>
                    <a:schemeClr val="dk1"/>
                  </a:solidFill>
                  <a:latin typeface="Calibri" panose="020F0502020204030204" pitchFamily="34" charset="0"/>
                </a:rPr>
                <a:t>Complete</a:t>
              </a:r>
            </a:p>
          </p:txBody>
        </p:sp>
        <p:sp>
          <p:nvSpPr>
            <p:cNvPr id="215" name="OTLSHAPE_M_ff7decb6e0db4851ac77cc8902440007_Title">
              <a:extLst>
                <a:ext uri="{FF2B5EF4-FFF2-40B4-BE49-F238E27FC236}">
                  <a16:creationId xmlns:a16="http://schemas.microsoft.com/office/drawing/2014/main" id="{DB2F15EC-12B8-FB4D-A15F-E4F6F342881F}"/>
                </a:ext>
              </a:extLst>
            </p:cNvPr>
            <p:cNvSpPr txBox="1"/>
            <p:nvPr>
              <p:custDataLst>
                <p:tags r:id="rId166"/>
              </p:custDataLst>
            </p:nvPr>
          </p:nvSpPr>
          <p:spPr>
            <a:xfrm>
              <a:off x="4640874" y="4322717"/>
              <a:ext cx="1269575" cy="313628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noAutofit/>
            </a:bodyPr>
            <a:lstStyle>
              <a:defPPr>
                <a:defRPr lang="en-US"/>
              </a:defPPr>
              <a:lvl1pPr algn="ctr">
                <a:defRPr sz="1200" spc="-2">
                  <a:solidFill>
                    <a:schemeClr val="accent3"/>
                  </a:solidFill>
                  <a:latin typeface="Calibri" panose="020F0502020204030204" pitchFamily="34" charset="0"/>
                </a:defRPr>
              </a:lvl1pPr>
            </a:lstStyle>
            <a:p>
              <a:r>
                <a:rPr lang="en-US" dirty="0"/>
                <a:t>Mid-term presentation</a:t>
              </a:r>
            </a:p>
          </p:txBody>
        </p:sp>
        <p:sp>
          <p:nvSpPr>
            <p:cNvPr id="216" name="OTLSHAPE_M_ce49b461dada4b4ba8016f97c5d69120_Shape">
              <a:extLst>
                <a:ext uri="{FF2B5EF4-FFF2-40B4-BE49-F238E27FC236}">
                  <a16:creationId xmlns:a16="http://schemas.microsoft.com/office/drawing/2014/main" id="{E0457D39-3FDE-2B4A-91AC-FBBBB161FDA8}"/>
                </a:ext>
              </a:extLst>
            </p:cNvPr>
            <p:cNvSpPr/>
            <p:nvPr>
              <p:custDataLst>
                <p:tags r:id="rId167"/>
              </p:custDataLst>
            </p:nvPr>
          </p:nvSpPr>
          <p:spPr>
            <a:xfrm>
              <a:off x="8568334" y="4517791"/>
              <a:ext cx="177800" cy="190500"/>
            </a:xfrm>
            <a:prstGeom prst="star5">
              <a:avLst>
                <a:gd name="adj" fmla="val 25000"/>
                <a:gd name="hf" fmla="val 105146"/>
                <a:gd name="vf" fmla="val 110557"/>
              </a:avLst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  <a:effectLst/>
            <a:scene3d>
              <a:camera prst="orthographicFront"/>
              <a:lightRig rig="threePt" dir="t"/>
            </a:scene3d>
            <a:sp3d>
              <a:bevelT h="12700"/>
            </a:sp3d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>
                      <a:scrgbClr r="0" g="0" b="0">
                        <a:alpha val="50000"/>
                      </a:scrgbClr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`</a:t>
              </a:r>
            </a:p>
          </p:txBody>
        </p:sp>
        <p:sp>
          <p:nvSpPr>
            <p:cNvPr id="217" name="OTLSHAPE_M_ff7decb6e0db4851ac77cc8902440007_Title">
              <a:extLst>
                <a:ext uri="{FF2B5EF4-FFF2-40B4-BE49-F238E27FC236}">
                  <a16:creationId xmlns:a16="http://schemas.microsoft.com/office/drawing/2014/main" id="{02B8C2C3-776C-AC48-901A-C5A25FF2CC47}"/>
                </a:ext>
              </a:extLst>
            </p:cNvPr>
            <p:cNvSpPr txBox="1"/>
            <p:nvPr>
              <p:custDataLst>
                <p:tags r:id="rId168"/>
              </p:custDataLst>
            </p:nvPr>
          </p:nvSpPr>
          <p:spPr>
            <a:xfrm>
              <a:off x="8119285" y="5120589"/>
              <a:ext cx="1269575" cy="313628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noAutofit/>
            </a:bodyPr>
            <a:lstStyle>
              <a:defPPr>
                <a:defRPr lang="en-US"/>
              </a:defPPr>
              <a:lvl1pPr algn="ctr">
                <a:defRPr sz="1200" spc="-2">
                  <a:solidFill>
                    <a:schemeClr val="accent3"/>
                  </a:solidFill>
                  <a:latin typeface="Calibri" panose="020F0502020204030204" pitchFamily="34" charset="0"/>
                </a:defRPr>
              </a:lvl1pPr>
            </a:lstStyle>
            <a:p>
              <a:r>
                <a:rPr lang="en-US" dirty="0"/>
                <a:t>Final </a:t>
              </a:r>
            </a:p>
            <a:p>
              <a:r>
                <a:rPr lang="en-US" dirty="0"/>
                <a:t>presentation</a:t>
              </a:r>
            </a:p>
          </p:txBody>
        </p:sp>
        <p:sp>
          <p:nvSpPr>
            <p:cNvPr id="218" name="OTLSHAPE_M_ce49b461dada4b4ba8016f97c5d69120_Date">
              <a:extLst>
                <a:ext uri="{FF2B5EF4-FFF2-40B4-BE49-F238E27FC236}">
                  <a16:creationId xmlns:a16="http://schemas.microsoft.com/office/drawing/2014/main" id="{30B238A3-DF90-F540-A3C7-483E5136063F}"/>
                </a:ext>
              </a:extLst>
            </p:cNvPr>
            <p:cNvSpPr txBox="1"/>
            <p:nvPr>
              <p:custDataLst>
                <p:tags r:id="rId169"/>
              </p:custDataLst>
            </p:nvPr>
          </p:nvSpPr>
          <p:spPr>
            <a:xfrm>
              <a:off x="3511673" y="5457902"/>
              <a:ext cx="381000" cy="108500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200" spc="-2" dirty="0">
                  <a:solidFill>
                    <a:schemeClr val="accent3"/>
                  </a:solidFill>
                  <a:latin typeface="Calibri" panose="020F0502020204030204" pitchFamily="34" charset="0"/>
                </a:rPr>
                <a:t>7/18</a:t>
              </a:r>
            </a:p>
          </p:txBody>
        </p:sp>
        <p:sp>
          <p:nvSpPr>
            <p:cNvPr id="219" name="OTLSHAPE_M_ce49b461dada4b4ba8016f97c5d69120_Date">
              <a:extLst>
                <a:ext uri="{FF2B5EF4-FFF2-40B4-BE49-F238E27FC236}">
                  <a16:creationId xmlns:a16="http://schemas.microsoft.com/office/drawing/2014/main" id="{44DE46A1-C502-2145-9769-2E78C12C43F1}"/>
                </a:ext>
              </a:extLst>
            </p:cNvPr>
            <p:cNvSpPr txBox="1"/>
            <p:nvPr>
              <p:custDataLst>
                <p:tags r:id="rId170"/>
              </p:custDataLst>
            </p:nvPr>
          </p:nvSpPr>
          <p:spPr>
            <a:xfrm>
              <a:off x="4362825" y="5481938"/>
              <a:ext cx="381000" cy="108500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200" spc="-2" dirty="0">
                  <a:solidFill>
                    <a:schemeClr val="accent3"/>
                  </a:solidFill>
                  <a:latin typeface="Calibri" panose="020F0502020204030204" pitchFamily="34" charset="0"/>
                </a:rPr>
                <a:t>7/20</a:t>
              </a:r>
            </a:p>
          </p:txBody>
        </p:sp>
        <p:sp>
          <p:nvSpPr>
            <p:cNvPr id="220" name="OTLSHAPE_M_ce49b461dada4b4ba8016f97c5d69120_Date">
              <a:extLst>
                <a:ext uri="{FF2B5EF4-FFF2-40B4-BE49-F238E27FC236}">
                  <a16:creationId xmlns:a16="http://schemas.microsoft.com/office/drawing/2014/main" id="{4489530E-2C78-9342-B03D-D62B51E89F30}"/>
                </a:ext>
              </a:extLst>
            </p:cNvPr>
            <p:cNvSpPr txBox="1"/>
            <p:nvPr>
              <p:custDataLst>
                <p:tags r:id="rId171"/>
              </p:custDataLst>
            </p:nvPr>
          </p:nvSpPr>
          <p:spPr>
            <a:xfrm>
              <a:off x="5998614" y="5457310"/>
              <a:ext cx="381000" cy="108500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200" spc="-2" dirty="0">
                  <a:solidFill>
                    <a:schemeClr val="accent3"/>
                  </a:solidFill>
                  <a:latin typeface="Calibri" panose="020F0502020204030204" pitchFamily="34" charset="0"/>
                </a:rPr>
                <a:t>7/26</a:t>
              </a:r>
            </a:p>
          </p:txBody>
        </p:sp>
        <p:sp>
          <p:nvSpPr>
            <p:cNvPr id="221" name="OTLSHAPE_M_ce49b461dada4b4ba8016f97c5d69120_Date">
              <a:extLst>
                <a:ext uri="{FF2B5EF4-FFF2-40B4-BE49-F238E27FC236}">
                  <a16:creationId xmlns:a16="http://schemas.microsoft.com/office/drawing/2014/main" id="{B3DD2029-20F6-9146-A094-4D7E83FADFFE}"/>
                </a:ext>
              </a:extLst>
            </p:cNvPr>
            <p:cNvSpPr txBox="1"/>
            <p:nvPr>
              <p:custDataLst>
                <p:tags r:id="rId172"/>
              </p:custDataLst>
            </p:nvPr>
          </p:nvSpPr>
          <p:spPr>
            <a:xfrm>
              <a:off x="6799972" y="5447993"/>
              <a:ext cx="381000" cy="108500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200" spc="-2" dirty="0">
                  <a:solidFill>
                    <a:schemeClr val="accent3"/>
                  </a:solidFill>
                  <a:latin typeface="Calibri" panose="020F0502020204030204" pitchFamily="34" charset="0"/>
                </a:rPr>
                <a:t>7/29</a:t>
              </a:r>
            </a:p>
          </p:txBody>
        </p:sp>
        <p:sp>
          <p:nvSpPr>
            <p:cNvPr id="222" name="OTLSHAPE_M_ce49b461dada4b4ba8016f97c5d69120_Date">
              <a:extLst>
                <a:ext uri="{FF2B5EF4-FFF2-40B4-BE49-F238E27FC236}">
                  <a16:creationId xmlns:a16="http://schemas.microsoft.com/office/drawing/2014/main" id="{E4758B32-392E-E343-95DB-AD73743AC26D}"/>
                </a:ext>
              </a:extLst>
            </p:cNvPr>
            <p:cNvSpPr txBox="1"/>
            <p:nvPr>
              <p:custDataLst>
                <p:tags r:id="rId173"/>
              </p:custDataLst>
            </p:nvPr>
          </p:nvSpPr>
          <p:spPr>
            <a:xfrm>
              <a:off x="7766829" y="5464269"/>
              <a:ext cx="381000" cy="108500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200" spc="-2" dirty="0">
                  <a:solidFill>
                    <a:schemeClr val="accent3"/>
                  </a:solidFill>
                  <a:latin typeface="Calibri" panose="020F0502020204030204" pitchFamily="34" charset="0"/>
                </a:rPr>
                <a:t>7/31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166794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LSHAPE_TB_00000000000000000000000000000000_LeftEndCaps" hidden="1"/>
          <p:cNvSpPr txBox="1"/>
          <p:nvPr>
            <p:custDataLst>
              <p:tags r:id="rId2"/>
            </p:custDataLst>
          </p:nvPr>
        </p:nvSpPr>
        <p:spPr>
          <a:xfrm>
            <a:off x="254000" y="4702344"/>
            <a:ext cx="469900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>
                <a:solidFill>
                  <a:schemeClr val="accent2"/>
                </a:solidFill>
                <a:latin typeface="Calibri" panose="020F0502020204030204" pitchFamily="34" charset="0"/>
              </a:rPr>
              <a:t>2017</a:t>
            </a:r>
          </a:p>
        </p:txBody>
      </p:sp>
      <p:sp>
        <p:nvSpPr>
          <p:cNvPr id="3" name="OTLSHAPE_TB_00000000000000000000000000000000_RightEndCaps" hidden="1"/>
          <p:cNvSpPr txBox="1"/>
          <p:nvPr>
            <p:custDataLst>
              <p:tags r:id="rId3"/>
            </p:custDataLst>
          </p:nvPr>
        </p:nvSpPr>
        <p:spPr>
          <a:xfrm>
            <a:off x="8426534" y="4702344"/>
            <a:ext cx="469900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>
                <a:solidFill>
                  <a:schemeClr val="accent2"/>
                </a:solidFill>
                <a:latin typeface="Calibri" panose="020F0502020204030204" pitchFamily="34" charset="0"/>
              </a:rPr>
              <a:t>2017</a:t>
            </a:r>
          </a:p>
        </p:txBody>
      </p:sp>
      <p:sp>
        <p:nvSpPr>
          <p:cNvPr id="5" name="OTLSHAPE_TB_00000000000000000000000000000000_ElapsedTime" hidden="1"/>
          <p:cNvSpPr/>
          <p:nvPr>
            <p:custDataLst>
              <p:tags r:id="rId4"/>
            </p:custDataLst>
          </p:nvPr>
        </p:nvSpPr>
        <p:spPr>
          <a:xfrm>
            <a:off x="0" y="0"/>
            <a:ext cx="0" cy="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TLSHAPE_TB_00000000000000000000000000000000_TodayMarkerShape" hidden="1"/>
          <p:cNvSpPr/>
          <p:nvPr>
            <p:custDataLst>
              <p:tags r:id="rId5"/>
            </p:custDataLst>
          </p:nvPr>
        </p:nvSpPr>
        <p:spPr>
          <a:xfrm>
            <a:off x="808180" y="4968875"/>
            <a:ext cx="72571" cy="8466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TLSHAPE_TB_00000000000000000000000000000000_TodayMarkerText" hidden="1"/>
          <p:cNvSpPr txBox="1"/>
          <p:nvPr>
            <p:custDataLst>
              <p:tags r:id="rId6"/>
            </p:custDataLst>
          </p:nvPr>
        </p:nvSpPr>
        <p:spPr>
          <a:xfrm>
            <a:off x="844465" y="5053542"/>
            <a:ext cx="363369" cy="184666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20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</a:p>
        </p:txBody>
      </p:sp>
      <p:cxnSp>
        <p:nvCxnSpPr>
          <p:cNvPr id="21" name="OTLSHAPE_T_834636e32cff480d8a852ae191fc6842_LeftVerticalConnector1" hidden="1"/>
          <p:cNvCxnSpPr/>
          <p:nvPr>
            <p:custDataLst>
              <p:tags r:id="rId7"/>
            </p:custDataLst>
          </p:nvPr>
        </p:nvCxnSpPr>
        <p:spPr>
          <a:xfrm>
            <a:off x="3506991" y="2895600"/>
            <a:ext cx="0" cy="231775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OTLSHAPE_T_834636e32cff480d8a852ae191fc6842_LeftVerticalConnector2" hidden="1"/>
          <p:cNvCxnSpPr/>
          <p:nvPr>
            <p:custDataLst>
              <p:tags r:id="rId8"/>
            </p:custDataLst>
          </p:nvPr>
        </p:nvCxnSpPr>
        <p:spPr>
          <a:xfrm>
            <a:off x="3506991" y="3279775"/>
            <a:ext cx="0" cy="143510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OTLSHAPE_T_a1fe2df1afb74a24b48db95b6b338bf9_LeftVerticalConnector1" hidden="1"/>
          <p:cNvCxnSpPr/>
          <p:nvPr>
            <p:custDataLst>
              <p:tags r:id="rId9"/>
            </p:custDataLst>
          </p:nvPr>
        </p:nvCxnSpPr>
        <p:spPr>
          <a:xfrm>
            <a:off x="5503885" y="3511550"/>
            <a:ext cx="0" cy="231775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OTLSHAPE_T_a1fe2df1afb74a24b48db95b6b338bf9_LeftVerticalConnector2" hidden="1"/>
          <p:cNvCxnSpPr/>
          <p:nvPr>
            <p:custDataLst>
              <p:tags r:id="rId10"/>
            </p:custDataLst>
          </p:nvPr>
        </p:nvCxnSpPr>
        <p:spPr>
          <a:xfrm>
            <a:off x="5503885" y="3895725"/>
            <a:ext cx="0" cy="81915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10" name="OTLSHAPE_T_2508efa28ff349da8bc6837b0c12f3f2_ShapePercentage" hidden="1"/>
          <p:cNvSpPr/>
          <p:nvPr>
            <p:custDataLst>
              <p:tags r:id="rId11"/>
            </p:custDataLst>
          </p:nvPr>
        </p:nvSpPr>
        <p:spPr>
          <a:xfrm>
            <a:off x="1510097" y="2174875"/>
            <a:ext cx="0" cy="0"/>
          </a:xfrm>
          <a:prstGeom prst="leftRightArrow">
            <a:avLst>
              <a:gd name="adj1" fmla="val 75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11" name="OTLSHAPE_T_2508efa28ff349da8bc6837b0c12f3f2_Duration" hidden="1"/>
          <p:cNvSpPr txBox="1"/>
          <p:nvPr>
            <p:custDataLst>
              <p:tags r:id="rId12"/>
            </p:custDataLst>
          </p:nvPr>
        </p:nvSpPr>
        <p:spPr>
          <a:xfrm>
            <a:off x="0" y="2174875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11 days</a:t>
            </a:r>
          </a:p>
        </p:txBody>
      </p:sp>
      <p:sp>
        <p:nvSpPr>
          <p:cNvPr id="10812" name="OTLSHAPE_T_2508efa28ff349da8bc6837b0c12f3f2_TextPercentage" hidden="1"/>
          <p:cNvSpPr txBox="1"/>
          <p:nvPr>
            <p:custDataLst>
              <p:tags r:id="rId13"/>
            </p:custDataLst>
          </p:nvPr>
        </p:nvSpPr>
        <p:spPr>
          <a:xfrm>
            <a:off x="0" y="2329900"/>
            <a:ext cx="292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100%</a:t>
            </a:r>
          </a:p>
        </p:txBody>
      </p:sp>
      <p:sp>
        <p:nvSpPr>
          <p:cNvPr id="10813" name="OTLSHAPE_T_2508efa28ff349da8bc6837b0c12f3f2_StartDate" hidden="1"/>
          <p:cNvSpPr txBox="1"/>
          <p:nvPr>
            <p:custDataLst>
              <p:tags r:id="rId14"/>
            </p:custDataLst>
          </p:nvPr>
        </p:nvSpPr>
        <p:spPr>
          <a:xfrm>
            <a:off x="0" y="2484924"/>
            <a:ext cx="0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700" b="1">
              <a:solidFill>
                <a:schemeClr val="accent6"/>
              </a:solidFill>
              <a:latin typeface="Calibri" panose="020F0502020204030204" pitchFamily="34" charset="0"/>
            </a:endParaRPr>
          </a:p>
        </p:txBody>
      </p:sp>
      <p:sp>
        <p:nvSpPr>
          <p:cNvPr id="10814" name="OTLSHAPE_T_2508efa28ff349da8bc6837b0c12f3f2_EndDate" hidden="1"/>
          <p:cNvSpPr txBox="1"/>
          <p:nvPr>
            <p:custDataLst>
              <p:tags r:id="rId15"/>
            </p:custDataLst>
          </p:nvPr>
        </p:nvSpPr>
        <p:spPr>
          <a:xfrm>
            <a:off x="0" y="2484924"/>
            <a:ext cx="0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700" b="1">
              <a:solidFill>
                <a:schemeClr val="accent6"/>
              </a:solidFill>
              <a:latin typeface="Calibri" panose="020F0502020204030204" pitchFamily="34" charset="0"/>
            </a:endParaRPr>
          </a:p>
        </p:txBody>
      </p:sp>
      <p:sp>
        <p:nvSpPr>
          <p:cNvPr id="10594" name="OTLSHAPE_T_9116278e5c2946a085db5776da322f3f_ShapePercentage" hidden="1"/>
          <p:cNvSpPr/>
          <p:nvPr>
            <p:custDataLst>
              <p:tags r:id="rId16"/>
            </p:custDataLst>
          </p:nvPr>
        </p:nvSpPr>
        <p:spPr>
          <a:xfrm>
            <a:off x="1510097" y="2511425"/>
            <a:ext cx="0" cy="1524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595" name="OTLSHAPE_T_9116278e5c2946a085db5776da322f3f_Duration" hidden="1"/>
          <p:cNvSpPr txBox="1"/>
          <p:nvPr>
            <p:custDataLst>
              <p:tags r:id="rId17"/>
            </p:custDataLst>
          </p:nvPr>
        </p:nvSpPr>
        <p:spPr>
          <a:xfrm>
            <a:off x="0" y="2511425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3 days</a:t>
            </a:r>
          </a:p>
        </p:txBody>
      </p:sp>
      <p:sp>
        <p:nvSpPr>
          <p:cNvPr id="10596" name="OTLSHAPE_T_9116278e5c2946a085db5776da322f3f_JoinedDate" hidden="1"/>
          <p:cNvSpPr txBox="1"/>
          <p:nvPr>
            <p:custDataLst>
              <p:tags r:id="rId18"/>
            </p:custDataLst>
          </p:nvPr>
        </p:nvSpPr>
        <p:spPr>
          <a:xfrm>
            <a:off x="0" y="2666450"/>
            <a:ext cx="469900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800">
                <a:solidFill>
                  <a:srgbClr val="BFBFBF"/>
                </a:solidFill>
                <a:latin typeface="Calibri" panose="020F0502020204030204" pitchFamily="34" charset="0"/>
              </a:rPr>
              <a:t>5/19 - 5/23</a:t>
            </a:r>
          </a:p>
        </p:txBody>
      </p:sp>
      <p:sp>
        <p:nvSpPr>
          <p:cNvPr id="10644" name="OTLSHAPE_T_9116278e5c2946a085db5776da322f3f_StartDate" hidden="1"/>
          <p:cNvSpPr txBox="1"/>
          <p:nvPr>
            <p:custDataLst>
              <p:tags r:id="rId19"/>
            </p:custDataLst>
          </p:nvPr>
        </p:nvSpPr>
        <p:spPr>
          <a:xfrm>
            <a:off x="0" y="2790486"/>
            <a:ext cx="0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10645" name="OTLSHAPE_T_9116278e5c2946a085db5776da322f3f_EndDate" hidden="1"/>
          <p:cNvSpPr txBox="1"/>
          <p:nvPr>
            <p:custDataLst>
              <p:tags r:id="rId20"/>
            </p:custDataLst>
          </p:nvPr>
        </p:nvSpPr>
        <p:spPr>
          <a:xfrm>
            <a:off x="0" y="2790486"/>
            <a:ext cx="0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10653" name="OTLSHAPE_T_9116278e5c2946a085db5776da322f3f_TextPercentage" hidden="1"/>
          <p:cNvSpPr txBox="1"/>
          <p:nvPr>
            <p:custDataLst>
              <p:tags r:id="rId21"/>
            </p:custDataLst>
          </p:nvPr>
        </p:nvSpPr>
        <p:spPr>
          <a:xfrm>
            <a:off x="1510097" y="2649643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0661" name="OTLSHAPE_T_8574f27a0c634b08b97c20e1eb8b1a11_ShapePercentage" hidden="1"/>
          <p:cNvSpPr/>
          <p:nvPr>
            <p:custDataLst>
              <p:tags r:id="rId22"/>
            </p:custDataLst>
          </p:nvPr>
        </p:nvSpPr>
        <p:spPr>
          <a:xfrm>
            <a:off x="2175728" y="2511425"/>
            <a:ext cx="0" cy="1524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668" name="OTLSHAPE_T_8574f27a0c634b08b97c20e1eb8b1a11_Duration" hidden="1"/>
          <p:cNvSpPr txBox="1"/>
          <p:nvPr>
            <p:custDataLst>
              <p:tags r:id="rId23"/>
            </p:custDataLst>
          </p:nvPr>
        </p:nvSpPr>
        <p:spPr>
          <a:xfrm>
            <a:off x="0" y="2511425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3 days</a:t>
            </a:r>
          </a:p>
        </p:txBody>
      </p:sp>
      <p:sp>
        <p:nvSpPr>
          <p:cNvPr id="10669" name="OTLSHAPE_T_8574f27a0c634b08b97c20e1eb8b1a11_JoinedDate" hidden="1"/>
          <p:cNvSpPr txBox="1"/>
          <p:nvPr>
            <p:custDataLst>
              <p:tags r:id="rId24"/>
            </p:custDataLst>
          </p:nvPr>
        </p:nvSpPr>
        <p:spPr>
          <a:xfrm>
            <a:off x="0" y="2666450"/>
            <a:ext cx="469900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800">
                <a:solidFill>
                  <a:srgbClr val="BFBFBF"/>
                </a:solidFill>
                <a:latin typeface="Calibri" panose="020F0502020204030204" pitchFamily="34" charset="0"/>
              </a:rPr>
              <a:t>5/24 - 5/28</a:t>
            </a:r>
          </a:p>
        </p:txBody>
      </p:sp>
      <p:sp>
        <p:nvSpPr>
          <p:cNvPr id="10676" name="OTLSHAPE_T_8574f27a0c634b08b97c20e1eb8b1a11_StartDate" hidden="1"/>
          <p:cNvSpPr txBox="1"/>
          <p:nvPr>
            <p:custDataLst>
              <p:tags r:id="rId25"/>
            </p:custDataLst>
          </p:nvPr>
        </p:nvSpPr>
        <p:spPr>
          <a:xfrm>
            <a:off x="0" y="2790486"/>
            <a:ext cx="0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10677" name="OTLSHAPE_T_8574f27a0c634b08b97c20e1eb8b1a11_EndDate" hidden="1"/>
          <p:cNvSpPr txBox="1"/>
          <p:nvPr>
            <p:custDataLst>
              <p:tags r:id="rId26"/>
            </p:custDataLst>
          </p:nvPr>
        </p:nvSpPr>
        <p:spPr>
          <a:xfrm>
            <a:off x="0" y="2790486"/>
            <a:ext cx="0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10685" name="OTLSHAPE_T_8574f27a0c634b08b97c20e1eb8b1a11_TextPercentage" hidden="1"/>
          <p:cNvSpPr txBox="1"/>
          <p:nvPr>
            <p:custDataLst>
              <p:tags r:id="rId27"/>
            </p:custDataLst>
          </p:nvPr>
        </p:nvSpPr>
        <p:spPr>
          <a:xfrm>
            <a:off x="2175728" y="2649643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0693" name="OTLSHAPE_T_8545a2622707410ea6bf0bb2412e4891_ShapePercentage" hidden="1"/>
          <p:cNvSpPr/>
          <p:nvPr>
            <p:custDataLst>
              <p:tags r:id="rId28"/>
            </p:custDataLst>
          </p:nvPr>
        </p:nvSpPr>
        <p:spPr>
          <a:xfrm>
            <a:off x="2841359" y="2511425"/>
            <a:ext cx="0" cy="1524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700" name="OTLSHAPE_T_8545a2622707410ea6bf0bb2412e4891_Duration" hidden="1"/>
          <p:cNvSpPr txBox="1"/>
          <p:nvPr>
            <p:custDataLst>
              <p:tags r:id="rId29"/>
            </p:custDataLst>
          </p:nvPr>
        </p:nvSpPr>
        <p:spPr>
          <a:xfrm>
            <a:off x="0" y="2511425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5 days</a:t>
            </a:r>
          </a:p>
        </p:txBody>
      </p:sp>
      <p:sp>
        <p:nvSpPr>
          <p:cNvPr id="10701" name="OTLSHAPE_T_8545a2622707410ea6bf0bb2412e4891_JoinedDate" hidden="1"/>
          <p:cNvSpPr txBox="1"/>
          <p:nvPr>
            <p:custDataLst>
              <p:tags r:id="rId30"/>
            </p:custDataLst>
          </p:nvPr>
        </p:nvSpPr>
        <p:spPr>
          <a:xfrm>
            <a:off x="0" y="2666450"/>
            <a:ext cx="419100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800">
                <a:solidFill>
                  <a:srgbClr val="BFBFBF"/>
                </a:solidFill>
                <a:latin typeface="Calibri" panose="020F0502020204030204" pitchFamily="34" charset="0"/>
              </a:rPr>
              <a:t>5/29 - 6/2</a:t>
            </a:r>
          </a:p>
        </p:txBody>
      </p:sp>
      <p:sp>
        <p:nvSpPr>
          <p:cNvPr id="10708" name="OTLSHAPE_T_8545a2622707410ea6bf0bb2412e4891_StartDate" hidden="1"/>
          <p:cNvSpPr txBox="1"/>
          <p:nvPr>
            <p:custDataLst>
              <p:tags r:id="rId31"/>
            </p:custDataLst>
          </p:nvPr>
        </p:nvSpPr>
        <p:spPr>
          <a:xfrm>
            <a:off x="0" y="2790486"/>
            <a:ext cx="0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10709" name="OTLSHAPE_T_8545a2622707410ea6bf0bb2412e4891_EndDate" hidden="1"/>
          <p:cNvSpPr txBox="1"/>
          <p:nvPr>
            <p:custDataLst>
              <p:tags r:id="rId32"/>
            </p:custDataLst>
          </p:nvPr>
        </p:nvSpPr>
        <p:spPr>
          <a:xfrm>
            <a:off x="0" y="2790486"/>
            <a:ext cx="0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10717" name="OTLSHAPE_T_8545a2622707410ea6bf0bb2412e4891_TextPercentage" hidden="1"/>
          <p:cNvSpPr txBox="1"/>
          <p:nvPr>
            <p:custDataLst>
              <p:tags r:id="rId33"/>
            </p:custDataLst>
          </p:nvPr>
        </p:nvSpPr>
        <p:spPr>
          <a:xfrm>
            <a:off x="2841359" y="2649643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0725" name="OTLSHAPE_T_834636e32cff480d8a852ae191fc6842_ShapePercentage" hidden="1"/>
          <p:cNvSpPr/>
          <p:nvPr>
            <p:custDataLst>
              <p:tags r:id="rId34"/>
            </p:custDataLst>
          </p:nvPr>
        </p:nvSpPr>
        <p:spPr>
          <a:xfrm>
            <a:off x="3506991" y="2790825"/>
            <a:ext cx="0" cy="0"/>
          </a:xfrm>
          <a:prstGeom prst="leftRightArrow">
            <a:avLst>
              <a:gd name="adj1" fmla="val 75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32" name="OTLSHAPE_T_834636e32cff480d8a852ae191fc6842_Duration" hidden="1"/>
          <p:cNvSpPr txBox="1"/>
          <p:nvPr>
            <p:custDataLst>
              <p:tags r:id="rId35"/>
            </p:custDataLst>
          </p:nvPr>
        </p:nvSpPr>
        <p:spPr>
          <a:xfrm>
            <a:off x="0" y="2790825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10 days</a:t>
            </a:r>
          </a:p>
        </p:txBody>
      </p:sp>
      <p:sp>
        <p:nvSpPr>
          <p:cNvPr id="10733" name="OTLSHAPE_T_834636e32cff480d8a852ae191fc6842_TextPercentage" hidden="1"/>
          <p:cNvSpPr txBox="1"/>
          <p:nvPr>
            <p:custDataLst>
              <p:tags r:id="rId36"/>
            </p:custDataLst>
          </p:nvPr>
        </p:nvSpPr>
        <p:spPr>
          <a:xfrm>
            <a:off x="0" y="2945850"/>
            <a:ext cx="228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rgbClr val="C0504D"/>
                </a:solidFill>
                <a:latin typeface="Calibri" panose="020F0502020204030204" pitchFamily="34" charset="0"/>
              </a:rPr>
              <a:t>65%</a:t>
            </a:r>
          </a:p>
        </p:txBody>
      </p:sp>
      <p:sp>
        <p:nvSpPr>
          <p:cNvPr id="10740" name="OTLSHAPE_T_834636e32cff480d8a852ae191fc6842_StartDate" hidden="1"/>
          <p:cNvSpPr txBox="1"/>
          <p:nvPr>
            <p:custDataLst>
              <p:tags r:id="rId37"/>
            </p:custDataLst>
          </p:nvPr>
        </p:nvSpPr>
        <p:spPr>
          <a:xfrm>
            <a:off x="0" y="3100874"/>
            <a:ext cx="0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700" b="1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0741" name="OTLSHAPE_T_834636e32cff480d8a852ae191fc6842_EndDate" hidden="1"/>
          <p:cNvSpPr txBox="1"/>
          <p:nvPr>
            <p:custDataLst>
              <p:tags r:id="rId38"/>
            </p:custDataLst>
          </p:nvPr>
        </p:nvSpPr>
        <p:spPr>
          <a:xfrm>
            <a:off x="0" y="3100874"/>
            <a:ext cx="0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700" b="1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0817" name="OTLSHAPE_T_f4fcd5cd4d1e4f139515633c6945b409_ShapePercentage" hidden="1"/>
          <p:cNvSpPr/>
          <p:nvPr>
            <p:custDataLst>
              <p:tags r:id="rId39"/>
            </p:custDataLst>
          </p:nvPr>
        </p:nvSpPr>
        <p:spPr>
          <a:xfrm>
            <a:off x="3506991" y="3127375"/>
            <a:ext cx="0" cy="1524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818" name="OTLSHAPE_T_f4fcd5cd4d1e4f139515633c6945b409_Duration" hidden="1"/>
          <p:cNvSpPr txBox="1"/>
          <p:nvPr>
            <p:custDataLst>
              <p:tags r:id="rId40"/>
            </p:custDataLst>
          </p:nvPr>
        </p:nvSpPr>
        <p:spPr>
          <a:xfrm>
            <a:off x="0" y="3127375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0 days</a:t>
            </a:r>
          </a:p>
        </p:txBody>
      </p:sp>
      <p:sp>
        <p:nvSpPr>
          <p:cNvPr id="10819" name="OTLSHAPE_T_f4fcd5cd4d1e4f139515633c6945b409_JoinedDate" hidden="1"/>
          <p:cNvSpPr txBox="1"/>
          <p:nvPr>
            <p:custDataLst>
              <p:tags r:id="rId41"/>
            </p:custDataLst>
          </p:nvPr>
        </p:nvSpPr>
        <p:spPr>
          <a:xfrm>
            <a:off x="0" y="3282400"/>
            <a:ext cx="368300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800">
                <a:solidFill>
                  <a:srgbClr val="BFBFBF"/>
                </a:solidFill>
                <a:latin typeface="Calibri" panose="020F0502020204030204" pitchFamily="34" charset="0"/>
              </a:rPr>
              <a:t>6/3 - 6/4</a:t>
            </a:r>
          </a:p>
        </p:txBody>
      </p:sp>
      <p:sp>
        <p:nvSpPr>
          <p:cNvPr id="10820" name="OTLSHAPE_T_f4fcd5cd4d1e4f139515633c6945b409_StartDate" hidden="1"/>
          <p:cNvSpPr txBox="1"/>
          <p:nvPr>
            <p:custDataLst>
              <p:tags r:id="rId42"/>
            </p:custDataLst>
          </p:nvPr>
        </p:nvSpPr>
        <p:spPr>
          <a:xfrm>
            <a:off x="0" y="3406436"/>
            <a:ext cx="0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10821" name="OTLSHAPE_T_f4fcd5cd4d1e4f139515633c6945b409_EndDate" hidden="1"/>
          <p:cNvSpPr txBox="1"/>
          <p:nvPr>
            <p:custDataLst>
              <p:tags r:id="rId43"/>
            </p:custDataLst>
          </p:nvPr>
        </p:nvSpPr>
        <p:spPr>
          <a:xfrm>
            <a:off x="0" y="3406436"/>
            <a:ext cx="0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10823" name="OTLSHAPE_T_f4fcd5cd4d1e4f139515633c6945b409_TextPercentage" hidden="1"/>
          <p:cNvSpPr txBox="1"/>
          <p:nvPr>
            <p:custDataLst>
              <p:tags r:id="rId44"/>
            </p:custDataLst>
          </p:nvPr>
        </p:nvSpPr>
        <p:spPr>
          <a:xfrm>
            <a:off x="3506991" y="320357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0825" name="OTLSHAPE_T_61bd4421f159413dba7281a5185e38b8_ShapePercentage" hidden="1"/>
          <p:cNvSpPr/>
          <p:nvPr>
            <p:custDataLst>
              <p:tags r:id="rId45"/>
            </p:custDataLst>
          </p:nvPr>
        </p:nvSpPr>
        <p:spPr>
          <a:xfrm>
            <a:off x="3773243" y="3127375"/>
            <a:ext cx="0" cy="1524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826" name="OTLSHAPE_T_61bd4421f159413dba7281a5185e38b8_Duration" hidden="1"/>
          <p:cNvSpPr txBox="1"/>
          <p:nvPr>
            <p:custDataLst>
              <p:tags r:id="rId46"/>
            </p:custDataLst>
          </p:nvPr>
        </p:nvSpPr>
        <p:spPr>
          <a:xfrm>
            <a:off x="0" y="3127375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5 days</a:t>
            </a:r>
          </a:p>
        </p:txBody>
      </p:sp>
      <p:sp>
        <p:nvSpPr>
          <p:cNvPr id="10827" name="OTLSHAPE_T_61bd4421f159413dba7281a5185e38b8_JoinedDate" hidden="1"/>
          <p:cNvSpPr txBox="1"/>
          <p:nvPr>
            <p:custDataLst>
              <p:tags r:id="rId47"/>
            </p:custDataLst>
          </p:nvPr>
        </p:nvSpPr>
        <p:spPr>
          <a:xfrm>
            <a:off x="0" y="3282400"/>
            <a:ext cx="368300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800">
                <a:solidFill>
                  <a:srgbClr val="BFBFBF"/>
                </a:solidFill>
                <a:latin typeface="Calibri" panose="020F0502020204030204" pitchFamily="34" charset="0"/>
              </a:rPr>
              <a:t>6/5 - 6/9</a:t>
            </a:r>
          </a:p>
        </p:txBody>
      </p:sp>
      <p:sp>
        <p:nvSpPr>
          <p:cNvPr id="10828" name="OTLSHAPE_T_61bd4421f159413dba7281a5185e38b8_StartDate" hidden="1"/>
          <p:cNvSpPr txBox="1"/>
          <p:nvPr>
            <p:custDataLst>
              <p:tags r:id="rId48"/>
            </p:custDataLst>
          </p:nvPr>
        </p:nvSpPr>
        <p:spPr>
          <a:xfrm>
            <a:off x="0" y="3406436"/>
            <a:ext cx="0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10829" name="OTLSHAPE_T_61bd4421f159413dba7281a5185e38b8_EndDate" hidden="1"/>
          <p:cNvSpPr txBox="1"/>
          <p:nvPr>
            <p:custDataLst>
              <p:tags r:id="rId49"/>
            </p:custDataLst>
          </p:nvPr>
        </p:nvSpPr>
        <p:spPr>
          <a:xfrm>
            <a:off x="0" y="3406436"/>
            <a:ext cx="0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10831" name="OTLSHAPE_T_61bd4421f159413dba7281a5185e38b8_TextPercentage" hidden="1"/>
          <p:cNvSpPr txBox="1"/>
          <p:nvPr>
            <p:custDataLst>
              <p:tags r:id="rId50"/>
            </p:custDataLst>
          </p:nvPr>
        </p:nvSpPr>
        <p:spPr>
          <a:xfrm>
            <a:off x="3773243" y="3265593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0833" name="OTLSHAPE_T_2fdad40dfd14467b93d0a759296f251a_ShapePercentage" hidden="1"/>
          <p:cNvSpPr/>
          <p:nvPr>
            <p:custDataLst>
              <p:tags r:id="rId51"/>
            </p:custDataLst>
          </p:nvPr>
        </p:nvSpPr>
        <p:spPr>
          <a:xfrm>
            <a:off x="4438874" y="3127375"/>
            <a:ext cx="0" cy="1524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834" name="OTLSHAPE_T_2fdad40dfd14467b93d0a759296f251a_Duration" hidden="1"/>
          <p:cNvSpPr txBox="1"/>
          <p:nvPr>
            <p:custDataLst>
              <p:tags r:id="rId52"/>
            </p:custDataLst>
          </p:nvPr>
        </p:nvSpPr>
        <p:spPr>
          <a:xfrm>
            <a:off x="0" y="3127375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5 days</a:t>
            </a:r>
          </a:p>
        </p:txBody>
      </p:sp>
      <p:sp>
        <p:nvSpPr>
          <p:cNvPr id="10835" name="OTLSHAPE_T_2fdad40dfd14467b93d0a759296f251a_JoinedDate" hidden="1"/>
          <p:cNvSpPr txBox="1"/>
          <p:nvPr>
            <p:custDataLst>
              <p:tags r:id="rId53"/>
            </p:custDataLst>
          </p:nvPr>
        </p:nvSpPr>
        <p:spPr>
          <a:xfrm>
            <a:off x="0" y="3282400"/>
            <a:ext cx="469900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800">
                <a:solidFill>
                  <a:srgbClr val="BFBFBF"/>
                </a:solidFill>
                <a:latin typeface="Calibri" panose="020F0502020204030204" pitchFamily="34" charset="0"/>
              </a:rPr>
              <a:t>6/10 - 6/16</a:t>
            </a:r>
          </a:p>
        </p:txBody>
      </p:sp>
      <p:sp>
        <p:nvSpPr>
          <p:cNvPr id="10836" name="OTLSHAPE_T_2fdad40dfd14467b93d0a759296f251a_StartDate" hidden="1"/>
          <p:cNvSpPr txBox="1"/>
          <p:nvPr>
            <p:custDataLst>
              <p:tags r:id="rId54"/>
            </p:custDataLst>
          </p:nvPr>
        </p:nvSpPr>
        <p:spPr>
          <a:xfrm>
            <a:off x="0" y="3406436"/>
            <a:ext cx="0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10837" name="OTLSHAPE_T_2fdad40dfd14467b93d0a759296f251a_EndDate" hidden="1"/>
          <p:cNvSpPr txBox="1"/>
          <p:nvPr>
            <p:custDataLst>
              <p:tags r:id="rId55"/>
            </p:custDataLst>
          </p:nvPr>
        </p:nvSpPr>
        <p:spPr>
          <a:xfrm>
            <a:off x="0" y="3406436"/>
            <a:ext cx="0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10839" name="OTLSHAPE_T_2fdad40dfd14467b93d0a759296f251a_TextPercentage" hidden="1"/>
          <p:cNvSpPr txBox="1"/>
          <p:nvPr>
            <p:custDataLst>
              <p:tags r:id="rId56"/>
            </p:custDataLst>
          </p:nvPr>
        </p:nvSpPr>
        <p:spPr>
          <a:xfrm>
            <a:off x="4438874" y="3265593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0841" name="OTLSHAPE_T_ac77bc1b615446839e0eba63c8d16a71_ShapePercentage" hidden="1"/>
          <p:cNvSpPr/>
          <p:nvPr>
            <p:custDataLst>
              <p:tags r:id="rId57"/>
            </p:custDataLst>
          </p:nvPr>
        </p:nvSpPr>
        <p:spPr>
          <a:xfrm>
            <a:off x="5370758" y="3127375"/>
            <a:ext cx="0" cy="1524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842" name="OTLSHAPE_T_ac77bc1b615446839e0eba63c8d16a71_Duration" hidden="1"/>
          <p:cNvSpPr txBox="1"/>
          <p:nvPr>
            <p:custDataLst>
              <p:tags r:id="rId58"/>
            </p:custDataLst>
          </p:nvPr>
        </p:nvSpPr>
        <p:spPr>
          <a:xfrm>
            <a:off x="0" y="3127375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0 days</a:t>
            </a:r>
          </a:p>
        </p:txBody>
      </p:sp>
      <p:sp>
        <p:nvSpPr>
          <p:cNvPr id="10843" name="OTLSHAPE_T_ac77bc1b615446839e0eba63c8d16a71_JoinedDate" hidden="1"/>
          <p:cNvSpPr txBox="1"/>
          <p:nvPr>
            <p:custDataLst>
              <p:tags r:id="rId59"/>
            </p:custDataLst>
          </p:nvPr>
        </p:nvSpPr>
        <p:spPr>
          <a:xfrm>
            <a:off x="0" y="3282400"/>
            <a:ext cx="203200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800">
                <a:solidFill>
                  <a:srgbClr val="BFBFBF"/>
                </a:solidFill>
                <a:latin typeface="Calibri" panose="020F0502020204030204" pitchFamily="34" charset="0"/>
              </a:rPr>
              <a:t>6/17</a:t>
            </a:r>
          </a:p>
        </p:txBody>
      </p:sp>
      <p:sp>
        <p:nvSpPr>
          <p:cNvPr id="10844" name="OTLSHAPE_T_ac77bc1b615446839e0eba63c8d16a71_StartDate" hidden="1"/>
          <p:cNvSpPr txBox="1"/>
          <p:nvPr>
            <p:custDataLst>
              <p:tags r:id="rId60"/>
            </p:custDataLst>
          </p:nvPr>
        </p:nvSpPr>
        <p:spPr>
          <a:xfrm>
            <a:off x="0" y="3406436"/>
            <a:ext cx="0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10845" name="OTLSHAPE_T_ac77bc1b615446839e0eba63c8d16a71_EndDate" hidden="1"/>
          <p:cNvSpPr txBox="1"/>
          <p:nvPr>
            <p:custDataLst>
              <p:tags r:id="rId61"/>
            </p:custDataLst>
          </p:nvPr>
        </p:nvSpPr>
        <p:spPr>
          <a:xfrm>
            <a:off x="0" y="3406436"/>
            <a:ext cx="0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10847" name="OTLSHAPE_T_ac77bc1b615446839e0eba63c8d16a71_TextPercentage" hidden="1"/>
          <p:cNvSpPr txBox="1"/>
          <p:nvPr>
            <p:custDataLst>
              <p:tags r:id="rId62"/>
            </p:custDataLst>
          </p:nvPr>
        </p:nvSpPr>
        <p:spPr>
          <a:xfrm>
            <a:off x="5370758" y="320357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0849" name="OTLSHAPE_T_a1fe2df1afb74a24b48db95b6b338bf9_ShapePercentage" hidden="1"/>
          <p:cNvSpPr/>
          <p:nvPr>
            <p:custDataLst>
              <p:tags r:id="rId63"/>
            </p:custDataLst>
          </p:nvPr>
        </p:nvSpPr>
        <p:spPr>
          <a:xfrm>
            <a:off x="5503885" y="3406775"/>
            <a:ext cx="0" cy="0"/>
          </a:xfrm>
          <a:prstGeom prst="leftRightArrow">
            <a:avLst>
              <a:gd name="adj1" fmla="val 75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50" name="OTLSHAPE_T_a1fe2df1afb74a24b48db95b6b338bf9_Duration" hidden="1"/>
          <p:cNvSpPr txBox="1"/>
          <p:nvPr>
            <p:custDataLst>
              <p:tags r:id="rId64"/>
            </p:custDataLst>
          </p:nvPr>
        </p:nvSpPr>
        <p:spPr>
          <a:xfrm>
            <a:off x="0" y="3406775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11 days</a:t>
            </a:r>
          </a:p>
        </p:txBody>
      </p:sp>
      <p:sp>
        <p:nvSpPr>
          <p:cNvPr id="10851" name="OTLSHAPE_T_a1fe2df1afb74a24b48db95b6b338bf9_TextPercentage" hidden="1"/>
          <p:cNvSpPr txBox="1"/>
          <p:nvPr>
            <p:custDataLst>
              <p:tags r:id="rId65"/>
            </p:custDataLst>
          </p:nvPr>
        </p:nvSpPr>
        <p:spPr>
          <a:xfrm>
            <a:off x="0" y="3561800"/>
            <a:ext cx="228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rgbClr val="C0504D"/>
                </a:solidFill>
                <a:latin typeface="Calibri" panose="020F0502020204030204" pitchFamily="34" charset="0"/>
              </a:rPr>
              <a:t>15%</a:t>
            </a:r>
          </a:p>
        </p:txBody>
      </p:sp>
      <p:sp>
        <p:nvSpPr>
          <p:cNvPr id="10852" name="OTLSHAPE_T_a1fe2df1afb74a24b48db95b6b338bf9_StartDate" hidden="1"/>
          <p:cNvSpPr txBox="1"/>
          <p:nvPr>
            <p:custDataLst>
              <p:tags r:id="rId66"/>
            </p:custDataLst>
          </p:nvPr>
        </p:nvSpPr>
        <p:spPr>
          <a:xfrm>
            <a:off x="0" y="3716824"/>
            <a:ext cx="0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700" b="1">
              <a:solidFill>
                <a:srgbClr val="B20E12"/>
              </a:solidFill>
              <a:latin typeface="Calibri" panose="020F0502020204030204" pitchFamily="34" charset="0"/>
            </a:endParaRPr>
          </a:p>
        </p:txBody>
      </p:sp>
      <p:sp>
        <p:nvSpPr>
          <p:cNvPr id="10853" name="OTLSHAPE_T_a1fe2df1afb74a24b48db95b6b338bf9_EndDate" hidden="1"/>
          <p:cNvSpPr txBox="1"/>
          <p:nvPr>
            <p:custDataLst>
              <p:tags r:id="rId67"/>
            </p:custDataLst>
          </p:nvPr>
        </p:nvSpPr>
        <p:spPr>
          <a:xfrm>
            <a:off x="0" y="3716824"/>
            <a:ext cx="0" cy="1077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700" b="1">
              <a:solidFill>
                <a:srgbClr val="B20E12"/>
              </a:solidFill>
              <a:latin typeface="Calibri" panose="020F0502020204030204" pitchFamily="34" charset="0"/>
            </a:endParaRPr>
          </a:p>
        </p:txBody>
      </p:sp>
      <p:sp>
        <p:nvSpPr>
          <p:cNvPr id="10857" name="OTLSHAPE_T_b2528e25fb5f4019a02b029d7b23b862_ShapePercentage" hidden="1"/>
          <p:cNvSpPr/>
          <p:nvPr>
            <p:custDataLst>
              <p:tags r:id="rId68"/>
            </p:custDataLst>
          </p:nvPr>
        </p:nvSpPr>
        <p:spPr>
          <a:xfrm>
            <a:off x="5503885" y="3743325"/>
            <a:ext cx="0" cy="1524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858" name="OTLSHAPE_T_b2528e25fb5f4019a02b029d7b23b862_Duration" hidden="1"/>
          <p:cNvSpPr txBox="1"/>
          <p:nvPr>
            <p:custDataLst>
              <p:tags r:id="rId69"/>
            </p:custDataLst>
          </p:nvPr>
        </p:nvSpPr>
        <p:spPr>
          <a:xfrm>
            <a:off x="0" y="3743325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5 days</a:t>
            </a:r>
          </a:p>
        </p:txBody>
      </p:sp>
      <p:sp>
        <p:nvSpPr>
          <p:cNvPr id="10859" name="OTLSHAPE_T_b2528e25fb5f4019a02b029d7b23b862_JoinedDate" hidden="1"/>
          <p:cNvSpPr txBox="1"/>
          <p:nvPr>
            <p:custDataLst>
              <p:tags r:id="rId70"/>
            </p:custDataLst>
          </p:nvPr>
        </p:nvSpPr>
        <p:spPr>
          <a:xfrm>
            <a:off x="0" y="3898350"/>
            <a:ext cx="469900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800">
                <a:solidFill>
                  <a:srgbClr val="BFBFBF"/>
                </a:solidFill>
                <a:latin typeface="Calibri" panose="020F0502020204030204" pitchFamily="34" charset="0"/>
              </a:rPr>
              <a:t>6/18 - 6/23</a:t>
            </a:r>
          </a:p>
        </p:txBody>
      </p:sp>
      <p:sp>
        <p:nvSpPr>
          <p:cNvPr id="10860" name="OTLSHAPE_T_b2528e25fb5f4019a02b029d7b23b862_StartDate" hidden="1"/>
          <p:cNvSpPr txBox="1"/>
          <p:nvPr>
            <p:custDataLst>
              <p:tags r:id="rId71"/>
            </p:custDataLst>
          </p:nvPr>
        </p:nvSpPr>
        <p:spPr>
          <a:xfrm>
            <a:off x="0" y="4022386"/>
            <a:ext cx="0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10861" name="OTLSHAPE_T_b2528e25fb5f4019a02b029d7b23b862_EndDate" hidden="1"/>
          <p:cNvSpPr txBox="1"/>
          <p:nvPr>
            <p:custDataLst>
              <p:tags r:id="rId72"/>
            </p:custDataLst>
          </p:nvPr>
        </p:nvSpPr>
        <p:spPr>
          <a:xfrm>
            <a:off x="0" y="4022386"/>
            <a:ext cx="0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10863" name="OTLSHAPE_T_b2528e25fb5f4019a02b029d7b23b862_TextPercentage" hidden="1"/>
          <p:cNvSpPr txBox="1"/>
          <p:nvPr>
            <p:custDataLst>
              <p:tags r:id="rId73"/>
            </p:custDataLst>
          </p:nvPr>
        </p:nvSpPr>
        <p:spPr>
          <a:xfrm>
            <a:off x="5503885" y="3881543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0865" name="OTLSHAPE_T_ac1ef414023b498ab438285066d789ef_ShapePercentage" hidden="1"/>
          <p:cNvSpPr/>
          <p:nvPr>
            <p:custDataLst>
              <p:tags r:id="rId74"/>
            </p:custDataLst>
          </p:nvPr>
        </p:nvSpPr>
        <p:spPr>
          <a:xfrm>
            <a:off x="6302642" y="3743325"/>
            <a:ext cx="0" cy="1524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866" name="OTLSHAPE_T_ac1ef414023b498ab438285066d789ef_Duration" hidden="1"/>
          <p:cNvSpPr txBox="1"/>
          <p:nvPr>
            <p:custDataLst>
              <p:tags r:id="rId75"/>
            </p:custDataLst>
          </p:nvPr>
        </p:nvSpPr>
        <p:spPr>
          <a:xfrm>
            <a:off x="0" y="3743325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4 days</a:t>
            </a:r>
          </a:p>
        </p:txBody>
      </p:sp>
      <p:sp>
        <p:nvSpPr>
          <p:cNvPr id="10867" name="OTLSHAPE_T_ac1ef414023b498ab438285066d789ef_JoinedDate" hidden="1"/>
          <p:cNvSpPr txBox="1"/>
          <p:nvPr>
            <p:custDataLst>
              <p:tags r:id="rId76"/>
            </p:custDataLst>
          </p:nvPr>
        </p:nvSpPr>
        <p:spPr>
          <a:xfrm>
            <a:off x="0" y="3898350"/>
            <a:ext cx="469900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800">
                <a:solidFill>
                  <a:srgbClr val="BFBFBF"/>
                </a:solidFill>
                <a:latin typeface="Calibri" panose="020F0502020204030204" pitchFamily="34" charset="0"/>
              </a:rPr>
              <a:t>6/24 - 6/29</a:t>
            </a:r>
          </a:p>
        </p:txBody>
      </p:sp>
      <p:sp>
        <p:nvSpPr>
          <p:cNvPr id="10868" name="OTLSHAPE_T_ac1ef414023b498ab438285066d789ef_StartDate" hidden="1"/>
          <p:cNvSpPr txBox="1"/>
          <p:nvPr>
            <p:custDataLst>
              <p:tags r:id="rId77"/>
            </p:custDataLst>
          </p:nvPr>
        </p:nvSpPr>
        <p:spPr>
          <a:xfrm>
            <a:off x="0" y="4022386"/>
            <a:ext cx="0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10869" name="OTLSHAPE_T_ac1ef414023b498ab438285066d789ef_EndDate" hidden="1"/>
          <p:cNvSpPr txBox="1"/>
          <p:nvPr>
            <p:custDataLst>
              <p:tags r:id="rId78"/>
            </p:custDataLst>
          </p:nvPr>
        </p:nvSpPr>
        <p:spPr>
          <a:xfrm>
            <a:off x="0" y="4022386"/>
            <a:ext cx="0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10871" name="OTLSHAPE_T_ac1ef414023b498ab438285066d789ef_TextPercentage" hidden="1"/>
          <p:cNvSpPr txBox="1"/>
          <p:nvPr>
            <p:custDataLst>
              <p:tags r:id="rId79"/>
            </p:custDataLst>
          </p:nvPr>
        </p:nvSpPr>
        <p:spPr>
          <a:xfrm>
            <a:off x="6302642" y="3881543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0873" name="OTLSHAPE_T_7b6fba2144cf463e8b9daf026c745a6d_ShapePercentage" hidden="1"/>
          <p:cNvSpPr/>
          <p:nvPr>
            <p:custDataLst>
              <p:tags r:id="rId80"/>
            </p:custDataLst>
          </p:nvPr>
        </p:nvSpPr>
        <p:spPr>
          <a:xfrm>
            <a:off x="7101400" y="3743325"/>
            <a:ext cx="0" cy="1524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874" name="OTLSHAPE_T_7b6fba2144cf463e8b9daf026c745a6d_Duration" hidden="1"/>
          <p:cNvSpPr txBox="1"/>
          <p:nvPr>
            <p:custDataLst>
              <p:tags r:id="rId81"/>
            </p:custDataLst>
          </p:nvPr>
        </p:nvSpPr>
        <p:spPr>
          <a:xfrm>
            <a:off x="0" y="3743325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2 days</a:t>
            </a:r>
          </a:p>
        </p:txBody>
      </p:sp>
      <p:sp>
        <p:nvSpPr>
          <p:cNvPr id="10875" name="OTLSHAPE_T_7b6fba2144cf463e8b9daf026c745a6d_JoinedDate" hidden="1"/>
          <p:cNvSpPr txBox="1"/>
          <p:nvPr>
            <p:custDataLst>
              <p:tags r:id="rId82"/>
            </p:custDataLst>
          </p:nvPr>
        </p:nvSpPr>
        <p:spPr>
          <a:xfrm>
            <a:off x="0" y="3898350"/>
            <a:ext cx="419100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800">
                <a:solidFill>
                  <a:srgbClr val="BFBFBF"/>
                </a:solidFill>
                <a:latin typeface="Calibri" panose="020F0502020204030204" pitchFamily="34" charset="0"/>
              </a:rPr>
              <a:t>6/30 - 7/3</a:t>
            </a:r>
          </a:p>
        </p:txBody>
      </p:sp>
      <p:sp>
        <p:nvSpPr>
          <p:cNvPr id="10876" name="OTLSHAPE_T_7b6fba2144cf463e8b9daf026c745a6d_StartDate" hidden="1"/>
          <p:cNvSpPr txBox="1"/>
          <p:nvPr>
            <p:custDataLst>
              <p:tags r:id="rId83"/>
            </p:custDataLst>
          </p:nvPr>
        </p:nvSpPr>
        <p:spPr>
          <a:xfrm>
            <a:off x="0" y="4022386"/>
            <a:ext cx="0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10877" name="OTLSHAPE_T_7b6fba2144cf463e8b9daf026c745a6d_EndDate" hidden="1"/>
          <p:cNvSpPr txBox="1"/>
          <p:nvPr>
            <p:custDataLst>
              <p:tags r:id="rId84"/>
            </p:custDataLst>
          </p:nvPr>
        </p:nvSpPr>
        <p:spPr>
          <a:xfrm>
            <a:off x="0" y="4022386"/>
            <a:ext cx="0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8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10879" name="OTLSHAPE_T_7b6fba2144cf463e8b9daf026c745a6d_TextPercentage" hidden="1"/>
          <p:cNvSpPr txBox="1"/>
          <p:nvPr>
            <p:custDataLst>
              <p:tags r:id="rId85"/>
            </p:custDataLst>
          </p:nvPr>
        </p:nvSpPr>
        <p:spPr>
          <a:xfrm>
            <a:off x="7101400" y="3819525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0881" name="OTLSHAPE_T_8d75aaf91f11405d8720698af5304071_ShapePercentage" hidden="1"/>
          <p:cNvSpPr/>
          <p:nvPr>
            <p:custDataLst>
              <p:tags r:id="rId86"/>
            </p:custDataLst>
          </p:nvPr>
        </p:nvSpPr>
        <p:spPr>
          <a:xfrm>
            <a:off x="6702021" y="4022725"/>
            <a:ext cx="0" cy="0"/>
          </a:xfrm>
          <a:prstGeom prst="leftRightArrow">
            <a:avLst>
              <a:gd name="adj1" fmla="val 75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82" name="OTLSHAPE_T_8d75aaf91f11405d8720698af5304071_Duration" hidden="1"/>
          <p:cNvSpPr txBox="1"/>
          <p:nvPr>
            <p:custDataLst>
              <p:tags r:id="rId87"/>
            </p:custDataLst>
          </p:nvPr>
        </p:nvSpPr>
        <p:spPr>
          <a:xfrm>
            <a:off x="0" y="4022725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4 days</a:t>
            </a:r>
          </a:p>
        </p:txBody>
      </p:sp>
      <p:sp>
        <p:nvSpPr>
          <p:cNvPr id="10883" name="OTLSHAPE_T_8d75aaf91f11405d8720698af5304071_TextPercentage" hidden="1"/>
          <p:cNvSpPr txBox="1"/>
          <p:nvPr>
            <p:custDataLst>
              <p:tags r:id="rId88"/>
            </p:custDataLst>
          </p:nvPr>
        </p:nvSpPr>
        <p:spPr>
          <a:xfrm>
            <a:off x="0" y="417775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0884" name="OTLSHAPE_T_8d75aaf91f11405d8720698af5304071_StartDate" hidden="1"/>
          <p:cNvSpPr txBox="1"/>
          <p:nvPr>
            <p:custDataLst>
              <p:tags r:id="rId89"/>
            </p:custDataLst>
          </p:nvPr>
        </p:nvSpPr>
        <p:spPr>
          <a:xfrm>
            <a:off x="0" y="4177750"/>
            <a:ext cx="0" cy="9233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6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10885" name="OTLSHAPE_T_8d75aaf91f11405d8720698af5304071_EndDate" hidden="1"/>
          <p:cNvSpPr txBox="1"/>
          <p:nvPr>
            <p:custDataLst>
              <p:tags r:id="rId90"/>
            </p:custDataLst>
          </p:nvPr>
        </p:nvSpPr>
        <p:spPr>
          <a:xfrm>
            <a:off x="0" y="4177750"/>
            <a:ext cx="0" cy="9233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6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10889" name="OTLSHAPE_T_dc59864a8fe6461f93f8543967c3a710_ShapePercentage" hidden="1"/>
          <p:cNvSpPr/>
          <p:nvPr>
            <p:custDataLst>
              <p:tags r:id="rId91"/>
            </p:custDataLst>
          </p:nvPr>
        </p:nvSpPr>
        <p:spPr>
          <a:xfrm>
            <a:off x="7500779" y="4359275"/>
            <a:ext cx="0" cy="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890" name="OTLSHAPE_T_dc59864a8fe6461f93f8543967c3a710_Duration" hidden="1"/>
          <p:cNvSpPr txBox="1"/>
          <p:nvPr>
            <p:custDataLst>
              <p:tags r:id="rId92"/>
            </p:custDataLst>
          </p:nvPr>
        </p:nvSpPr>
        <p:spPr>
          <a:xfrm>
            <a:off x="0" y="4359275"/>
            <a:ext cx="279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1 day</a:t>
            </a:r>
          </a:p>
        </p:txBody>
      </p:sp>
      <p:sp>
        <p:nvSpPr>
          <p:cNvPr id="10891" name="OTLSHAPE_T_dc59864a8fe6461f93f8543967c3a710_TextPercentage" hidden="1"/>
          <p:cNvSpPr txBox="1"/>
          <p:nvPr>
            <p:custDataLst>
              <p:tags r:id="rId93"/>
            </p:custDataLst>
          </p:nvPr>
        </p:nvSpPr>
        <p:spPr>
          <a:xfrm>
            <a:off x="0" y="4514300"/>
            <a:ext cx="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0892" name="OTLSHAPE_T_dc59864a8fe6461f93f8543967c3a710_StartDate" hidden="1"/>
          <p:cNvSpPr txBox="1"/>
          <p:nvPr>
            <p:custDataLst>
              <p:tags r:id="rId94"/>
            </p:custDataLst>
          </p:nvPr>
        </p:nvSpPr>
        <p:spPr>
          <a:xfrm>
            <a:off x="0" y="4514300"/>
            <a:ext cx="0" cy="9233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6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sp>
        <p:nvSpPr>
          <p:cNvPr id="10893" name="OTLSHAPE_T_dc59864a8fe6461f93f8543967c3a710_EndDate" hidden="1"/>
          <p:cNvSpPr txBox="1"/>
          <p:nvPr>
            <p:custDataLst>
              <p:tags r:id="rId95"/>
            </p:custDataLst>
          </p:nvPr>
        </p:nvSpPr>
        <p:spPr>
          <a:xfrm>
            <a:off x="0" y="4514300"/>
            <a:ext cx="0" cy="9233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US" sz="600">
              <a:solidFill>
                <a:srgbClr val="BFBFBF"/>
              </a:solidFill>
              <a:latin typeface="Calibri" panose="020F0502020204030204" pitchFamily="34" charset="0"/>
            </a:endParaRPr>
          </a:p>
        </p:txBody>
      </p:sp>
      <p:cxnSp>
        <p:nvCxnSpPr>
          <p:cNvPr id="29" name="OTLSHAPE_T_a1fe2df1afb74a24b48db95b6b338bf9_RightVerticalConnector3"/>
          <p:cNvCxnSpPr>
            <a:cxnSpLocks/>
            <a:stCxn id="10848" idx="7"/>
          </p:cNvCxnSpPr>
          <p:nvPr>
            <p:custDataLst>
              <p:tags r:id="rId96"/>
            </p:custDataLst>
          </p:nvPr>
        </p:nvCxnSpPr>
        <p:spPr>
          <a:xfrm flipH="1">
            <a:off x="6984667" y="1788283"/>
            <a:ext cx="42502" cy="2873066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OTLSHAPE_T_834636e32cff480d8a852ae191fc6842_RightVerticalConnector2"/>
          <p:cNvCxnSpPr>
            <a:cxnSpLocks/>
            <a:stCxn id="10724" idx="7"/>
          </p:cNvCxnSpPr>
          <p:nvPr>
            <p:custDataLst>
              <p:tags r:id="rId97"/>
            </p:custDataLst>
          </p:nvPr>
        </p:nvCxnSpPr>
        <p:spPr>
          <a:xfrm>
            <a:off x="4571634" y="1788283"/>
            <a:ext cx="0" cy="2873066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OTLSHAPE_T_2508efa28ff349da8bc6837b0c12f3f2_RightVerticalConnector2"/>
          <p:cNvCxnSpPr>
            <a:cxnSpLocks/>
            <a:stCxn id="10724" idx="3"/>
          </p:cNvCxnSpPr>
          <p:nvPr>
            <p:custDataLst>
              <p:tags r:id="rId98"/>
            </p:custDataLst>
          </p:nvPr>
        </p:nvCxnSpPr>
        <p:spPr>
          <a:xfrm>
            <a:off x="2450135" y="1788283"/>
            <a:ext cx="0" cy="2889217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OTLSHAPE_T_2508efa28ff349da8bc6837b0c12f3f2_LeftVerticalConnector2"/>
          <p:cNvCxnSpPr>
            <a:cxnSpLocks/>
            <a:stCxn id="10809" idx="3"/>
          </p:cNvCxnSpPr>
          <p:nvPr>
            <p:custDataLst>
              <p:tags r:id="rId99"/>
            </p:custDataLst>
          </p:nvPr>
        </p:nvCxnSpPr>
        <p:spPr>
          <a:xfrm>
            <a:off x="254126" y="1788283"/>
            <a:ext cx="0" cy="2889217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TLSHAPE_TB_00000000000000000000000000000000_ScaleContainer"/>
          <p:cNvSpPr/>
          <p:nvPr>
            <p:custDataLst>
              <p:tags r:id="rId100"/>
            </p:custDataLst>
          </p:nvPr>
        </p:nvSpPr>
        <p:spPr>
          <a:xfrm>
            <a:off x="96483" y="4682791"/>
            <a:ext cx="8975327" cy="254000"/>
          </a:xfrm>
          <a:prstGeom prst="roundRect">
            <a:avLst/>
          </a:prstGeom>
          <a:gradFill flip="none" rotWithShape="1">
            <a:gsLst>
              <a:gs pos="0">
                <a:srgbClr val="44546A"/>
              </a:gs>
              <a:gs pos="100000">
                <a:srgbClr val="52667F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" name="OTLSHAPE_TB_00000000000000000000000000000000_TimescaleInterval1"/>
          <p:cNvSpPr txBox="1"/>
          <p:nvPr>
            <p:custDataLst>
              <p:tags r:id="rId101"/>
            </p:custDataLst>
          </p:nvPr>
        </p:nvSpPr>
        <p:spPr>
          <a:xfrm>
            <a:off x="160585" y="4733760"/>
            <a:ext cx="355600" cy="13953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400" spc="-6" dirty="0">
                <a:solidFill>
                  <a:schemeClr val="lt1"/>
                </a:solidFill>
                <a:latin typeface="Calibri" panose="020F0502020204030204" pitchFamily="34" charset="0"/>
              </a:rPr>
              <a:t>7/9</a:t>
            </a:r>
          </a:p>
        </p:txBody>
      </p:sp>
      <p:sp>
        <p:nvSpPr>
          <p:cNvPr id="16" name="OTLSHAPE_TB_00000000000000000000000000000000_ScaleMarking1"/>
          <p:cNvSpPr txBox="1"/>
          <p:nvPr>
            <p:custDataLst>
              <p:tags r:id="rId102"/>
            </p:custDataLst>
          </p:nvPr>
        </p:nvSpPr>
        <p:spPr>
          <a:xfrm>
            <a:off x="0" y="4995866"/>
            <a:ext cx="230832" cy="499126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dirty="0">
                <a:solidFill>
                  <a:schemeClr val="dk2"/>
                </a:solidFill>
                <a:latin typeface="Calibri" panose="020F0502020204030204" pitchFamily="34" charset="0"/>
              </a:rPr>
              <a:t>2018 July</a:t>
            </a:r>
          </a:p>
        </p:txBody>
      </p:sp>
      <p:sp>
        <p:nvSpPr>
          <p:cNvPr id="10795" name="OTLSHAPE_M_ce49b461dada4b4ba8016f97c5d69120_Date"/>
          <p:cNvSpPr txBox="1"/>
          <p:nvPr>
            <p:custDataLst>
              <p:tags r:id="rId103"/>
            </p:custDataLst>
          </p:nvPr>
        </p:nvSpPr>
        <p:spPr>
          <a:xfrm>
            <a:off x="1857750" y="5551908"/>
            <a:ext cx="381000" cy="1085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200" spc="-2" dirty="0">
                <a:solidFill>
                  <a:schemeClr val="accent3"/>
                </a:solidFill>
                <a:latin typeface="Calibri" panose="020F0502020204030204" pitchFamily="34" charset="0"/>
              </a:rPr>
              <a:t>7/13</a:t>
            </a:r>
          </a:p>
        </p:txBody>
      </p:sp>
      <p:sp>
        <p:nvSpPr>
          <p:cNvPr id="10796" name="OTLSHAPE_M_ce49b461dada4b4ba8016f97c5d69120_Shape"/>
          <p:cNvSpPr/>
          <p:nvPr>
            <p:custDataLst>
              <p:tags r:id="rId104"/>
            </p:custDataLst>
          </p:nvPr>
        </p:nvSpPr>
        <p:spPr>
          <a:xfrm>
            <a:off x="4501240" y="4470849"/>
            <a:ext cx="177800" cy="190500"/>
          </a:xfrm>
          <a:prstGeom prst="star5">
            <a:avLst>
              <a:gd name="adj" fmla="val 25000"/>
              <a:gd name="hf" fmla="val 105146"/>
              <a:gd name="vf" fmla="val 110557"/>
            </a:avLst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797" name="OTLSHAPE_M_ff7decb6e0db4851ac77cc8902440007_Title"/>
          <p:cNvSpPr txBox="1"/>
          <p:nvPr>
            <p:custDataLst>
              <p:tags r:id="rId105"/>
            </p:custDataLst>
          </p:nvPr>
        </p:nvSpPr>
        <p:spPr>
          <a:xfrm>
            <a:off x="1447246" y="5168507"/>
            <a:ext cx="1269575" cy="31362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200" b="1" dirty="0">
                <a:solidFill>
                  <a:schemeClr val="dk1"/>
                </a:solidFill>
                <a:latin typeface="Calibri" panose="020F0502020204030204" pitchFamily="34" charset="0"/>
              </a:rPr>
              <a:t>Rework</a:t>
            </a:r>
          </a:p>
          <a:p>
            <a:pPr algn="ctr"/>
            <a:r>
              <a:rPr lang="en-US" sz="1200" b="1" dirty="0">
                <a:solidFill>
                  <a:schemeClr val="dk1"/>
                </a:solidFill>
                <a:latin typeface="Calibri" panose="020F0502020204030204" pitchFamily="34" charset="0"/>
              </a:rPr>
              <a:t> complete</a:t>
            </a:r>
          </a:p>
        </p:txBody>
      </p:sp>
      <p:sp>
        <p:nvSpPr>
          <p:cNvPr id="10799" name="OTLSHAPE_M_ff7decb6e0db4851ac77cc8902440007_Shape"/>
          <p:cNvSpPr/>
          <p:nvPr>
            <p:custDataLst>
              <p:tags r:id="rId106"/>
            </p:custDataLst>
          </p:nvPr>
        </p:nvSpPr>
        <p:spPr>
          <a:xfrm rot="5400000">
            <a:off x="1993134" y="4977002"/>
            <a:ext cx="177800" cy="190500"/>
          </a:xfrm>
          <a:prstGeom prst="diamond">
            <a:avLst/>
          </a:prstGeom>
          <a:solidFill>
            <a:srgbClr val="92D05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00" name="OTLSHAPE_M_9438b85ee1f54061980733bd47489094_Title"/>
          <p:cNvSpPr txBox="1"/>
          <p:nvPr>
            <p:custDataLst>
              <p:tags r:id="rId107"/>
            </p:custDataLst>
          </p:nvPr>
        </p:nvSpPr>
        <p:spPr>
          <a:xfrm>
            <a:off x="2861624" y="5311617"/>
            <a:ext cx="1482179" cy="457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200" b="1" dirty="0">
                <a:solidFill>
                  <a:schemeClr val="dk1"/>
                </a:solidFill>
                <a:latin typeface="Calibri" panose="020F0502020204030204" pitchFamily="34" charset="0"/>
              </a:rPr>
              <a:t>Unit test </a:t>
            </a:r>
          </a:p>
          <a:p>
            <a:pPr algn="ctr"/>
            <a:r>
              <a:rPr lang="en-US" sz="1200" b="1" dirty="0">
                <a:solidFill>
                  <a:schemeClr val="dk1"/>
                </a:solidFill>
                <a:latin typeface="Calibri" panose="020F0502020204030204" pitchFamily="34" charset="0"/>
              </a:rPr>
              <a:t>Complete</a:t>
            </a:r>
          </a:p>
        </p:txBody>
      </p:sp>
      <p:sp>
        <p:nvSpPr>
          <p:cNvPr id="10802" name="OTLSHAPE_M_9438b85ee1f54061980733bd47489094_Shape"/>
          <p:cNvSpPr/>
          <p:nvPr>
            <p:custDataLst>
              <p:tags r:id="rId108"/>
            </p:custDataLst>
          </p:nvPr>
        </p:nvSpPr>
        <p:spPr>
          <a:xfrm>
            <a:off x="3543909" y="4977002"/>
            <a:ext cx="177800" cy="190500"/>
          </a:xfrm>
          <a:prstGeom prst="diamond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03" name="OTLSHAPE_M_d655f089477b436facc530480eae84e5_Title"/>
          <p:cNvSpPr txBox="1"/>
          <p:nvPr>
            <p:custDataLst>
              <p:tags r:id="rId109"/>
            </p:custDataLst>
          </p:nvPr>
        </p:nvSpPr>
        <p:spPr>
          <a:xfrm>
            <a:off x="5324133" y="5251164"/>
            <a:ext cx="1438729" cy="13771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200" b="1" dirty="0">
                <a:solidFill>
                  <a:schemeClr val="dk1"/>
                </a:solidFill>
                <a:latin typeface="Calibri" panose="020F0502020204030204" pitchFamily="34" charset="0"/>
              </a:rPr>
              <a:t>System test</a:t>
            </a:r>
          </a:p>
          <a:p>
            <a:pPr algn="ctr"/>
            <a:r>
              <a:rPr lang="en-US" sz="1200" b="1" dirty="0">
                <a:solidFill>
                  <a:schemeClr val="dk1"/>
                </a:solidFill>
                <a:latin typeface="Calibri" panose="020F0502020204030204" pitchFamily="34" charset="0"/>
              </a:rPr>
              <a:t>Complete</a:t>
            </a:r>
          </a:p>
        </p:txBody>
      </p:sp>
      <p:sp>
        <p:nvSpPr>
          <p:cNvPr id="10805" name="OTLSHAPE_M_d655f089477b436facc530480eae84e5_Shape"/>
          <p:cNvSpPr/>
          <p:nvPr>
            <p:custDataLst>
              <p:tags r:id="rId110"/>
            </p:custDataLst>
          </p:nvPr>
        </p:nvSpPr>
        <p:spPr>
          <a:xfrm>
            <a:off x="5958007" y="4977002"/>
            <a:ext cx="177800" cy="190500"/>
          </a:xfrm>
          <a:prstGeom prst="diamond">
            <a:avLst/>
          </a:prstGeom>
          <a:solidFill>
            <a:srgbClr val="B20E1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06" name="OTLSHAPE_M_00b794982f41487aa2285864e30c0445_Title"/>
          <p:cNvSpPr txBox="1"/>
          <p:nvPr>
            <p:custDataLst>
              <p:tags r:id="rId111"/>
            </p:custDataLst>
          </p:nvPr>
        </p:nvSpPr>
        <p:spPr>
          <a:xfrm>
            <a:off x="6316697" y="5275382"/>
            <a:ext cx="1181347" cy="11111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200" b="1" dirty="0">
                <a:solidFill>
                  <a:schemeClr val="dk1"/>
                </a:solidFill>
                <a:latin typeface="Calibri" panose="020F0502020204030204" pitchFamily="34" charset="0"/>
              </a:rPr>
              <a:t>New feature Complete</a:t>
            </a:r>
          </a:p>
        </p:txBody>
      </p:sp>
      <p:sp>
        <p:nvSpPr>
          <p:cNvPr id="10808" name="OTLSHAPE_M_00b794982f41487aa2285864e30c0445_Shape"/>
          <p:cNvSpPr/>
          <p:nvPr>
            <p:custDataLst>
              <p:tags r:id="rId112"/>
            </p:custDataLst>
          </p:nvPr>
        </p:nvSpPr>
        <p:spPr>
          <a:xfrm>
            <a:off x="6861650" y="4977002"/>
            <a:ext cx="177800" cy="190500"/>
          </a:xfrm>
          <a:prstGeom prst="star8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09" name="OTLSHAPE_T_2508efa28ff349da8bc6837b0c12f3f2_Shape"/>
          <p:cNvSpPr/>
          <p:nvPr>
            <p:custDataLst>
              <p:tags r:id="rId113"/>
            </p:custDataLst>
          </p:nvPr>
        </p:nvSpPr>
        <p:spPr>
          <a:xfrm>
            <a:off x="254126" y="1532253"/>
            <a:ext cx="2177730" cy="512059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rgbClr val="96D64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1400" b="1" dirty="0">
                <a:solidFill>
                  <a:prstClr val="white"/>
                </a:solidFill>
                <a:latin typeface="Calibri" panose="020F0502020204030204" pitchFamily="34" charset="0"/>
              </a:rPr>
              <a:t>Refactoring &amp; Rework</a:t>
            </a:r>
          </a:p>
        </p:txBody>
      </p:sp>
      <p:sp>
        <p:nvSpPr>
          <p:cNvPr id="10592" name="OTLSHAPE_T_2508efa28ff349da8bc6837b0c12f3f2_JoinedDate"/>
          <p:cNvSpPr txBox="1"/>
          <p:nvPr>
            <p:custDataLst>
              <p:tags r:id="rId114"/>
            </p:custDataLst>
          </p:nvPr>
        </p:nvSpPr>
        <p:spPr>
          <a:xfrm>
            <a:off x="565317" y="1266145"/>
            <a:ext cx="1378416" cy="2363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400" b="1" dirty="0">
                <a:solidFill>
                  <a:schemeClr val="accent6"/>
                </a:solidFill>
                <a:latin typeface="Calibri" panose="020F0502020204030204" pitchFamily="34" charset="0"/>
              </a:rPr>
              <a:t>July 9 – July 13</a:t>
            </a:r>
          </a:p>
        </p:txBody>
      </p:sp>
      <p:sp>
        <p:nvSpPr>
          <p:cNvPr id="10593" name="OTLSHAPE_T_9116278e5c2946a085db5776da322f3f_Shape"/>
          <p:cNvSpPr/>
          <p:nvPr>
            <p:custDataLst>
              <p:tags r:id="rId115"/>
            </p:custDataLst>
          </p:nvPr>
        </p:nvSpPr>
        <p:spPr>
          <a:xfrm>
            <a:off x="1423077" y="2226476"/>
            <a:ext cx="1846512" cy="263448"/>
          </a:xfrm>
          <a:prstGeom prst="chevron">
            <a:avLst/>
          </a:prstGeom>
          <a:solidFill>
            <a:schemeClr val="accent1">
              <a:alpha val="69804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Calibri" panose="020F0502020204030204" pitchFamily="34" charset="0"/>
              </a:rPr>
              <a:t>Refactoring</a:t>
            </a:r>
          </a:p>
        </p:txBody>
      </p:sp>
      <p:sp>
        <p:nvSpPr>
          <p:cNvPr id="10660" name="OTLSHAPE_T_8574f27a0c634b08b97c20e1eb8b1a11_Shape"/>
          <p:cNvSpPr/>
          <p:nvPr>
            <p:custDataLst>
              <p:tags r:id="rId116"/>
            </p:custDataLst>
          </p:nvPr>
        </p:nvSpPr>
        <p:spPr>
          <a:xfrm>
            <a:off x="249918" y="2225613"/>
            <a:ext cx="1258717" cy="263448"/>
          </a:xfrm>
          <a:prstGeom prst="chevron">
            <a:avLst/>
          </a:prstGeom>
          <a:solidFill>
            <a:srgbClr val="C55A11">
              <a:alpha val="69804"/>
            </a:srgb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Calibri" panose="020F0502020204030204" pitchFamily="34" charset="0"/>
              </a:rPr>
              <a:t>Rework</a:t>
            </a:r>
          </a:p>
        </p:txBody>
      </p:sp>
      <p:sp>
        <p:nvSpPr>
          <p:cNvPr id="10692" name="OTLSHAPE_T_8545a2622707410ea6bf0bb2412e4891_Shape"/>
          <p:cNvSpPr/>
          <p:nvPr>
            <p:custDataLst>
              <p:tags r:id="rId117"/>
            </p:custDataLst>
          </p:nvPr>
        </p:nvSpPr>
        <p:spPr>
          <a:xfrm>
            <a:off x="3800038" y="3064152"/>
            <a:ext cx="3210795" cy="263448"/>
          </a:xfrm>
          <a:prstGeom prst="chevron">
            <a:avLst/>
          </a:prstGeom>
          <a:solidFill>
            <a:srgbClr val="7C7C7C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Calibri" panose="020F0502020204030204" pitchFamily="34" charset="0"/>
              </a:rPr>
              <a:t>Pre-</a:t>
            </a:r>
          </a:p>
          <a:p>
            <a:pPr algn="ctr"/>
            <a:r>
              <a:rPr lang="en-US" altLang="ko-KR" sz="1400" dirty="0">
                <a:solidFill>
                  <a:schemeClr val="bg1"/>
                </a:solidFill>
                <a:latin typeface="Calibri" panose="020F0502020204030204" pitchFamily="34" charset="0"/>
              </a:rPr>
              <a:t>Integration test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724" name="OTLSHAPE_T_834636e32cff480d8a852ae191fc6842_Shape"/>
          <p:cNvSpPr/>
          <p:nvPr>
            <p:custDataLst>
              <p:tags r:id="rId118"/>
            </p:custDataLst>
          </p:nvPr>
        </p:nvSpPr>
        <p:spPr>
          <a:xfrm>
            <a:off x="2450135" y="1532253"/>
            <a:ext cx="2121499" cy="512059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1400" b="1" dirty="0">
                <a:solidFill>
                  <a:prstClr val="white"/>
                </a:solidFill>
                <a:latin typeface="Calibri" panose="020F0502020204030204" pitchFamily="34" charset="0"/>
              </a:rPr>
              <a:t>Unit &amp; Integration Test</a:t>
            </a:r>
          </a:p>
        </p:txBody>
      </p:sp>
      <p:sp>
        <p:nvSpPr>
          <p:cNvPr id="10749" name="OTLSHAPE_T_834636e32cff480d8a852ae191fc6842_JoinedDate"/>
          <p:cNvSpPr txBox="1"/>
          <p:nvPr>
            <p:custDataLst>
              <p:tags r:id="rId119"/>
            </p:custDataLst>
          </p:nvPr>
        </p:nvSpPr>
        <p:spPr>
          <a:xfrm>
            <a:off x="2827384" y="1243852"/>
            <a:ext cx="1413781" cy="28092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400" b="1" dirty="0">
                <a:solidFill>
                  <a:schemeClr val="accent2"/>
                </a:solidFill>
                <a:latin typeface="Calibri" panose="020F0502020204030204" pitchFamily="34" charset="0"/>
              </a:rPr>
              <a:t>July 16 – July 20</a:t>
            </a:r>
          </a:p>
        </p:txBody>
      </p:sp>
      <p:sp>
        <p:nvSpPr>
          <p:cNvPr id="10824" name="OTLSHAPE_T_61bd4421f159413dba7281a5185e38b8_Shape"/>
          <p:cNvSpPr/>
          <p:nvPr>
            <p:custDataLst>
              <p:tags r:id="rId120"/>
            </p:custDataLst>
          </p:nvPr>
        </p:nvSpPr>
        <p:spPr>
          <a:xfrm>
            <a:off x="2431857" y="2633034"/>
            <a:ext cx="2179096" cy="263448"/>
          </a:xfrm>
          <a:prstGeom prst="chevron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Calibri" panose="020F0502020204030204" pitchFamily="34" charset="0"/>
              </a:rPr>
              <a:t>Unit test</a:t>
            </a:r>
          </a:p>
        </p:txBody>
      </p:sp>
      <p:sp>
        <p:nvSpPr>
          <p:cNvPr id="10848" name="OTLSHAPE_T_a1fe2df1afb74a24b48db95b6b338bf9_Shape"/>
          <p:cNvSpPr/>
          <p:nvPr>
            <p:custDataLst>
              <p:tags r:id="rId121"/>
            </p:custDataLst>
          </p:nvPr>
        </p:nvSpPr>
        <p:spPr>
          <a:xfrm>
            <a:off x="4610953" y="1532253"/>
            <a:ext cx="2416216" cy="512059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rgbClr val="D5111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1400" b="1" dirty="0">
                <a:solidFill>
                  <a:prstClr val="white"/>
                </a:solidFill>
                <a:latin typeface="Calibri" panose="020F0502020204030204" pitchFamily="34" charset="0"/>
              </a:rPr>
              <a:t>System testing &amp; new feature dev</a:t>
            </a:r>
          </a:p>
        </p:txBody>
      </p:sp>
      <p:sp>
        <p:nvSpPr>
          <p:cNvPr id="10855" name="OTLSHAPE_T_a1fe2df1afb74a24b48db95b6b338bf9_JoinedDate"/>
          <p:cNvSpPr txBox="1"/>
          <p:nvPr>
            <p:custDataLst>
              <p:tags r:id="rId122"/>
            </p:custDataLst>
          </p:nvPr>
        </p:nvSpPr>
        <p:spPr>
          <a:xfrm>
            <a:off x="4942858" y="1254050"/>
            <a:ext cx="1630503" cy="26052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400" b="1" dirty="0">
                <a:solidFill>
                  <a:srgbClr val="B20E12"/>
                </a:solidFill>
                <a:latin typeface="Calibri" panose="020F0502020204030204" pitchFamily="34" charset="0"/>
              </a:rPr>
              <a:t>July 23 – July 27</a:t>
            </a:r>
          </a:p>
        </p:txBody>
      </p:sp>
      <p:sp>
        <p:nvSpPr>
          <p:cNvPr id="10856" name="OTLSHAPE_T_b2528e25fb5f4019a02b029d7b23b862_Shape"/>
          <p:cNvSpPr/>
          <p:nvPr>
            <p:custDataLst>
              <p:tags r:id="rId123"/>
            </p:custDataLst>
          </p:nvPr>
        </p:nvSpPr>
        <p:spPr>
          <a:xfrm>
            <a:off x="4219720" y="3493921"/>
            <a:ext cx="3558007" cy="263448"/>
          </a:xfrm>
          <a:prstGeom prst="chevron">
            <a:avLst/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Calibri" panose="020F0502020204030204" pitchFamily="34" charset="0"/>
              </a:rPr>
              <a:t>System test</a:t>
            </a:r>
          </a:p>
        </p:txBody>
      </p:sp>
      <p:sp>
        <p:nvSpPr>
          <p:cNvPr id="10888" name="OTLSHAPE_T_dc59864a8fe6461f93f8543967c3a710_Shape"/>
          <p:cNvSpPr/>
          <p:nvPr>
            <p:custDataLst>
              <p:tags r:id="rId124"/>
            </p:custDataLst>
          </p:nvPr>
        </p:nvSpPr>
        <p:spPr>
          <a:xfrm>
            <a:off x="4549331" y="2629883"/>
            <a:ext cx="484293" cy="263448"/>
          </a:xfrm>
          <a:prstGeom prst="chevron">
            <a:avLst/>
          </a:prstGeom>
          <a:solidFill>
            <a:srgbClr val="C55A1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latin typeface="Calibri" panose="020F0502020204030204" pitchFamily="34" charset="0"/>
            </a:endParaRPr>
          </a:p>
        </p:txBody>
      </p:sp>
      <p:sp>
        <p:nvSpPr>
          <p:cNvPr id="169" name="OTLSHAPE_TB_00000000000000000000000000000000_TimescaleInterval1">
            <a:extLst>
              <a:ext uri="{FF2B5EF4-FFF2-40B4-BE49-F238E27FC236}">
                <a16:creationId xmlns:a16="http://schemas.microsoft.com/office/drawing/2014/main" id="{B3EE131E-D23C-BA41-9779-EEB764011012}"/>
              </a:ext>
            </a:extLst>
          </p:cNvPr>
          <p:cNvSpPr txBox="1"/>
          <p:nvPr>
            <p:custDataLst>
              <p:tags r:id="rId125"/>
            </p:custDataLst>
          </p:nvPr>
        </p:nvSpPr>
        <p:spPr>
          <a:xfrm>
            <a:off x="2342786" y="4746459"/>
            <a:ext cx="355600" cy="13953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400" spc="-6" dirty="0">
                <a:solidFill>
                  <a:schemeClr val="lt1"/>
                </a:solidFill>
                <a:latin typeface="Calibri" panose="020F0502020204030204" pitchFamily="34" charset="0"/>
              </a:rPr>
              <a:t>7/16</a:t>
            </a:r>
          </a:p>
        </p:txBody>
      </p:sp>
      <p:sp>
        <p:nvSpPr>
          <p:cNvPr id="170" name="OTLSHAPE_TB_00000000000000000000000000000000_TimescaleInterval1">
            <a:extLst>
              <a:ext uri="{FF2B5EF4-FFF2-40B4-BE49-F238E27FC236}">
                <a16:creationId xmlns:a16="http://schemas.microsoft.com/office/drawing/2014/main" id="{F0E02B53-1297-5C40-8369-4A10F1452FD7}"/>
              </a:ext>
            </a:extLst>
          </p:cNvPr>
          <p:cNvSpPr txBox="1"/>
          <p:nvPr>
            <p:custDataLst>
              <p:tags r:id="rId126"/>
            </p:custDataLst>
          </p:nvPr>
        </p:nvSpPr>
        <p:spPr>
          <a:xfrm>
            <a:off x="4447307" y="4738042"/>
            <a:ext cx="355600" cy="13953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400" spc="-6" dirty="0">
                <a:solidFill>
                  <a:schemeClr val="lt1"/>
                </a:solidFill>
                <a:latin typeface="Calibri" panose="020F0502020204030204" pitchFamily="34" charset="0"/>
              </a:rPr>
              <a:t>7/23</a:t>
            </a:r>
          </a:p>
        </p:txBody>
      </p:sp>
      <p:sp>
        <p:nvSpPr>
          <p:cNvPr id="171" name="OTLSHAPE_TB_00000000000000000000000000000000_TimescaleInterval1">
            <a:extLst>
              <a:ext uri="{FF2B5EF4-FFF2-40B4-BE49-F238E27FC236}">
                <a16:creationId xmlns:a16="http://schemas.microsoft.com/office/drawing/2014/main" id="{CDB5727C-2CC2-EB45-A908-E2BFCF2231DA}"/>
              </a:ext>
            </a:extLst>
          </p:cNvPr>
          <p:cNvSpPr txBox="1"/>
          <p:nvPr>
            <p:custDataLst>
              <p:tags r:id="rId127"/>
            </p:custDataLst>
          </p:nvPr>
        </p:nvSpPr>
        <p:spPr>
          <a:xfrm>
            <a:off x="6850593" y="4732787"/>
            <a:ext cx="355600" cy="13953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400" spc="-6" dirty="0">
                <a:solidFill>
                  <a:schemeClr val="lt1"/>
                </a:solidFill>
                <a:latin typeface="Calibri" panose="020F0502020204030204" pitchFamily="34" charset="0"/>
              </a:rPr>
              <a:t>7/30</a:t>
            </a:r>
          </a:p>
        </p:txBody>
      </p:sp>
      <p:sp>
        <p:nvSpPr>
          <p:cNvPr id="179" name="OTLSHAPE_TB_00000000000000000000000000000000_TimescaleInterval1">
            <a:extLst>
              <a:ext uri="{FF2B5EF4-FFF2-40B4-BE49-F238E27FC236}">
                <a16:creationId xmlns:a16="http://schemas.microsoft.com/office/drawing/2014/main" id="{22109C8D-D9F3-BC45-855B-CE23C91B3A9B}"/>
              </a:ext>
            </a:extLst>
          </p:cNvPr>
          <p:cNvSpPr txBox="1"/>
          <p:nvPr>
            <p:custDataLst>
              <p:tags r:id="rId128"/>
            </p:custDataLst>
          </p:nvPr>
        </p:nvSpPr>
        <p:spPr>
          <a:xfrm>
            <a:off x="8786179" y="4725901"/>
            <a:ext cx="355600" cy="13953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400" spc="-6" dirty="0">
                <a:solidFill>
                  <a:schemeClr val="lt1"/>
                </a:solidFill>
                <a:latin typeface="Calibri" panose="020F0502020204030204" pitchFamily="34" charset="0"/>
              </a:rPr>
              <a:t>8/3</a:t>
            </a:r>
          </a:p>
        </p:txBody>
      </p:sp>
      <p:sp>
        <p:nvSpPr>
          <p:cNvPr id="191" name="OTLSHAPE_T_ac1ef414023b498ab438285066d789ef_Shape">
            <a:extLst>
              <a:ext uri="{FF2B5EF4-FFF2-40B4-BE49-F238E27FC236}">
                <a16:creationId xmlns:a16="http://schemas.microsoft.com/office/drawing/2014/main" id="{A19E8ED8-2099-0446-B601-8FA9286B9857}"/>
              </a:ext>
            </a:extLst>
          </p:cNvPr>
          <p:cNvSpPr/>
          <p:nvPr>
            <p:custDataLst>
              <p:tags r:id="rId129"/>
            </p:custDataLst>
          </p:nvPr>
        </p:nvSpPr>
        <p:spPr>
          <a:xfrm>
            <a:off x="4093936" y="3923794"/>
            <a:ext cx="2916897" cy="263448"/>
          </a:xfrm>
          <a:prstGeom prst="chevron">
            <a:avLst/>
          </a:prstGeom>
          <a:solidFill>
            <a:srgbClr val="548235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Calibri" panose="020F0502020204030204" pitchFamily="34" charset="0"/>
              </a:rPr>
              <a:t>New feature development</a:t>
            </a:r>
          </a:p>
        </p:txBody>
      </p:sp>
      <p:sp>
        <p:nvSpPr>
          <p:cNvPr id="195" name="OTLSHAPE_T_7b6fba2144cf463e8b9daf026c745a6d_Shape">
            <a:extLst>
              <a:ext uri="{FF2B5EF4-FFF2-40B4-BE49-F238E27FC236}">
                <a16:creationId xmlns:a16="http://schemas.microsoft.com/office/drawing/2014/main" id="{2044742E-3102-C147-9E76-7FF73C4C1DB4}"/>
              </a:ext>
            </a:extLst>
          </p:cNvPr>
          <p:cNvSpPr/>
          <p:nvPr>
            <p:custDataLst>
              <p:tags r:id="rId130"/>
            </p:custDataLst>
          </p:nvPr>
        </p:nvSpPr>
        <p:spPr>
          <a:xfrm>
            <a:off x="7777728" y="4246831"/>
            <a:ext cx="1188968" cy="263448"/>
          </a:xfrm>
          <a:prstGeom prst="chevron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99" name="OTLSHAPE_T_8d75aaf91f11405d8720698af5304071_Shape">
            <a:extLst>
              <a:ext uri="{FF2B5EF4-FFF2-40B4-BE49-F238E27FC236}">
                <a16:creationId xmlns:a16="http://schemas.microsoft.com/office/drawing/2014/main" id="{25632942-0C42-FA4C-85B0-96E7444A15A9}"/>
              </a:ext>
            </a:extLst>
          </p:cNvPr>
          <p:cNvSpPr/>
          <p:nvPr>
            <p:custDataLst>
              <p:tags r:id="rId131"/>
            </p:custDataLst>
          </p:nvPr>
        </p:nvSpPr>
        <p:spPr>
          <a:xfrm>
            <a:off x="7045322" y="1532253"/>
            <a:ext cx="1921373" cy="512059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Calibri" panose="020F0502020204030204" pitchFamily="34" charset="0"/>
              </a:rPr>
              <a:t>System test phase 2 &amp; wrap-up</a:t>
            </a:r>
          </a:p>
        </p:txBody>
      </p:sp>
      <p:sp>
        <p:nvSpPr>
          <p:cNvPr id="201" name="OTLSHAPE_T_a1fe2df1afb74a24b48db95b6b338bf9_JoinedDate">
            <a:extLst>
              <a:ext uri="{FF2B5EF4-FFF2-40B4-BE49-F238E27FC236}">
                <a16:creationId xmlns:a16="http://schemas.microsoft.com/office/drawing/2014/main" id="{E9846D34-033D-A54C-9137-65DEDF0E0585}"/>
              </a:ext>
            </a:extLst>
          </p:cNvPr>
          <p:cNvSpPr txBox="1"/>
          <p:nvPr>
            <p:custDataLst>
              <p:tags r:id="rId132"/>
            </p:custDataLst>
          </p:nvPr>
        </p:nvSpPr>
        <p:spPr>
          <a:xfrm>
            <a:off x="7322305" y="1262707"/>
            <a:ext cx="1404815" cy="243212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400" b="1" dirty="0">
                <a:solidFill>
                  <a:schemeClr val="accent1"/>
                </a:solidFill>
                <a:latin typeface="Calibri" panose="020F0502020204030204" pitchFamily="34" charset="0"/>
              </a:rPr>
              <a:t>July 23 – Aug. 3</a:t>
            </a:r>
          </a:p>
        </p:txBody>
      </p:sp>
      <p:sp>
        <p:nvSpPr>
          <p:cNvPr id="208" name="OTLSHAPE_M_9438b85ee1f54061980733bd47489094_Shape">
            <a:extLst>
              <a:ext uri="{FF2B5EF4-FFF2-40B4-BE49-F238E27FC236}">
                <a16:creationId xmlns:a16="http://schemas.microsoft.com/office/drawing/2014/main" id="{C69D6979-4A0E-1B40-ABC8-65B63A964F23}"/>
              </a:ext>
            </a:extLst>
          </p:cNvPr>
          <p:cNvSpPr/>
          <p:nvPr>
            <p:custDataLst>
              <p:tags r:id="rId133"/>
            </p:custDataLst>
          </p:nvPr>
        </p:nvSpPr>
        <p:spPr>
          <a:xfrm>
            <a:off x="4405736" y="4977002"/>
            <a:ext cx="177800" cy="190500"/>
          </a:xfrm>
          <a:prstGeom prst="diamond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OTLSHAPE_M_9438b85ee1f54061980733bd47489094_Title">
            <a:extLst>
              <a:ext uri="{FF2B5EF4-FFF2-40B4-BE49-F238E27FC236}">
                <a16:creationId xmlns:a16="http://schemas.microsoft.com/office/drawing/2014/main" id="{D6B2B8F8-58CA-644E-B2C1-8F9BA7262454}"/>
              </a:ext>
            </a:extLst>
          </p:cNvPr>
          <p:cNvSpPr txBox="1"/>
          <p:nvPr>
            <p:custDataLst>
              <p:tags r:id="rId134"/>
            </p:custDataLst>
          </p:nvPr>
        </p:nvSpPr>
        <p:spPr>
          <a:xfrm>
            <a:off x="2969374" y="5335387"/>
            <a:ext cx="1482179" cy="457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endParaRPr lang="en-US" sz="1200" b="1" i="1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211" name="OTLSHAPE_M_9438b85ee1f54061980733bd47489094_Title">
            <a:extLst>
              <a:ext uri="{FF2B5EF4-FFF2-40B4-BE49-F238E27FC236}">
                <a16:creationId xmlns:a16="http://schemas.microsoft.com/office/drawing/2014/main" id="{762FB163-577E-4642-B5B4-7C69E93E3CAC}"/>
              </a:ext>
            </a:extLst>
          </p:cNvPr>
          <p:cNvSpPr txBox="1"/>
          <p:nvPr>
            <p:custDataLst>
              <p:tags r:id="rId135"/>
            </p:custDataLst>
          </p:nvPr>
        </p:nvSpPr>
        <p:spPr>
          <a:xfrm>
            <a:off x="3795542" y="5334476"/>
            <a:ext cx="1482179" cy="457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200" b="1" dirty="0">
                <a:solidFill>
                  <a:schemeClr val="dk1"/>
                </a:solidFill>
                <a:latin typeface="Calibri" panose="020F0502020204030204" pitchFamily="34" charset="0"/>
              </a:rPr>
              <a:t>Integration test </a:t>
            </a:r>
          </a:p>
          <a:p>
            <a:pPr algn="ctr"/>
            <a:r>
              <a:rPr lang="en-US" sz="1200" b="1" dirty="0">
                <a:solidFill>
                  <a:schemeClr val="dk1"/>
                </a:solidFill>
                <a:latin typeface="Calibri" panose="020F0502020204030204" pitchFamily="34" charset="0"/>
              </a:rPr>
              <a:t>Complete</a:t>
            </a:r>
          </a:p>
        </p:txBody>
      </p:sp>
      <p:sp>
        <p:nvSpPr>
          <p:cNvPr id="213" name="OTLSHAPE_M_d655f089477b436facc530480eae84e5_Shape">
            <a:extLst>
              <a:ext uri="{FF2B5EF4-FFF2-40B4-BE49-F238E27FC236}">
                <a16:creationId xmlns:a16="http://schemas.microsoft.com/office/drawing/2014/main" id="{A0EBD8D2-DE5A-5640-A350-6D21406A9D9F}"/>
              </a:ext>
            </a:extLst>
          </p:cNvPr>
          <p:cNvSpPr/>
          <p:nvPr>
            <p:custDataLst>
              <p:tags r:id="rId136"/>
            </p:custDataLst>
          </p:nvPr>
        </p:nvSpPr>
        <p:spPr>
          <a:xfrm>
            <a:off x="7698290" y="4977002"/>
            <a:ext cx="177800" cy="190500"/>
          </a:xfrm>
          <a:prstGeom prst="diamond">
            <a:avLst/>
          </a:prstGeom>
          <a:solidFill>
            <a:srgbClr val="B20E1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OTLSHAPE_M_d655f089477b436facc530480eae84e5_Title">
            <a:extLst>
              <a:ext uri="{FF2B5EF4-FFF2-40B4-BE49-F238E27FC236}">
                <a16:creationId xmlns:a16="http://schemas.microsoft.com/office/drawing/2014/main" id="{629BAFF4-9707-3649-A7B7-4FCC21CE7462}"/>
              </a:ext>
            </a:extLst>
          </p:cNvPr>
          <p:cNvSpPr txBox="1"/>
          <p:nvPr>
            <p:custDataLst>
              <p:tags r:id="rId137"/>
            </p:custDataLst>
          </p:nvPr>
        </p:nvSpPr>
        <p:spPr>
          <a:xfrm>
            <a:off x="7101082" y="5275382"/>
            <a:ext cx="1438729" cy="13771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200" b="1" dirty="0">
                <a:solidFill>
                  <a:schemeClr val="dk1"/>
                </a:solidFill>
                <a:latin typeface="Calibri" panose="020F0502020204030204" pitchFamily="34" charset="0"/>
              </a:rPr>
              <a:t>P2 System test</a:t>
            </a:r>
          </a:p>
          <a:p>
            <a:pPr algn="ctr"/>
            <a:r>
              <a:rPr lang="en-US" sz="1200" b="1" dirty="0">
                <a:solidFill>
                  <a:schemeClr val="dk1"/>
                </a:solidFill>
                <a:latin typeface="Calibri" panose="020F0502020204030204" pitchFamily="34" charset="0"/>
              </a:rPr>
              <a:t>Complete</a:t>
            </a:r>
          </a:p>
        </p:txBody>
      </p:sp>
      <p:sp>
        <p:nvSpPr>
          <p:cNvPr id="215" name="OTLSHAPE_M_ff7decb6e0db4851ac77cc8902440007_Title">
            <a:extLst>
              <a:ext uri="{FF2B5EF4-FFF2-40B4-BE49-F238E27FC236}">
                <a16:creationId xmlns:a16="http://schemas.microsoft.com/office/drawing/2014/main" id="{DB2F15EC-12B8-FB4D-A15F-E4F6F342881F}"/>
              </a:ext>
            </a:extLst>
          </p:cNvPr>
          <p:cNvSpPr txBox="1"/>
          <p:nvPr>
            <p:custDataLst>
              <p:tags r:id="rId138"/>
            </p:custDataLst>
          </p:nvPr>
        </p:nvSpPr>
        <p:spPr>
          <a:xfrm>
            <a:off x="4537880" y="4316191"/>
            <a:ext cx="1269575" cy="31362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1200" spc="-2">
                <a:solidFill>
                  <a:schemeClr val="accent3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Mid-term presentation</a:t>
            </a:r>
          </a:p>
        </p:txBody>
      </p:sp>
      <p:sp>
        <p:nvSpPr>
          <p:cNvPr id="216" name="OTLSHAPE_M_ce49b461dada4b4ba8016f97c5d69120_Shape">
            <a:extLst>
              <a:ext uri="{FF2B5EF4-FFF2-40B4-BE49-F238E27FC236}">
                <a16:creationId xmlns:a16="http://schemas.microsoft.com/office/drawing/2014/main" id="{E0457D39-3FDE-2B4A-91AC-FBBBB161FDA8}"/>
              </a:ext>
            </a:extLst>
          </p:cNvPr>
          <p:cNvSpPr/>
          <p:nvPr>
            <p:custDataLst>
              <p:tags r:id="rId139"/>
            </p:custDataLst>
          </p:nvPr>
        </p:nvSpPr>
        <p:spPr>
          <a:xfrm>
            <a:off x="8830870" y="4487000"/>
            <a:ext cx="177800" cy="190500"/>
          </a:xfrm>
          <a:prstGeom prst="star5">
            <a:avLst>
              <a:gd name="adj" fmla="val 25000"/>
              <a:gd name="hf" fmla="val 105146"/>
              <a:gd name="vf" fmla="val 110557"/>
            </a:avLst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```</a:t>
            </a:r>
          </a:p>
        </p:txBody>
      </p:sp>
      <p:sp>
        <p:nvSpPr>
          <p:cNvPr id="217" name="OTLSHAPE_M_ff7decb6e0db4851ac77cc8902440007_Title">
            <a:extLst>
              <a:ext uri="{FF2B5EF4-FFF2-40B4-BE49-F238E27FC236}">
                <a16:creationId xmlns:a16="http://schemas.microsoft.com/office/drawing/2014/main" id="{02B8C2C3-776C-AC48-901A-C5A25FF2CC47}"/>
              </a:ext>
            </a:extLst>
          </p:cNvPr>
          <p:cNvSpPr txBox="1"/>
          <p:nvPr>
            <p:custDataLst>
              <p:tags r:id="rId140"/>
            </p:custDataLst>
          </p:nvPr>
        </p:nvSpPr>
        <p:spPr>
          <a:xfrm>
            <a:off x="8091528" y="5039830"/>
            <a:ext cx="1269575" cy="31362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1200" spc="-2">
                <a:solidFill>
                  <a:schemeClr val="accent3"/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Final </a:t>
            </a:r>
          </a:p>
          <a:p>
            <a:r>
              <a:rPr lang="en-US" dirty="0"/>
              <a:t>presentation</a:t>
            </a:r>
          </a:p>
        </p:txBody>
      </p:sp>
      <p:sp>
        <p:nvSpPr>
          <p:cNvPr id="218" name="OTLSHAPE_M_ce49b461dada4b4ba8016f97c5d69120_Date">
            <a:extLst>
              <a:ext uri="{FF2B5EF4-FFF2-40B4-BE49-F238E27FC236}">
                <a16:creationId xmlns:a16="http://schemas.microsoft.com/office/drawing/2014/main" id="{30B238A3-DF90-F540-A3C7-483E5136063F}"/>
              </a:ext>
            </a:extLst>
          </p:cNvPr>
          <p:cNvSpPr txBox="1"/>
          <p:nvPr>
            <p:custDataLst>
              <p:tags r:id="rId141"/>
            </p:custDataLst>
          </p:nvPr>
        </p:nvSpPr>
        <p:spPr>
          <a:xfrm>
            <a:off x="3438782" y="5524740"/>
            <a:ext cx="381000" cy="1085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200" spc="-2" dirty="0">
                <a:solidFill>
                  <a:schemeClr val="accent3"/>
                </a:solidFill>
                <a:latin typeface="Calibri" panose="020F0502020204030204" pitchFamily="34" charset="0"/>
              </a:rPr>
              <a:t>7/18</a:t>
            </a:r>
          </a:p>
        </p:txBody>
      </p:sp>
      <p:sp>
        <p:nvSpPr>
          <p:cNvPr id="219" name="OTLSHAPE_M_ce49b461dada4b4ba8016f97c5d69120_Date">
            <a:extLst>
              <a:ext uri="{FF2B5EF4-FFF2-40B4-BE49-F238E27FC236}">
                <a16:creationId xmlns:a16="http://schemas.microsoft.com/office/drawing/2014/main" id="{44DE46A1-C502-2145-9769-2E78C12C43F1}"/>
              </a:ext>
            </a:extLst>
          </p:cNvPr>
          <p:cNvSpPr txBox="1"/>
          <p:nvPr>
            <p:custDataLst>
              <p:tags r:id="rId142"/>
            </p:custDataLst>
          </p:nvPr>
        </p:nvSpPr>
        <p:spPr>
          <a:xfrm>
            <a:off x="4353942" y="5548776"/>
            <a:ext cx="381000" cy="1085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200" spc="-2" dirty="0">
                <a:solidFill>
                  <a:schemeClr val="accent3"/>
                </a:solidFill>
                <a:latin typeface="Calibri" panose="020F0502020204030204" pitchFamily="34" charset="0"/>
              </a:rPr>
              <a:t>7/20</a:t>
            </a:r>
          </a:p>
        </p:txBody>
      </p:sp>
      <p:sp>
        <p:nvSpPr>
          <p:cNvPr id="220" name="OTLSHAPE_M_ce49b461dada4b4ba8016f97c5d69120_Date">
            <a:extLst>
              <a:ext uri="{FF2B5EF4-FFF2-40B4-BE49-F238E27FC236}">
                <a16:creationId xmlns:a16="http://schemas.microsoft.com/office/drawing/2014/main" id="{4489530E-2C78-9342-B03D-D62B51E89F30}"/>
              </a:ext>
            </a:extLst>
          </p:cNvPr>
          <p:cNvSpPr txBox="1"/>
          <p:nvPr>
            <p:custDataLst>
              <p:tags r:id="rId143"/>
            </p:custDataLst>
          </p:nvPr>
        </p:nvSpPr>
        <p:spPr>
          <a:xfrm>
            <a:off x="5828475" y="5524148"/>
            <a:ext cx="381000" cy="1085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200" spc="-2" dirty="0">
                <a:solidFill>
                  <a:schemeClr val="accent3"/>
                </a:solidFill>
                <a:latin typeface="Calibri" panose="020F0502020204030204" pitchFamily="34" charset="0"/>
              </a:rPr>
              <a:t>7/26</a:t>
            </a:r>
          </a:p>
        </p:txBody>
      </p:sp>
      <p:sp>
        <p:nvSpPr>
          <p:cNvPr id="221" name="OTLSHAPE_M_ce49b461dada4b4ba8016f97c5d69120_Date">
            <a:extLst>
              <a:ext uri="{FF2B5EF4-FFF2-40B4-BE49-F238E27FC236}">
                <a16:creationId xmlns:a16="http://schemas.microsoft.com/office/drawing/2014/main" id="{B3DD2029-20F6-9146-A094-4D7E83FADFFE}"/>
              </a:ext>
            </a:extLst>
          </p:cNvPr>
          <p:cNvSpPr txBox="1"/>
          <p:nvPr>
            <p:custDataLst>
              <p:tags r:id="rId144"/>
            </p:custDataLst>
          </p:nvPr>
        </p:nvSpPr>
        <p:spPr>
          <a:xfrm>
            <a:off x="6675553" y="5514831"/>
            <a:ext cx="381000" cy="1085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200" spc="-2" dirty="0">
                <a:solidFill>
                  <a:schemeClr val="accent3"/>
                </a:solidFill>
                <a:latin typeface="Calibri" panose="020F0502020204030204" pitchFamily="34" charset="0"/>
              </a:rPr>
              <a:t>7/29</a:t>
            </a:r>
          </a:p>
        </p:txBody>
      </p:sp>
      <p:sp>
        <p:nvSpPr>
          <p:cNvPr id="222" name="OTLSHAPE_M_ce49b461dada4b4ba8016f97c5d69120_Date">
            <a:extLst>
              <a:ext uri="{FF2B5EF4-FFF2-40B4-BE49-F238E27FC236}">
                <a16:creationId xmlns:a16="http://schemas.microsoft.com/office/drawing/2014/main" id="{E4758B32-392E-E343-95DB-AD73743AC26D}"/>
              </a:ext>
            </a:extLst>
          </p:cNvPr>
          <p:cNvSpPr txBox="1"/>
          <p:nvPr>
            <p:custDataLst>
              <p:tags r:id="rId145"/>
            </p:custDataLst>
          </p:nvPr>
        </p:nvSpPr>
        <p:spPr>
          <a:xfrm>
            <a:off x="7596690" y="5531107"/>
            <a:ext cx="381000" cy="1085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200" spc="-2" dirty="0">
                <a:solidFill>
                  <a:schemeClr val="accent3"/>
                </a:solidFill>
                <a:latin typeface="Calibri" panose="020F0502020204030204" pitchFamily="34" charset="0"/>
              </a:rPr>
              <a:t>7/31</a:t>
            </a:r>
          </a:p>
        </p:txBody>
      </p:sp>
      <p:sp>
        <p:nvSpPr>
          <p:cNvPr id="182" name="OTLSHAPE_T_61bd4421f159413dba7281a5185e38b8_Shape">
            <a:extLst>
              <a:ext uri="{FF2B5EF4-FFF2-40B4-BE49-F238E27FC236}">
                <a16:creationId xmlns:a16="http://schemas.microsoft.com/office/drawing/2014/main" id="{AD20AA56-44F8-0F4D-89C3-FE87FF743B62}"/>
              </a:ext>
            </a:extLst>
          </p:cNvPr>
          <p:cNvSpPr/>
          <p:nvPr>
            <p:custDataLst>
              <p:tags r:id="rId146"/>
            </p:custDataLst>
          </p:nvPr>
        </p:nvSpPr>
        <p:spPr>
          <a:xfrm>
            <a:off x="4925005" y="2633034"/>
            <a:ext cx="2051364" cy="263448"/>
          </a:xfrm>
          <a:prstGeom prst="chevron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Calibri" panose="020F0502020204030204" pitchFamily="34" charset="0"/>
              </a:rPr>
              <a:t>Unit test</a:t>
            </a:r>
          </a:p>
        </p:txBody>
      </p:sp>
      <p:sp>
        <p:nvSpPr>
          <p:cNvPr id="183" name="OTLSHAPE_T_ac1ef414023b498ab438285066d789ef_Shape">
            <a:extLst>
              <a:ext uri="{FF2B5EF4-FFF2-40B4-BE49-F238E27FC236}">
                <a16:creationId xmlns:a16="http://schemas.microsoft.com/office/drawing/2014/main" id="{BA8AC33A-10CB-DC46-97E4-63EE84F2F2D4}"/>
              </a:ext>
            </a:extLst>
          </p:cNvPr>
          <p:cNvSpPr/>
          <p:nvPr>
            <p:custDataLst>
              <p:tags r:id="rId147"/>
            </p:custDataLst>
          </p:nvPr>
        </p:nvSpPr>
        <p:spPr>
          <a:xfrm>
            <a:off x="-189014" y="3908399"/>
            <a:ext cx="2007918" cy="263448"/>
          </a:xfrm>
          <a:prstGeom prst="chevron">
            <a:avLst/>
          </a:prstGeom>
          <a:solidFill>
            <a:srgbClr val="548235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Calibri" panose="020F0502020204030204" pitchFamily="34" charset="0"/>
              </a:rPr>
              <a:t>New feature design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2091FCE-0A93-BA4E-A3D8-14824428FDD2}"/>
              </a:ext>
            </a:extLst>
          </p:cNvPr>
          <p:cNvSpPr/>
          <p:nvPr/>
        </p:nvSpPr>
        <p:spPr>
          <a:xfrm>
            <a:off x="3933455" y="2385972"/>
            <a:ext cx="10438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latin typeface="Calibri" panose="020F0502020204030204" pitchFamily="34" charset="0"/>
              </a:rPr>
              <a:t>Mutate test</a:t>
            </a:r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0E6FF69F-BC3C-B848-A45F-192C6A61B88A}"/>
              </a:ext>
            </a:extLst>
          </p:cNvPr>
          <p:cNvSpPr/>
          <p:nvPr/>
        </p:nvSpPr>
        <p:spPr>
          <a:xfrm>
            <a:off x="6577529" y="4231593"/>
            <a:ext cx="13044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>
                <a:latin typeface="Calibri" panose="020F0502020204030204" pitchFamily="34" charset="0"/>
              </a:rPr>
              <a:t>documentation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0186249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iJHYW50dCIsIlZlcnNpb24iOnsiJGlkIjoiMiIsIlZlcnNpb24iOiIzLjEuMSIsIk9yaWdpbmFsQXNzZW1ibHlWZXJzaW9uIjoiMi4wMi4wMS4wMCIsIkVkaXRpb24iOiJQbHVzIiwiSXNQbHVzRWRpdGlvbiI6dHJ1ZX0sIkVmZmVjdCI6MSwiU3R5bGUiOnsiJGlkIjoiMyIsIlRpbWViYW5kU3R5bGUiOnsiJGlkIjoiNCIsIlNjYWxlTWFya2luZyI6MSwiU2hhcGUiOjEwLCJTaGFwZVN0eWxlIjp7IiRpZCI6IjUiLCJNYXJnaW4iOnsiJGlkIjoiNiIsIlRvcCI6MCwiTGVmdCI6MTAsIlJpZ2h0IjoxMCwiQm90dG9tIjowfSwiUGFkZGluZyI6eyIkaWQiOiI3IiwiVG9wIjozLCJMZWZ0IjowLCJSaWdodCI6MCwiQm90dG9tIjozfSwiQmFja2dyb3VuZCI6eyIkaWQiOiI4IiwiQ29sb3IiOnsiJGlkIjoiOSIsIkEiOjI1NSwiUiI6NjgsIkciOjg0LCJCIjoxMDZ9fSwiSXNWaXNpYmxlIjp0cnVlLCJXaWR0aCI6ODU4LjAsIkhlaWdodCI6MjAuMCwiQm9yZGVyU3R5bGUiOnsiJGlkIjoiMTAiLCJMaW5lQ29sb3IiOnsiJGlkIjoiMTEiLCIkdHlwZSI6Ik5MUkUuQ29tbW9uLkRvbS5Tb2xpZENvbG9yQnJ1c2gsIE5MUkUuQ29tbW9uIiwiQ29sb3IiOnsiJGlkIjoiMTIiLCJBIjoyNTUsIlIiOjI1NSwiRyI6MCwiQiI6MH19LCJMaW5lV2VpZ2h0IjowLjAsIkxpbmVUeXBlIjowLCJQYXJlbnRTdHlsZSI6bnVsbH0sIlBhcmVudFN0eWxlIjpudWxsfSwiUmlnaHRFbmRDYXBzU3R5bGUiOnsiJGlkIjoiMTMiLCJGb250U2V0dGluZ3MiOnsiJGlkIjoiMTQiLCJGb250U2l6ZSI6MTgsIkZvbnROYW1lIjoiQ2FsaWJyaSIsIklzQm9sZCI6dHJ1ZSwiSXNJdGFsaWMiOmZhbHNlLCJJc1VuZGVybGluZWQiOmZhbHNlLCJQYXJlbnRTdHlsZSI6bnVsbH0sIkF1dG9TaXplIjowLCJGb3JlZ3JvdW5kIjp7IiRpZCI6IjE1IiwiQ29sb3IiOnsiJGlkIjoiMTYiLCJBIjoyNTUsIlIiOjIzNywiRyI6MTI1LCJCIjo0OX19LCJNYXhXaWR0aCI6IkluZmluaXR5IiwiTWF4SGVpZ2h0IjoiSW5maW5pdHkiLCJTbWFydEZvcmVncm91bmRJc0FjdGl2ZSI6ZmFsc2UsIkhvcml6b250YWxBbGlnbm1lbnQiOjAsIlZlcnRpY2FsQWxpZ25tZW50IjowLCJTbWFydEZvcmVncm91bmQiOm51bGwsIk1hcmdpbiI6eyIkaWQiOiIxNyIsIlRvcCI6MCwiTGVmdCI6MCwiUmlnaHQiOjIwLCJCb3R0b20iOjB9LCJQYWRkaW5nIjp7IiRpZCI6IjE4IiwiVG9wIjowLCJMZWZ0IjowLCJSaWdodCI6MCwiQm90dG9tIjowfSwiQmFja2dyb3VuZCI6eyIkaWQiOiIxOSIsIkNvbG9yIjp7IiRpZCI6IjIwIiwiQSI6ODksIlIiOjAsIkciOjAsIkIiOjB9fSwiSXNWaXNpYmxlIjpmYWxzZSwiV2lkdGgiOjAuMCwiSGVpZ2h0IjowLjAsIkJvcmRlclN0eWxlIjpudWxsLCJQYXJlbnRTdHlsZSI6bnVsbH0sIkxlZnRFbmRDYXBzU3R5bGUiOnsiJGlkIjoiMjEiLCJGb250U2V0dGluZ3MiOnsiJGlkIjoiMjIiLCJGb250U2l6ZSI6MTgsIkZvbnROYW1lIjoiQ2FsaWJyaSIsIklzQm9sZCI6dHJ1ZSwiSXNJdGFsaWMiOmZhbHNlLCJJc1VuZGVybGluZWQiOmZhbHNlLCJQYXJlbnRTdHlsZSI6bnVsbH0sIkF1dG9TaXplIjowLCJGb3JlZ3JvdW5kIjp7IiRpZCI6IjIzIiwiQ29sb3IiOnsiJGlkIjoiMjQiLCJBIjoyNTUsIlIiOjIzNywiRyI6MTI1LCJCIjo0OX19LCJNYXhXaWR0aCI6IkluZmluaXR5IiwiTWF4SGVpZ2h0IjoiSW5maW5pdHkiLCJTbWFydEZvcmVncm91bmRJc0FjdGl2ZSI6ZmFsc2UsIkhvcml6b250YWxBbGlnbm1lbnQiOjAsIlZlcnRpY2FsQWxpZ25tZW50IjowLCJTbWFydEZvcmVncm91bmQiOm51bGwsIk1hcmdpbiI6eyIkaWQiOiIyNSIsIlRvcCI6MCwiTGVmdCI6MjAsIlJpZ2h0IjowLCJCb3R0b20iOjB9LCJQYWRkaW5nIjp7IiRpZCI6IjI2IiwiVG9wIjowLCJMZWZ0IjowLCJSaWdodCI6MCwiQm90dG9tIjowfSwiQmFja2dyb3VuZCI6eyIkaWQiOiIyNyIsIkNvbG9yIjp7IiRyZWYiOiIyMCJ9fSwiSXNWaXNpYmxlIjpmYWxzZSwiV2lkdGgiOjAuMCwiSGVpZ2h0IjowLjAsIkJvcmRlclN0eWxlIjpudWxsLCJQYXJlbnRTdHlsZSI6bnVsbH0sIlRvZGF5VGV4dFN0eWxlIjp7IiRpZCI6IjI4IiwiRm9udFNldHRpbmdzIjp7IiRpZCI6IjI5IiwiRm9udFNpemUiOjEyLCJGb250TmFtZSI6IkNhbGlicmkiLCJJc0JvbGQiOmZhbHNlLCJJc0l0YWxpYyI6ZmFsc2UsIklzVW5kZXJsaW5lZCI6ZmFsc2UsIlBhcmVudFN0eWxlIjpudWxsfSwiQXV0b1NpemUiOjAsIkZvcmVncm91bmQiOnsiJGlkIjoiMzAiLCJDb2xvciI6eyIkaWQiOiIzMSIsIkEiOjI1NSwiUiI6MCwiRyI6MCwiQiI6MH19LCJNYXhXaWR0aCI6MjAwLjAsIk1heEhlaWdodCI6IkluZmluaXR5IiwiU21hcnRGb3JlZ3JvdW5kSXNBY3RpdmUiOmZhbHNlLCJIb3Jpem9udGFsQWxpZ25tZW50IjowLCJWZXJ0aWNhbEFsaWdubWVudCI6MCwiU21hcnRGb3JlZ3JvdW5kIjpudWxsLCJNYXJnaW4iOnsiJGlkIjoiMzIiLCJUb3AiOjAsIkxlZnQiOjAsIlJpZ2h0IjowLCJCb3R0b20iOjB9LCJQYWRkaW5nIjp7IiRpZCI6IjMzIiwiVG9wIjowLCJMZWZ0IjowLCJSaWdodCI6MCwiQm90dG9tIjowfSwiQmFja2dyb3VuZCI6eyIkaWQiOiIzNCIsIkNvbG9yIjp7IiRyZWYiOiIyMCJ9fSwiSXNWaXNpYmxlIjpmYWxzZSwiV2lkdGgiOjAuMCwiSGVpZ2h0IjowLjAsIkJvcmRlclN0eWxlIjpudWxsLCJQYXJlbnRTdHlsZSI6bnVsbH0sIlRvZGF5TWFya2VyU3R5bGUiOnsiJGlkIjoiMzUiLCJNYXJnaW4iOnsiJGlkIjoiMzYiLCJUb3AiOjAsIkxlZnQiOjAsIlJpZ2h0IjowLCJCb3R0b20iOjB9LCJQYWRkaW5nIjp7IiRpZCI6IjM3IiwiVG9wIjowLCJMZWZ0IjowLCJSaWdodCI6MCwiQm90dG9tIjowfSwiQmFja2dyb3VuZCI6eyIkaWQiOiIzOCIsIkNvbG9yIjp7IiRpZCI6IjM5IiwiQSI6MjU1LCJSIjoyNTUsIkciOjAsIkIiOjB9fSwiSXNWaXNpYmxlIjp0cnVlLCJXaWR0aCI6MC4wLCJIZWlnaHQiOjAuMCwiQm9yZGVyU3R5bGUiOm51bGwsIlBhcmVudFN0eWxlIjpudWxsfSwiU2NhbGVTdHlsZSI6eyIkaWQiOiI0MCIsIlNob3dTZWdtZW50U2VwYXJhdG9ycyI6ZmFsc2UsIlNlZ21lbnRTZXBhcmF0b3JPcGFjaXR5IjozMCwiRm9udFNldHRpbmdzIjp7IiRpZCI6IjQxIiwiRm9udFNpemUiOjksIkZvbnROYW1lIjoiQ2FsaWJyaSIsIklzQm9sZCI6ZmFsc2UsIklzSXRhbGljIjpmYWxzZSwiSXNVbmRlcmxpbmVkIjpmYWxzZSwiUGFyZW50U3R5bGUiOm51bGx9LCJBdXRvU2l6ZSI6MCwiRm9yZWdyb3VuZCI6eyIkaWQiOiI0MiIsIkNvbG9yIjp7IiRpZCI6IjQzIiwiQSI6MjU1LCJSIjoyNTUsIkciOjI1NSwiQiI6MjU1fX0sIk1heFdpZHRoIjoyMDAuMCwiTWF4SGVpZ2h0IjoiSW5maW5pdHkiLCJTbWFydEZvcmVncm91bmRJc0FjdGl2ZSI6ZmFsc2UsIkhvcml6b250YWxBbGlnbm1lbnQiOjAsIlZlcnRpY2FsQWxpZ25tZW50IjoxLCJTbWFydEZvcmVncm91bmQiOm51bGwsIk1hcmdpbiI6eyIkaWQiOiI0NCIsIlRvcCI6MCwiTGVmdCI6NSwiUmlnaHQiOjAsIkJvdHRvbSI6MH0sIlBhZGRpbmciOnsiJGlkIjoiNDUiLCJUb3AiOjAsIkxlZnQiOjAsIlJpZ2h0IjowLCJCb3R0b20iOjB9LCJCYWNrZ3JvdW5kIjp7IiRpZCI6IjQ2IiwiQ29sb3IiOnsiJHJlZiI6IjIwIn19LCJJc1Zpc2libGUiOnRydWUsIldpZHRoIjowLjAsIkhlaWdodCI6MC4wLCJCb3JkZXJTdHlsZSI6bnVsbCwiUGFyZW50U3R5bGUiOm51bGx9LCJFbGFwc2VkVGltZUJhY2tncm91bmQiOnsiJGlkIjoiNDciLCJDb2xvciI6eyIkaWQiOiI0OCIsIkEiOjc3LCJSIjoyNTUsIkciOjAsIkIiOjB9fSwiQXBwZW5kWWVhck9uWWVhckNoYW5nZSI6ZmFsc2UsIkVsYXBzZWRUaW1lRm9ybWF0IjoxLCJUb2RheU1hcmtlclBvc2l0aW9uIjowLCJRdWlja1Bvc2l0aW9uIjozLCJBYnNvbHV0ZVBvc2l0aW9uIjozNzEuMjUsIk1hcmdpbiI6eyIkaWQiOiI0OSIsIlRvcCI6MCwiTGVmdCI6MTAsIlJpZ2h0IjoxMCwiQm90dG9tIjowfSwiUGFkZGluZyI6eyIkaWQiOiI1MCIsIlRvcCI6MCwiTGVmdCI6MCwiUmlnaHQiOjAsIkJvdHRvbSI6MH0sIkJhY2tncm91bmQiOnsiJGlkIjoiNTEiLCJDb2xvciI6eyIkaWQiOiI1MiIsIkEiOjI1NSwiUiI6NjgsIkciOjg0LCJCIjoxMDZ9fSwiSXNWaXNpYmxlIjp0cnVlLCJXaWR0aCI6MC4wLCJIZWlnaHQiOjAuMCwiQm9yZGVyU3R5bGUiOm51bGwsIlBhcmVudFN0eWxlIjpudWxsfSwiRGVmYXVsdE1pbGVzdG9uZVN0eWxlIjp7IiRpZCI6IjUzIiwiU2hhcGUiOjIsIkNvbm5lY3Rvck1hcmdpbiI6eyIkaWQiOiI1NCIsIlRvcCI6MCwiTGVmdCI6MiwiUmlnaHQiOjIsIkJvdHRvbSI6MH0sIkNvbm5lY3RvclN0eWxlIjp7IiRpZCI6IjU1IiwiTGluZUNvbG9yIjp7IiRpZCI6IjU2IiwiJHR5cGUiOiJOTFJFLkNvbW1vbi5Eb20uU29saWRDb2xvckJydXNoLCBOTFJFLkNvbW1vbiIsIkNvbG9yIjp7IiRpZCI6IjU3IiwiQSI6MjU1LCJSIjo3OSwiRyI6MTI5LCJCIjoxODl9fSwiTGluZVdlaWdodCI6MS4wLCJMaW5lVHlwZSI6MCwiUGFyZW50U3R5bGUiOm51bGx9LCJJc0JlbG93VGltZWJhbmQiOmZhbHNlLCJIaWRlRGF0ZSI6ZmFsc2UsIlNoYXBlU2l6ZSI6MSwiU3BhY2luZyI6Mi4wLCJQYWRkaW5nIjp7IiRpZCI6IjU4IiwiVG9wIjo3LCJMZWZ0IjozLCJSaWdodCI6MCwiQm90dG9tIjoyfSwiU2hhcGVTdHlsZSI6eyIkaWQiOiI1OSIsIk1hcmdpbiI6eyIkaWQiOiI2MCIsIlRvcCI6MCwiTGVmdCI6MCwiUmlnaHQiOjAsIkJvdHRvbSI6MH0sIlBhZGRpbmciOnsiJGlkIjoiNjEiLCJUb3AiOjAsIkxlZnQiOjAsIlJpZ2h0IjowLCJCb3R0b20iOjB9LCJCYWNrZ3JvdW5kIjp7IiRpZCI6IjYyIiwiQ29sb3IiOnsiJGlkIjoiNjMiLCJBIjoyNTUsIlIiOjAsIkciOjExNCwiQiI6MTg4fX0sIklzVmlzaWJsZSI6dHJ1ZSwiV2lkdGgiOjEzLjAsIkhlaWdodCI6MTMuMCwiQm9yZGVyU3R5bGUiOnsiJGlkIjoiNjQiLCJMaW5lQ29sb3IiOnsiJGlkIjoiNjUiLCIkdHlwZSI6Ik5MUkUuQ29tbW9uLkRvbS5Tb2xpZENvbG9yQnJ1c2gsIE5MUkUuQ29tbW9uIiwiQ29sb3IiOnsiJGlkIjoiNjYiLCJBIjoyNTUsIlIiOjI1NSwiRyI6MCwiQiI6MH19LCJMaW5lV2VpZ2h0IjowLjAsIkxpbmVUeXBlIjowLCJQYXJlbnRTdHlsZSI6bnVsbH0sIlBhcmVudFN0eWxlIjpudWxsfSwiVGl0bGVTdHlsZSI6eyIkaWQiOiI2NyIsIkZvbnRTZXR0aW5ncyI6eyIkaWQiOiI2OCIsIkZvbnRTaXplIjoxMSwiRm9udE5hbWUiOiJDYWxpYnJpIiwiSXNCb2xkIjp0cnVlLCJJc0l0YWxpYyI6ZmFsc2UsIklzVW5kZXJsaW5lZCI6ZmFsc2UsIlBhcmVudFN0eWxlIjpudWxsfSwiQXV0b1NpemUiOjAsIkZvcmVncm91bmQiOnsiJGlkIjoiNjkiLCJDb2xvciI6eyIkaWQiOiI3MCIsIkEiOjI1NSwiUiI6MCwiRyI6MCwiQiI6MH19LCJNYXhXaWR0aCI6MjAwLjAsIk1heEhlaWdodCI6IkluZmluaXR5IiwiU21hcnRGb3JlZ3JvdW5kSXNBY3RpdmUiOmZhbHNlLCJIb3Jpem9udGFsQWxpZ25tZW50IjowLCJWZXJ0aWNhbEFsaWdubWVudCI6MCwiU21hcnRGb3JlZ3JvdW5kIjpudWxsLCJNYXJnaW4iOnsiJGlkIjoiNzEiLCJUb3AiOjAsIkxlZnQiOjAsIlJpZ2h0IjowLCJCb3R0b20iOjB9LCJQYWRkaW5nIjp7IiRpZCI6IjcyIiwiVG9wIjowLCJMZWZ0IjowLCJSaWdodCI6MCwiQm90dG9tIjowfSwiQmFja2dyb3VuZCI6eyIkaWQiOiI3MyIsIkNvbG9yIjp7IiRyZWYiOiIyMCJ9fSwiSXNWaXNpYmxlIjp0cnVlLCJXaWR0aCI6MC4wLCJIZWlnaHQiOjAuMCwiQm9yZGVyU3R5bGUiOm51bGwsIlBhcmVudFN0eWxlIjpudWxsfSwiRGF0ZVN0eWxlIjp7IiRpZCI6Ijc0IiwiRm9udFNldHRpbmdzIjp7IiRpZCI6Ijc1IiwiRm9udFNpemUiOjEwLCJGb250TmFtZSI6IkNhbGlicmkiLCJJc0JvbGQiOmZhbHNlLCJJc0l0YWxpYyI6ZmFsc2UsIklzVW5kZXJsaW5lZCI6ZmFsc2UsIlBhcmVudFN0eWxlIjpudWxsfSwiQXV0b1NpemUiOjAsIkZvcmVncm91bmQiOnsiJGlkIjoiNzYiLCJDb2xvciI6eyIkaWQiOiI3NyIsIkEiOjI1NSwiUiI6MTY1LCJHIjoxNjUsIkIiOjE2NX19LCJNYXhXaWR0aCI6MjAwLjAsIk1heEhlaWdodCI6IkluZmluaXR5IiwiU21hcnRGb3JlZ3JvdW5kSXNBY3RpdmUiOmZhbHNlLCJIb3Jpem9udGFsQWxpZ25tZW50IjowLCJWZXJ0aWNhbEFsaWdubWVudCI6MCwiU21hcnRGb3JlZ3JvdW5kIjpudWxsLCJNYXJnaW4iOnsiJGlkIjoiNzgiLCJUb3AiOjAsIkxlZnQiOjAsIlJpZ2h0IjowLCJCb3R0b20iOjB9LCJQYWRkaW5nIjp7IiRpZCI6Ijc5IiwiVG9wIjowLCJMZWZ0IjowLCJSaWdodCI6MCwiQm90dG9tIjowfSwiQmFja2dyb3VuZCI6eyIkaWQiOiI4MCIsIkNvbG9yIjp7IiRyZWYiOiIyMCJ9fSwiSXNWaXNpYmxlIjp0cnVlLCJXaWR0aCI6MC4wLCJIZWlnaHQiOjAuMCwiQm9yZGVyU3R5bGUiOm51bGwsIlBhcmVudFN0eWxlIjpudWxsfSwiRGF0ZUZvcm1hdCI6eyIkaWQiOiI4MSIsIkZvcm1hdFN0cmluZyI6ImRkZCB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EZWZhdWx0VGFza1N0eWxlIjp7IiRpZCI6IjgyIiwiU2hhcGUiOjEsIlNoYXBlVGhpY2tuZXNzIjoyLCJEdXJhdGlvbkZvcm1hdCI6MCwiSW5jbHVkZU5vbldvcmtpbmdEYXlzSW5EdXJhdGlvbiI6ZmFsc2UsIlBlcmNlbnRhZ2VDb21wbGV0ZVN0eWxlIjp7IiRpZCI6IjgzIiwiRm9udFNldHRpbmdzIjp7IiRpZCI6Ijg0IiwiRm9udFNpemUiOjEwLCJGb250TmFtZSI6IkNhbGlicmkiLCJJc0JvbGQiOmZhbHNlLCJJc0l0YWxpYyI6ZmFsc2UsIklzVW5kZXJsaW5lZCI6ZmFsc2UsIlBhcmVudFN0eWxlIjpudWxsfSwiQXV0b1NpemUiOjAsIkZvcmVncm91bmQiOnsiJGlkIjoiODUiLCJDb2xvciI6eyIkaWQiOiI4NiIsIkEiOjI1NSwiUiI6MTkyLCJHIjo4MCwiQiI6Nzd9fSwiTWF4V2lkdGgiOjIwMC4wLCJNYXhIZWlnaHQiOiJJbmZpbml0eSIsIlNtYXJ0Rm9yZWdyb3VuZElzQWN0aXZlIjpmYWxzZSwiSG9yaXpvbnRhbEFsaWdubWVudCI6MCwiVmVydGljYWxBbGlnbm1lbnQiOjAsIlNtYXJ0Rm9yZWdyb3VuZCI6bnVsbCwiTWFyZ2luIjp7IiRpZCI6Ijg3IiwiVG9wIjowLCJMZWZ0IjowLCJSaWdodCI6MCwiQm90dG9tIjowfSwiUGFkZGluZyI6eyIkaWQiOiI4OCIsIlRvcCI6MCwiTGVmdCI6MCwiUmlnaHQiOjAsIkJvdHRvbSI6MH0sIkJhY2tncm91bmQiOnsiJGlkIjoiODkiLCJDb2xvciI6eyIkcmVmIjoiMjAifX0sIklzVmlzaWJsZSI6dHJ1ZSwiV2lkdGgiOjAuMCwiSGVpZ2h0IjowLjAsIkJvcmRlclN0eWxlIjpudWxsLCJQYXJlbnRTdHlsZSI6bnVsbH0sIkR1cmF0aW9uU3R5bGUiOnsiJGlkIjoiOTAiLCJGb250U2V0dGluZ3MiOnsiJGlkIjoiOTEiLCJGb250U2l6ZSI6MTAsIkZvbnROYW1lIjoiQ2FsaWJyaSIsIklzQm9sZCI6ZmFsc2UsIklzSXRhbGljIjpmYWxzZSwiSXNVbmRlcmxpbmVkIjpmYWxzZSwiUGFyZW50U3R5bGUiOm51bGx9LCJBdXRvU2l6ZSI6MCwiRm9yZWdyb3VuZCI6eyIkaWQiOiI5MiIsIkNvbG9yIjp7IiRpZCI6IjkzIiwiQSI6MjU1LCJSIjoyMzcsIkciOjEyNSwiQiI6NDl9fSwiTWF4V2lkdGgiOjIwMC4wLCJNYXhIZWlnaHQiOiJJbmZpbml0eSIsIlNtYXJ0Rm9yZWdyb3VuZElzQWN0aXZlIjpmYWxzZSwiSG9yaXpvbnRhbEFsaWdubWVudCI6MCwiVmVydGljYWxBbGlnbm1lbnQiOjAsIlNtYXJ0Rm9yZWdyb3VuZCI6bnVsbCwiTWFyZ2luIjp7IiRpZCI6Ijk0IiwiVG9wIjowLCJMZWZ0IjowLCJSaWdodCI6MCwiQm90dG9tIjowfSwiUGFkZGluZyI6eyIkaWQiOiI5NSIsIlRvcCI6MCwiTGVmdCI6MCwiUmlnaHQiOjAsIkJvdHRvbSI6MH0sIkJhY2tncm91bmQiOnsiJGlkIjoiOTYiLCJDb2xvciI6eyIkcmVmIjoiMjAifX0sIklzVmlzaWJsZSI6dHJ1ZSwiV2lkdGgiOjAuMCwiSGVpZ2h0IjowLjAsIkJvcmRlclN0eWxlIjpudWxsLCJQYXJlbnRTdHlsZSI6bnVsbH0sIkhvcml6b250YWxDb25uZWN0b3JTdHlsZSI6eyIkaWQiOiI5NyIsIkxpbmVDb2xvciI6eyIkaWQiOiI5OCIsIiR0eXBlIjoiTkxSRS5Db21tb24uRG9tLlNvbGlkQ29sb3JCcnVzaCwgTkxSRS5Db21tb24iLCJDb2xvciI6eyIkaWQiOiI5OSIsIkEiOjI1NSwiUiI6MjA0LCJHIjoyMDQsIkIiOjIwNH19LCJMaW5lV2VpZ2h0IjowLjAsIkxpbmVUeXBlIjowLCJQYXJlbnRTdHlsZSI6bnVsbH0sIlZlcnRpY2FsQ29ubmVjdG9yU3R5bGUiOnsiJGlkIjoiMTAwIiwiTGluZUNvbG9yIjp7IiRpZCI6IjEwMSIsIiR0eXBlIjoiTkxSRS5Db21tb24uRG9tLlNvbGlkQ29sb3JCcnVzaCwgTkxSRS5Db21tb24iLCJDb2xvciI6eyIkaWQiOiIxMDIiLCJBIjoyNTUsIlIiOjIwNCwiRyI6MjA0LCJCIjoyMDR9fSwiTGluZVdlaWdodCI6MC4wLCJMaW5lVHlwZSI6MCwiUGFyZW50U3R5bGUiOm51bGx9LCJNYXJnaW4iOm51bGwsIlN0YXJ0RGF0ZVBvc2l0aW9uIjo0LCJFbmREYXRlUG9zaXRpb24iOjQsIkRhdGVJc1Zpc2libGUiOnRydWUsIlRpdGxlUG9zaXRpb24iOjMsIkR1cmF0aW9uUG9zaXRpb24iOjYsIlBlcmNlbnRhZ2VDb21wbGV0ZWRQb3NpdGlvbiI6NiwiU3BhY2luZyI6MTAsIklzQmVsb3dUaW1lYmFuZCI6ZmFsc2UsIlBlcmNlbnRhZ2VDb21wbGV0ZVNoYXBlT3BhY2l0eSI6MzUsIlNoYXBlU3R5bGUiOnsiJGlkIjoiMTAzIiwiTWFyZ2luIjp7IiRpZCI6IjEwNCIsIlRvcCI6MCwiTGVmdCI6NCwiUmlnaHQiOjQsIkJvdHRvbSI6MH0sIlBhZGRpbmciOnsiJGlkIjoiMTA1IiwiVG9wIjowLCJMZWZ0IjowLCJSaWdodCI6MCwiQm90dG9tIjowfSwiQmFja2dyb3VuZCI6eyIkaWQiOiIxMDYiLCJDb2xvciI6eyIkaWQiOiIxMDciLCJBIjoyNTUsIlIiOjAsIkciOjExNCwiQiI6MTg4fX0sIklzVmlzaWJsZSI6dHJ1ZSwiV2lkdGgiOjAuMCwiSGVpZ2h0IjoyMi4wLCJCb3JkZXJTdHlsZSI6eyIkaWQiOiIxMDgiLCJMaW5lQ29sb3IiOnsiJGlkIjoiMTA5IiwiJHR5cGUiOiJOTFJFLkNvbW1vbi5Eb20uU29saWRDb2xvckJydXNoLCBOTFJFLkNvbW1vbiIsIkNvbG9yIjp7IiRpZCI6IjExMCIsIkEiOjI1NSwiUiI6MjU1LCJHIjowLCJCIjowfX0sIkxpbmVXZWlnaHQiOjAuMCwiTGluZVR5cGUiOjAsIlBhcmVudFN0eWxlIjpudWxsfSwiUGFyZW50U3R5bGUiOm51bGx9LCJUaXRsZVN0eWxlIjp7IiRpZCI6IjExMSIsIkZvbnRTZXR0aW5ncyI6eyIkaWQiOiIxMTIiLCJGb250U2l6ZSI6MTEsIkZvbnROYW1lIjoiQ2FsaWJyaSIsIklzQm9sZCI6ZmFsc2UsIklzSXRhbGljIjpmYWxzZSwiSXNVbmRlcmxpbmVkIjpmYWxzZSwiUGFyZW50U3R5bGUiOm51bGx9LCJBdXRvU2l6ZSI6MCwiRm9yZWdyb3VuZCI6eyIkaWQiOiIxMTMiLCJDb2xvciI6eyIkaWQiOiIxMTQiLCJBIjoyNTUsIlIiOjE2NSwiRyI6MTY1LCJCIjoxNjV9fSwiTWF4V2lkdGgiOjIwMC4wLCJNYXhIZWlnaHQiOiJJbmZpbml0eSIsIlNtYXJ0Rm9yZWdyb3VuZElzQWN0aXZlIjpmYWxzZSwiSG9yaXpvbnRhbEFsaWdubWVudCI6MiwiVmVydGljYWxBbGlnbm1lbnQiOjAsIlNtYXJ0Rm9yZWdyb3VuZCI6bnVsbCwiTWFyZ2luIjp7IiRpZCI6IjExNSIsIlRvcCI6MCwiTGVmdCI6MCwiUmlnaHQiOjAsIkJvdHRvbSI6MH0sIlBhZGRpbmciOnsiJGlkIjoiMTE2IiwiVG9wIjowLCJMZWZ0IjowLCJSaWdodCI6MCwiQm90dG9tIjowfSwiQmFja2dyb3VuZCI6eyIkaWQiOiIxMTciLCJDb2xvciI6eyIkcmVmIjoiMjAifX0sIklzVmlzaWJsZSI6dHJ1ZSwiV2lkdGgiOjAuMCwiSGVpZ2h0IjowLjAsIkJvcmRlclN0eWxlIjpudWxsLCJQYXJlbnRTdHlsZSI6bnVsbH0sIkRhdGVTdHlsZSI6eyIkaWQiOiIxMTgiLCJGb250U2V0dGluZ3MiOnsiJGlkIjoiMTE5IiwiRm9udFNpemUiOjEyLCJGb250TmFtZSI6IkNhbGlicmkiLCJJc0JvbGQiOmZhbHNlLCJJc0l0YWxpYyI6ZmFsc2UsIklzVW5kZXJsaW5lZCI6ZmFsc2UsIlBhcmVudFN0eWxlIjpudWxsfSwiQXV0b1NpemUiOjAsIkZvcmVncm91bmQiOnsiJGlkIjoiMTIwIiwiQ29sb3IiOnsiJGlkIjoiMTIxIiwiQSI6MjU1LCJSIjoyNTUsIkciOjI1NSwiQiI6MjU1fX0sIk1heFdpZHRoIjoyMDAuMCwiTWF4SGVpZ2h0IjoiSW5maW5pdHkiLCJTbWFydEZvcmVncm91bmRJc0FjdGl2ZSI6ZmFsc2UsIkhvcml6b250YWxBbGlnbm1lbnQiOjAsIlZlcnRpY2FsQWxpZ25tZW50IjowLCJTbWFydEZvcmVncm91bmQiOm51bGwsIk1hcmdpbiI6eyIkaWQiOiIxMjIiLCJUb3AiOjAsIkxlZnQiOjAsIlJpZ2h0IjowLCJCb3R0b20iOjB9LCJQYWRkaW5nIjp7IiRpZCI6IjEyMyIsIlRvcCI6MCwiTGVmdCI6MCwiUmlnaHQiOjAsIkJvdHRvbSI6MH0sIkJhY2tncm91bmQiOnsiJGlkIjoiMTI0IiwiQ29sb3IiOnsiJHJlZiI6IjIwIn19LCJJc1Zpc2libGUiOnRydWUsIldpZHRoIjowLjAsIkhlaWdodCI6MC4wLCJCb3JkZXJTdHlsZSI6bnVsbCwiUGFyZW50U3R5bGUiOm51bGx9LCJEYXRlRm9ybWF0Ijp7IiRpZCI6IjEyNSIsIkZvcm1hdFN0cmluZyI6Ik0v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wsIl9leHBsaWNpdGx5U2V0Ijp7IiRpZCI6IjEyNiIsIlNoYXBlU3R5bGUiOmZhbHNlLCJUaXRsZVN0eWxlIjpmYWxzZSwiRGF0ZVN0eWxlIjpmYWxzZSwiSG9yaXpvbnRhbENvbm5lY3RvclN0eWxlIjpmYWxzZSwiVmVydGljYWxDb25uZWN0b3JTdHlsZSI6ZmFsc2UsIlBlcmNlbnRhZ2VDb21wbGV0ZVNoYXBlT3BhY2l0eSI6ZmFsc2UsIlNoYXBlIjpmYWxzZSwiU2hhcGVUaGlja25lc3MiOmZhbHNlLCJEdXJhdGlvbkZvcm1hdCI6ZmFsc2UsIkluY2x1ZGVOb25Xb3JraW5nRGF5c0luRHVyYXRpb24iOmZhbHNlLCJNYXJnaW4iOmZhbHNlLCJTdGFydERhdGVQb3NpdGlvbiI6ZmFsc2UsIkVuZERhdGVQb3NpdGlvbiI6ZmFsc2UsIlRpdGxlUG9zaXRpb24iOmZhbHNlLCJEdXJhdGlvblBvc2l0aW9uIjpmYWxzZSwiUGVyY2VudGFnZUNvbXBsZXRlZFBvc2l0aW9uIjpmYWxzZSwiU3BhY2luZyI6ZmFsc2UsIklzQmVsb3dUaW1lYmFuZCI6ZmFsc2UsIkRhdGVGb3JtYXQiOmZhbHNlLCJJc1Zpc2libGUiOmZhbHNlfX0sIlNob3dFbGFwc2VkVGltZUdyYWRpZW50U3R5bGUiOmZhbHNlfSwiU2NhbGUiOnsiJGlkIjoiMTI3IiwiU3RhcnREYXRlIjoiMjAxNy0wNS0xOFQwMDowMDowMCIsIkVuZERhdGUiOiIyMDE3LTA3LTAzVDIzOjU5OjU5Ljk5OVoiLCJGb3JtYXQiOiJ3IiwiVHlwZSI6MSwiQXV0b0RhdGVSYW5nZSI6dHJ1ZSwiV29ya2luZ0RheXMiOjMxLCJUb2RheU1hcmtlclRleHQiOiJUb2RheSIsIkF1dG9TY2FsZVR5cGUiOmZhbHNlfSwiTWlsZXN0b25lcyI6W3siJGlkIjoiMTI4IiwiRGF0ZSI6IjIwMTctMDUtMTlUMjM6NTk6MDAiLCJTdHlsZSI6eyIkaWQiOiIxMjkiLCJTaGFwZSI6MTMsIkNvbm5lY3Rvck1hcmdpbiI6eyIkcmVmIjoiNTQifSwiQ29ubmVjdG9yU3R5bGUiOnsiJGlkIjoiMTMwIiwiTGluZUNvbG9yIjp7IiRpZCI6IjEzMSIsIiR0eXBlIjoiTkxSRS5Db21tb24uRG9tLlNvbGlkQ29sb3JCcnVzaCwgTkxSRS5Db21tb24iLCJDb2xvciI6eyIkaWQiOiIxMzIiLCJBIjoyNTUsIlIiOjI1NSwiRyI6MTkyLCJCIjowfX0sIkxpbmVXZWlnaHQiOjEuMCwiTGluZVR5cGUiOjAsIlBhcmVudFN0eWxlIjp7IiRyZWYiOiI1NSJ9fSwiSXNCZWxvd1RpbWViYW5kIjp0cnVlLCJIaWRlRGF0ZSI6ZmFsc2UsIlNoYXBlU2l6ZSI6MywiU3BhY2luZyI6MC4wLCJQYWRkaW5nIjp7IiRpZCI6IjEzMyIsIlRvcCI6MCwiTGVmdCI6MCwiUmlnaHQiOjAsIkJvdHRvbSI6MH0sIlNoYXBlU3R5bGUiOnsiJGlkIjoiMTM0IiwiTWFyZ2luIjp7IiRyZWYiOiI2MCJ9LCJQYWRkaW5nIjp7IiRyZWYiOiI2MSJ9LCJCYWNrZ3JvdW5kIjp7IiRpZCI6IjEzNSIsIkNvbG9yIjp7IiRpZCI6IjEzNiIsIkEiOjI1NSwiUiI6MjU1LCJHIjoxOTIsIkIiOjB9fSwiSXNWaXNpYmxlIjp0cnVlLCJXaWR0aCI6MTMuNSwiSGVpZ2h0IjoxNS4wLCJCb3JkZXJTdHlsZSI6eyIkaWQiOiIxMzciLCJMaW5lQ29sb3IiOnsiJHJlZiI6IjY1In0sIkxpbmVXZWlnaHQiOjAuMCwiTGluZVR5cGUiOjAsIlBhcmVudFN0eWxlIjp7IiRyZWYiOiI2NCJ9fSwiUGFyZW50U3R5bGUiOnsiJHJlZiI6IjU5In19LCJUaXRsZVN0eWxlIjp7IiRpZCI6IjEzOCIsIkZvbnRTZXR0aW5ncyI6eyIkaWQiOiIxMzkiLCJGb250U2l6ZSI6OCwiRm9udE5hbWUiOiJDYWxpYnJpIiwiSXNCb2xkIjp0cnVlLCJJc0l0YWxpYyI6ZmFsc2UsIklzVW5kZXJsaW5lZCI6ZmFsc2UsIlBhcmVudFN0eWxlIjp7IiRyZWYiOiI2OCJ9fSwiQXV0b1NpemUiOjIsIkZvcmVncm91bmQiOnsiJHJlZiI6IjY5In0sIk1heFdpZHRoIjo0MC41LCJNYXhIZWlnaHQiOiJJbmZpbml0eSIsIlNtYXJ0Rm9yZWdyb3VuZElzQWN0aXZlIjpmYWxzZSwiSG9yaXpvbnRhbEFsaWdubWVudCI6MSwiVmVydGljYWxBbGlnbm1lbnQiOjAsIlNtYXJ0Rm9yZWdyb3VuZCI6bnVsbCwiTWFyZ2luIjp7IiRyZWYiOiI3MSJ9LCJQYWRkaW5nIjp7IiRyZWYiOiI3MiJ9LCJCYWNrZ3JvdW5kIjp7IiRyZWYiOiI3MyJ9LCJJc1Zpc2libGUiOnRydWUsIldpZHRoIjowLjAsIkhlaWdodCI6MC4wLCJCb3JkZXJTdHlsZSI6eyIkaWQiOiIxNDAiLCJMaW5lQ29sb3IiOm51bGwsIkxpbmVXZWlnaHQiOjAuMCwiTGluZVR5cGUiOjAsIlBhcmVudFN0eWxlIjpudWxsfSwiUGFyZW50U3R5bGUiOnsiJHJlZiI6IjY3In19LCJEYXRlU3R5bGUiOnsiJGlkIjoiMTQxIiwiRm9udFNldHRpbmdzIjp7IiRpZCI6IjE0MiIsIkZvbnRTaXplIjo3LCJGb250TmFtZSI6IkNhbGlicmkiLCJJc0JvbGQiOmZhbHNlLCJJc0l0YWxpYyI6ZmFsc2UsIklzVW5kZXJsaW5lZCI6ZmFsc2UsIlBhcmVudFN0eWxlIjp7IiRyZWYiOiI3NSJ9fSwiQXV0b1NpemUiOjIsIkZvcmVncm91bmQiOnsiJHJlZiI6Ijc2In0sIk1heFdpZHRoIjozMi4yNSwiTWF4SGVpZ2h0IjoiSW5maW5pdHkiLCJTbWFydEZvcmVncm91bmRJc0FjdGl2ZSI6ZmFsc2UsIkhvcml6b250YWxBbGlnbm1lbnQiOjAsIlZlcnRpY2FsQWxpZ25tZW50IjowLCJTbWFydEZvcmVncm91bmQiOm51bGwsIk1hcmdpbiI6eyIkcmVmIjoiNzgifSwiUGFkZGluZyI6eyIkcmVmIjoiNzkifSwiQmFja2dyb3VuZCI6eyIkcmVmIjoiODAifSwiSXNWaXNpYmxlIjp0cnVlLCJXaWR0aCI6MC4wLCJIZWlnaHQiOjAuMCwiQm9yZGVyU3R5bGUiOnsiJGlkIjoiMTQzIiwiTGluZUNvbG9yIjpudWxsLCJMaW5lV2VpZ2h0IjowLjAsIkxpbmVUeXBlIjowLCJQYXJlbnRTdHlsZSI6bnVsbH0sIlBhcmVudFN0eWxlIjp7IiRyZWYiOiI3NCJ9fSwiRGF0ZUZvcm1hdCI6eyIkcmVmIjoiODEifSwiSXNWaXNpYmxlIjp0cnVlLCJQYXJlbnRTdHlsZSI6eyIkcmVmIjoiNTMifX0sIkluZGV4IjoxLCJQZXJjZW50YWdlQ29tcGxldGUiOm51bGwsIlBvc2l0aW9uIjp7IlJhdGlvIjowLjExNDk2OTI0NjQ3NTc4NDg3LCJJc0N1c3RvbSI6dHJ1ZX0sIkRhdGVGb3JtYXQiOnsiJHJlZiI6IjgxIn0sIklkIjoiY2U0OWI0NjEtZGFkYS00YjRiLWE4MDEtNmY5N2M1ZDY5MTIwIiwiSW1wb3J0SWQiOm51bGwsIlRpdGxlIjoiTWlsZXN0b25lIDEiLCJOb3RlIjpudWxsLCJIeXBlcmxpbmsiOm51bGwsIklzQ2hhbmdlZCI6ZmFsc2UsIklzTmV3Ijp0cnVlfSx7IiRpZCI6IjE0NCIsIkRhdGUiOiIyMDE3LTA1LTIzVDIzOjU5OjAwIiwiU3R5bGUiOnsiJGlkIjoiMTQ1IiwiU2hhcGUiOjEsIkNvbm5lY3Rvck1hcmdpbiI6eyIkcmVmIjoiNTQifSwiQ29ubmVjdG9yU3R5bGUiOnsiJGlkIjoiMTQ2IiwiTGluZUNvbG9yIjp7IiRpZCI6IjE0NyIsIiR0eXBlIjoiTkxSRS5Db21tb24uRG9tLlNvbGlkQ29sb3JCcnVzaCwgTkxSRS5Db21tb24iLCJDb2xvciI6eyIkaWQiOiIxNDgiLCJBIjoyNTUsIlIiOjkxLCJHIjoxNTUsIkIiOjIxM319LCJMaW5lV2VpZ2h0IjoxLjAsIkxpbmVUeXBlIjowLCJQYXJlbnRTdHlsZSI6eyIkcmVmIjoiNTUifX0sIklzQmVsb3dUaW1lYmFuZCI6dHJ1ZSwiSGlkZURhdGUiOmZhbHNlLCJTaGFwZVNpemUiOjMsIlNwYWNpbmciOjAuMCwiUGFkZGluZyI6eyIkaWQiOiIxNDkiLCJUb3AiOjAsIkxlZnQiOjAsIlJpZ2h0IjowLCJCb3R0b20iOjB9LCJTaGFwZVN0eWxlIjp7IiRpZCI6IjE1MCIsIk1hcmdpbiI6eyIkcmVmIjoiNjAifSwiUGFkZGluZyI6eyIkcmVmIjoiNjEifSwiQmFja2dyb3VuZCI6eyIkaWQiOiIxNTEiLCJDb2xvciI6eyIkaWQiOiIxNTIiLCJBIjoyNTUsIlIiOjkxLCJHIjoxNTUsIkIiOjIxM319LCJJc1Zpc2libGUiOnRydWUsIldpZHRoIjoxMy41LCJIZWlnaHQiOjE1LjAsIkJvcmRlclN0eWxlIjp7IiRpZCI6IjE1MyIsIkxpbmVDb2xvciI6eyIkcmVmIjoiNjUifSwiTGluZVdlaWdodCI6MC4wLCJMaW5lVHlwZSI6MCwiUGFyZW50U3R5bGUiOnsiJHJlZiI6IjY0In19LCJQYXJlbnRTdHlsZSI6eyIkcmVmIjoiNTkifX0sIlRpdGxlU3R5bGUiOnsiJGlkIjoiMTU0IiwiRm9udFNldHRpbmdzIjp7IiRpZCI6IjE1NSIsIkZvbnRTaXplIjo4LCJGb250TmFtZSI6IkNhbGlicmkiLCJJc0JvbGQiOnRydWUsIklzSXRhbGljIjpmYWxzZSwiSXNVbmRlcmxpbmVkIjpmYWxzZSwiUGFyZW50U3R5bGUiOnsiJHJlZiI6IjY4In19LCJBdXRvU2l6ZSI6MiwiRm9yZWdyb3VuZCI6eyIkcmVmIjoiNjkifSwiTWF4V2lkdGgiOjQwLjUsIk1heEhlaWdodCI6IkluZmluaXR5IiwiU21hcnRGb3JlZ3JvdW5kSXNBY3RpdmUiOmZhbHNlLCJIb3Jpem9udGFsQWxpZ25tZW50IjoxLCJWZXJ0aWNhbEFsaWdubWVudCI6MCwiU21hcnRGb3JlZ3JvdW5kIjpudWxsLCJNYXJnaW4iOnsiJHJlZiI6IjcxIn0sIlBhZGRpbmciOnsiJHJlZiI6IjcyIn0sIkJhY2tncm91bmQiOnsiJHJlZiI6IjczIn0sIklzVmlzaWJsZSI6dHJ1ZSwiV2lkdGgiOjAuMCwiSGVpZ2h0IjowLjAsIkJvcmRlclN0eWxlIjp7IiRpZCI6IjE1NiIsIkxpbmVDb2xvciI6bnVsbCwiTGluZVdlaWdodCI6MC4wLCJMaW5lVHlwZSI6MCwiUGFyZW50U3R5bGUiOm51bGx9LCJQYXJlbnRTdHlsZSI6eyIkcmVmIjoiNjcifX0sIkRhdGVTdHlsZSI6eyIkaWQiOiIxNTciLCJGb250U2V0dGluZ3MiOnsiJGlkIjoiMTU4IiwiRm9udFNpemUiOjcsIkZvbnROYW1lIjoiQ2FsaWJyaSIsIklzQm9sZCI6ZmFsc2UsIklzSXRhbGljIjpmYWxzZSwiSXNVbmRlcmxpbmVkIjpmYWxzZSwiUGFyZW50U3R5bGUiOnsiJHJlZiI6Ijc1In19LCJBdXRvU2l6ZSI6MiwiRm9yZWdyb3VuZCI6eyIkcmVmIjoiNzYifSwiTWF4V2lkdGgiOjM1LjI1LCJNYXhIZWlnaHQiOiJJbmZpbml0eSIsIlNtYXJ0Rm9yZWdyb3VuZElzQWN0aXZlIjpmYWxzZSwiSG9yaXpvbnRhbEFsaWdubWVudCI6MCwiVmVydGljYWxBbGlnbm1lbnQiOjAsIlNtYXJ0Rm9yZWdyb3VuZCI6bnVsbCwiTWFyZ2luIjp7IiRyZWYiOiI3OCJ9LCJQYWRkaW5nIjp7IiRyZWYiOiI3OSJ9LCJCYWNrZ3JvdW5kIjp7IiRyZWYiOiI4MCJ9LCJJc1Zpc2libGUiOnRydWUsIldpZHRoIjowLjAsIkhlaWdodCI6MC4wLCJCb3JkZXJTdHlsZSI6eyIkaWQiOiIxNTkiLCJMaW5lQ29sb3IiOm51bGwsIkxpbmVXZWlnaHQiOjAuMCwiTGluZVR5cGUiOjAsIlBhcmVudFN0eWxlIjpudWxsfSwiUGFyZW50U3R5bGUiOnsiJHJlZiI6Ijc0In19LCJEYXRlRm9ybWF0Ijp7IiRyZWYiOiI4MSJ9LCJJc1Zpc2libGUiOnRydWUsIlBhcmVudFN0eWxlIjp7IiRyZWYiOiI1MyJ9fSwiSW5kZXgiOjIsIlBlcmNlbnRhZ2VDb21wbGV0ZSI6bnVsbCwiUG9zaXRpb24iOnsiUmF0aW8iOjAuMCwiSXNDdXN0b20iOmZhbHNlfSwiRGF0ZUZvcm1hdCI6eyIkcmVmIjoiODEifSwiSWQiOiJmZjdkZWNiNi1lMGRiLTQ4NTEtYWM3Ny1jYzg5MDI0NDAwMDciLCJJbXBvcnRJZCI6bnVsbCwiVGl0bGUiOiJNaWxlc3RvbmUgMiIsIk5vdGUiOm51bGwsIkh5cGVybGluayI6bnVsbCwiSXNDaGFuZ2VkIjpmYWxzZSwiSXNOZXciOnRydWV9LHsiJGlkIjoiMTYwIiwiRGF0ZSI6IjIwMTctMDYtMDNUMjM6NTk6MDAiLCJTdHlsZSI6eyIkaWQiOiIxNjEiLCJTaGFwZSI6MSwiQ29ubmVjdG9yTWFyZ2luIjp7IiRyZWYiOiI1NCJ9LCJDb25uZWN0b3JTdHlsZSI6eyIkaWQiOiIxNjIiLCJMaW5lQ29sb3IiOnsiJGlkIjoiMTYzIiwiJHR5cGUiOiJOTFJFLkNvbW1vbi5Eb20uU29saWRDb2xvckJydXNoLCBOTFJFLkNvbW1vbiIsIkNvbG9yIjp7IiRpZCI6IjE2NCIsIkEiOjI1NSwiUiI6MjM3LCJHIjoxMjUsIkIiOjQ5fX0sIkxpbmVXZWlnaHQiOjEuMCwiTGluZVR5cGUiOjAsIlBhcmVudFN0eWxlIjp7IiRyZWYiOiI1NSJ9fSwiSXNCZWxvd1RpbWViYW5kIjp0cnVlLCJIaWRlRGF0ZSI6ZmFsc2UsIlNoYXBlU2l6ZSI6MywiU3BhY2luZyI6MC4wLCJQYWRkaW5nIjp7IiRpZCI6IjE2NSIsIlRvcCI6MCwiTGVmdCI6MCwiUmlnaHQiOjAsIkJvdHRvbSI6MH0sIlNoYXBlU3R5bGUiOnsiJGlkIjoiMTY2IiwiTWFyZ2luIjp7IiRyZWYiOiI2MCJ9LCJQYWRkaW5nIjp7IiRyZWYiOiI2MSJ9LCJCYWNrZ3JvdW5kIjp7IiRpZCI6IjE2NyIsIkNvbG9yIjp7IiRpZCI6IjE2OCIsIkEiOjI1NSwiUiI6MjM3LCJHIjoxMjUsIkIiOjQ5fX0sIklzVmlzaWJsZSI6dHJ1ZSwiV2lkdGgiOjEzLjUsIkhlaWdodCI6MTUuMCwiQm9yZGVyU3R5bGUiOnsiJGlkIjoiMTY5IiwiTGluZUNvbG9yIjp7IiRyZWYiOiI2NSJ9LCJMaW5lV2VpZ2h0IjowLjAsIkxpbmVUeXBlIjowLCJQYXJlbnRTdHlsZSI6eyIkcmVmIjoiNjQifX0sIlBhcmVudFN0eWxlIjp7IiRyZWYiOiI1OSJ9fSwiVGl0bGVTdHlsZSI6eyIkaWQiOiIxNzAiLCJGb250U2V0dGluZ3MiOnsiJGlkIjoiMTcxIiwiRm9udFNpemUiOjgsIkZvbnROYW1lIjoiQ2FsaWJyaSIsIklzQm9sZCI6dHJ1ZSwiSXNJdGFsaWMiOmZhbHNlLCJJc1VuZGVybGluZWQiOmZhbHNlLCJQYXJlbnRTdHlsZSI6eyIkcmVmIjoiNjgifX0sIkF1dG9TaXplIjoyLCJGb3JlZ3JvdW5kIjp7IiRyZWYiOiI2OSJ9LCJNYXhXaWR0aCI6NDAuNSwiTWF4SGVpZ2h0IjoiSW5maW5pdHkiLCJTbWFydEZvcmVncm91bmRJc0FjdGl2ZSI6ZmFsc2UsIkhvcml6b250YWxBbGlnbm1lbnQiOjEsIlZlcnRpY2FsQWxpZ25tZW50IjowLCJTbWFydEZvcmVncm91bmQiOm51bGwsIk1hcmdpbiI6eyIkcmVmIjoiNzEifSwiUGFkZGluZyI6eyIkcmVmIjoiNzIifSwiQmFja2dyb3VuZCI6eyIkcmVmIjoiNzMifSwiSXNWaXNpYmxlIjp0cnVlLCJXaWR0aCI6MC4wLCJIZWlnaHQiOjAuMCwiQm9yZGVyU3R5bGUiOnsiJGlkIjoiMTcyIiwiTGluZUNvbG9yIjpudWxsLCJMaW5lV2VpZ2h0IjowLjAsIkxpbmVUeXBlIjowLCJQYXJlbnRTdHlsZSI6bnVsbH0sIlBhcmVudFN0eWxlIjp7IiRyZWYiOiI2NyJ9fSwiRGF0ZVN0eWxlIjp7IiRpZCI6IjE3MyIsIkZvbnRTZXR0aW5ncyI6eyIkaWQiOiIxNzQiLCJGb250U2l6ZSI6NywiRm9udE5hbWUiOiJDYWxpYnJpIiwiSXNCb2xkIjpmYWxzZSwiSXNJdGFsaWMiOmZhbHNlLCJJc1VuZGVybGluZWQiOmZhbHNlLCJQYXJlbnRTdHlsZSI6eyIkcmVmIjoiNzUifX0sIkF1dG9TaXplIjoyLCJGb3JlZ3JvdW5kIjp7IiRyZWYiOiI3NiJ9LCJNYXhXaWR0aCI6MjcuMCwiTWF4SGVpZ2h0IjoiSW5maW5pdHkiLCJTbWFydEZvcmVncm91bmRJc0FjdGl2ZSI6ZmFsc2UsIkhvcml6b250YWxBbGlnbm1lbnQiOjAsIlZlcnRpY2FsQWxpZ25tZW50IjowLCJTbWFydEZvcmVncm91bmQiOm51bGwsIk1hcmdpbiI6eyIkcmVmIjoiNzgifSwiUGFkZGluZyI6eyIkcmVmIjoiNzkifSwiQmFja2dyb3VuZCI6eyIkcmVmIjoiODAifSwiSXNWaXNpYmxlIjp0cnVlLCJXaWR0aCI6MC4wLCJIZWlnaHQiOjAuMCwiQm9yZGVyU3R5bGUiOnsiJGlkIjoiMTc1IiwiTGluZUNvbG9yIjpudWxsLCJMaW5lV2VpZ2h0IjowLjAsIkxpbmVUeXBlIjowLCJQYXJlbnRTdHlsZSI6bnVsbH0sIlBhcmVudFN0eWxlIjp7IiRyZWYiOiI3NCJ9fSwiRGF0ZUZvcm1hdCI6eyIkcmVmIjoiODEifSwiSXNWaXNpYmxlIjp0cnVlLCJQYXJlbnRTdHlsZSI6eyIkcmVmIjoiNTMifX0sIkluZGV4IjozLCJQZXJjZW50YWdlQ29tcGxldGUiOm51bGwsIlBvc2l0aW9uIjp7IlJhdGlvIjowLjA4MzM5NzYyNTExMDc2NzUwOSwiSXNDdXN0b20iOnRydWV9LCJEYXRlRm9ybWF0Ijp7IiRyZWYiOiI4MSJ9LCJJZCI6Ijk0MzhiODVlLWUxZjUtNDA2MS05ODA3LTMzYmQ0NzQ4OTA5NCIsIkltcG9ydElkIjpudWxsLCJUaXRsZSI6Ik1pbGVzdG9uZSAzIiwiTm90ZSI6bnVsbCwiSHlwZXJsaW5rIjpudWxsLCJJc0NoYW5nZWQiOmZhbHNlLCJJc05ldyI6dHJ1ZX0seyIkaWQiOiIxNzYiLCJEYXRlIjoiMjAxNy0wNi0xOFQyMzo1OTowMCIsIlN0eWxlIjp7IiRpZCI6IjE3NyIsIlNoYXBlIjoxLCJDb25uZWN0b3JNYXJnaW4iOnsiJHJlZiI6IjU0In0sIkNvbm5lY3RvclN0eWxlIjp7IiRpZCI6IjE3OCIsIkxpbmVDb2xvciI6eyIkaWQiOiIxNzkiLCIkdHlwZSI6Ik5MUkUuQ29tbW9uLkRvbS5Tb2xpZENvbG9yQnJ1c2gsIE5MUkUuQ29tbW9uIiwiQ29sb3IiOnsiJGlkIjoiMTgwIiwiQSI6MjU1LCJSIjoxNzgsIkciOjE0LCJCIjoxOH19LCJMaW5lV2VpZ2h0IjoxLjAsIkxpbmVUeXBlIjowLCJQYXJlbnRTdHlsZSI6eyIkcmVmIjoiNTUifX0sIklzQmVsb3dUaW1lYmFuZCI6dHJ1ZSwiSGlkZURhdGUiOmZhbHNlLCJTaGFwZVNpemUiOjMsIlNwYWNpbmciOjAuMCwiUGFkZGluZyI6eyIkaWQiOiIxODEiLCJUb3AiOjAsIkxlZnQiOjAsIlJpZ2h0IjowLCJCb3R0b20iOjB9LCJTaGFwZVN0eWxlIjp7IiRpZCI6IjE4MiIsIk1hcmdpbiI6eyIkcmVmIjoiNjAifSwiUGFkZGluZyI6eyIkcmVmIjoiNjEifSwiQmFja2dyb3VuZCI6eyIkaWQiOiIxODMiLCJDb2xvciI6eyIkaWQiOiIxODQiLCJBIjoyNTUsIlIiOjE3OCwiRyI6MTQsIkIiOjE4fX0sIklzVmlzaWJsZSI6dHJ1ZSwiV2lkdGgiOjEzLjUsIkhlaWdodCI6MTUuMCwiQm9yZGVyU3R5bGUiOnsiJGlkIjoiMTg1IiwiTGluZUNvbG9yIjp7IiRyZWYiOiI2NSJ9LCJMaW5lV2VpZ2h0IjowLjAsIkxpbmVUeXBlIjowLCJQYXJlbnRTdHlsZSI6eyIkcmVmIjoiNjQifX0sIlBhcmVudFN0eWxlIjp7IiRyZWYiOiI1OSJ9fSwiVGl0bGVTdHlsZSI6eyIkaWQiOiIxODYiLCJGb250U2V0dGluZ3MiOnsiJGlkIjoiMTg3IiwiRm9udFNpemUiOjgsIkZvbnROYW1lIjoiQ2FsaWJyaSIsIklzQm9sZCI6dHJ1ZSwiSXNJdGFsaWMiOmZhbHNlLCJJc1VuZGVybGluZWQiOmZhbHNlLCJQYXJlbnRTdHlsZSI6eyIkcmVmIjoiNjgifX0sIkF1dG9TaXplIjoyLCJGb3JlZ3JvdW5kIjp7IiRyZWYiOiI2OSJ9LCJNYXhXaWR0aCI6NDAuNSwiTWF4SGVpZ2h0IjoiSW5maW5pdHkiLCJTbWFydEZvcmVncm91bmRJc0FjdGl2ZSI6ZmFsc2UsIkhvcml6b250YWxBbGlnbm1lbnQiOjEsIlZlcnRpY2FsQWxpZ25tZW50IjowLCJTbWFydEZvcmVncm91bmQiOm51bGwsIk1hcmdpbiI6eyIkcmVmIjoiNzEifSwiUGFkZGluZyI6eyIkcmVmIjoiNzIifSwiQmFja2dyb3VuZCI6eyIkcmVmIjoiNzMifSwiSXNWaXNpYmxlIjp0cnVlLCJXaWR0aCI6MC4wLCJIZWlnaHQiOjAuMCwiQm9yZGVyU3R5bGUiOnsiJGlkIjoiMTg4IiwiTGluZUNvbG9yIjpudWxsLCJMaW5lV2VpZ2h0IjowLjAsIkxpbmVUeXBlIjowLCJQYXJlbnRTdHlsZSI6bnVsbH0sIlBhcmVudFN0eWxlIjp7IiRyZWYiOiI2NyJ9fSwiRGF0ZVN0eWxlIjp7IiRpZCI6IjE4OSIsIkZvbnRTZXR0aW5ncyI6eyIkaWQiOiIxOTAiLCJGb250U2l6ZSI6NywiRm9udE5hbWUiOiJDYWxpYnJpIiwiSXNCb2xkIjpmYWxzZSwiSXNJdGFsaWMiOmZhbHNlLCJJc1VuZGVybGluZWQiOmZhbHNlLCJQYXJlbnRTdHlsZSI6eyIkcmVmIjoiNzUifX0sIkF1dG9TaXplIjoyLCJGb3JlZ3JvdW5kIjp7IiRyZWYiOiI3NiJ9LCJNYXhXaWR0aCI6MzMuMCwiTWF4SGVpZ2h0IjoiSW5maW5pdHkiLCJTbWFydEZvcmVncm91bmRJc0FjdGl2ZSI6ZmFsc2UsIkhvcml6b250YWxBbGlnbm1lbnQiOjAsIlZlcnRpY2FsQWxpZ25tZW50IjowLCJTbWFydEZvcmVncm91bmQiOm51bGwsIk1hcmdpbiI6eyIkcmVmIjoiNzgifSwiUGFkZGluZyI6eyIkcmVmIjoiNzkifSwiQmFja2dyb3VuZCI6eyIkcmVmIjoiODAifSwiSXNWaXNpYmxlIjp0cnVlLCJXaWR0aCI6MC4wLCJIZWlnaHQiOjAuMCwiQm9yZGVyU3R5bGUiOnsiJGlkIjoiMTkxIiwiTGluZUNvbG9yIjpudWxsLCJMaW5lV2VpZ2h0IjowLjAsIkxpbmVUeXBlIjowLCJQYXJlbnRTdHlsZSI6bnVsbH0sIlBhcmVudFN0eWxlIjp7IiRyZWYiOiI3NCJ9fSwiRGF0ZUZvcm1hdCI6eyIkcmVmIjoiODEifSwiSXNWaXNpYmxlIjp0cnVlLCJQYXJlbnRTdHlsZSI6eyIkcmVmIjoiNTMifX0sIkluZGV4Ijo0LCJQZXJjZW50YWdlQ29tcGxldGUiOm51bGwsIlBvc2l0aW9uIjp7IlJhdGlvIjowLjAsIklzQ3VzdG9tIjpmYWxzZX0sIkRhdGVGb3JtYXQiOnsiJHJlZiI6IjgxIn0sIklkIjoiZDY1NWYwODktNDc3Yi00MzZmLWFjYzUtMzA0ODBlYWU4NGU1IiwiSW1wb3J0SWQiOm51bGwsIlRpdGxlIjoiTWlsZXN0b25lIDQiLCJOb3RlIjpudWxsLCJIeXBlcmxpbmsiOm51bGwsIklzQ2hhbmdlZCI6ZmFsc2UsIklzTmV3Ijp0cnVlfSx7IiRpZCI6IjE5MiIsIkRhdGUiOiIyMDE3LTA3LTAzVDIzOjU5OjAwIiwiU3R5bGUiOnsiJGlkIjoiMTkzIiwiU2hhcGUiOjE0LCJDb25uZWN0b3JNYXJnaW4iOnsiJHJlZiI6IjU0In0sIkNvbm5lY3RvclN0eWxlIjp7IiRpZCI6IjE5NCIsIkxpbmVDb2xvciI6eyIkaWQiOiIxOTUiLCIkdHlwZSI6Ik5MUkUuQ29tbW9uLkRvbS5Tb2xpZENvbG9yQnJ1c2gsIE5MUkUuQ29tbW9uIiwiQ29sb3IiOnsiJGlkIjoiMTk2IiwiQSI6MjU1LCJSIjoxMTIsIkciOjE3MywiQiI6NzF9fSwiTGluZVdlaWdodCI6MS4wLCJMaW5lVHlwZSI6MCwiUGFyZW50U3R5bGUiOnsiJHJlZiI6IjU1In19LCJJc0JlbG93VGltZWJhbmQiOnRydWUsIkhpZGVEYXRlIjpmYWxzZSwiU2hhcGVTaXplIjozLCJTcGFjaW5nIjowLjAsIlBhZGRpbmciOnsiJGlkIjoiMTk3IiwiVG9wIjowLCJMZWZ0IjowLCJSaWdodCI6MCwiQm90dG9tIjowfSwiU2hhcGVTdHlsZSI6eyIkaWQiOiIxOTgiLCJNYXJnaW4iOnsiJHJlZiI6IjYwIn0sIlBhZGRpbmciOnsiJHJlZiI6IjYxIn0sIkJhY2tncm91bmQiOnsiJGlkIjoiMTk5IiwiQ29sb3IiOnsiJGlkIjoiMjAwIiwiQSI6MjU1LCJSIjoxMTIsIkciOjE3MywiQiI6NzF9fSwiSXNWaXNpYmxlIjp0cnVlLCJXaWR0aCI6MTMuNSwiSGVpZ2h0IjoxNS4wLCJCb3JkZXJTdHlsZSI6eyIkaWQiOiIyMDEiLCJMaW5lQ29sb3IiOnsiJHJlZiI6IjY1In0sIkxpbmVXZWlnaHQiOjAuMCwiTGluZVR5cGUiOjAsIlBhcmVudFN0eWxlIjp7IiRyZWYiOiI2NCJ9fSwiUGFyZW50U3R5bGUiOnsiJHJlZiI6IjU5In19LCJUaXRsZVN0eWxlIjp7IiRpZCI6IjIwMiIsIkZvbnRTZXR0aW5ncyI6eyIkaWQiOiIyMDMiLCJGb250U2l6ZSI6OCwiRm9udE5hbWUiOiJDYWxpYnJpIiwiSXNCb2xkIjp0cnVlLCJJc0l0YWxpYyI6ZmFsc2UsIklzVW5kZXJsaW5lZCI6ZmFsc2UsIlBhcmVudFN0eWxlIjp7IiRyZWYiOiI2OCJ9fSwiQXV0b1NpemUiOjIsIkZvcmVncm91bmQiOnsiJHJlZiI6IjY5In0sIk1heFdpZHRoIjo0MC41LCJNYXhIZWlnaHQiOiJJbmZpbml0eSIsIlNtYXJ0Rm9yZWdyb3VuZElzQWN0aXZlIjpmYWxzZSwiSG9yaXpvbnRhbEFsaWdubWVudCI6MSwiVmVydGljYWxBbGlnbm1lbnQiOjAsIlNtYXJ0Rm9yZWdyb3VuZCI6bnVsbCwiTWFyZ2luIjp7IiRyZWYiOiI3MSJ9LCJQYWRkaW5nIjp7IiRyZWYiOiI3MiJ9LCJCYWNrZ3JvdW5kIjp7IiRyZWYiOiI3MyJ9LCJJc1Zpc2libGUiOnRydWUsIldpZHRoIjowLjAsIkhlaWdodCI6MC4wLCJCb3JkZXJTdHlsZSI6eyIkaWQiOiIyMDQiLCJMaW5lQ29sb3IiOm51bGwsIkxpbmVXZWlnaHQiOjAuMCwiTGluZVR5cGUiOjAsIlBhcmVudFN0eWxlIjpudWxsfSwiUGFyZW50U3R5bGUiOnsiJHJlZiI6IjY3In19LCJEYXRlU3R5bGUiOnsiJGlkIjoiMjA1IiwiRm9udFNldHRpbmdzIjp7IiRpZCI6IjIwNiIsIkZvbnRTaXplIjo3LCJGb250TmFtZSI6IkNhbGlicmkiLCJJc0JvbGQiOmZhbHNlLCJJc0l0YWxpYyI6ZmFsc2UsIklzVW5kZXJsaW5lZCI6ZmFsc2UsIlBhcmVudFN0eWxlIjp7IiRyZWYiOiI3NSJ9fSwiQXV0b1NpemUiOjIsIkZvcmVncm91bmQiOnsiJHJlZiI6Ijc2In0sIk1heFdpZHRoIjozMC4wLCJNYXhIZWlnaHQiOiJJbmZpbml0eSIsIlNtYXJ0Rm9yZWdyb3VuZElzQWN0aXZlIjpmYWxzZSwiSG9yaXpvbnRhbEFsaWdubWVudCI6MCwiVmVydGljYWxBbGlnbm1lbnQiOjAsIlNtYXJ0Rm9yZWdyb3VuZCI6bnVsbCwiTWFyZ2luIjp7IiRyZWYiOiI3OCJ9LCJQYWRkaW5nIjp7IiRyZWYiOiI3OSJ9LCJCYWNrZ3JvdW5kIjp7IiRyZWYiOiI4MCJ9LCJJc1Zpc2libGUiOnRydWUsIldpZHRoIjowLjAsIkhlaWdodCI6MC4wLCJCb3JkZXJTdHlsZSI6eyIkaWQiOiIyMDciLCJMaW5lQ29sb3IiOm51bGwsIkxpbmVXZWlnaHQiOjAuMCwiTGluZVR5cGUiOjAsIlBhcmVudFN0eWxlIjpudWxsfSwiUGFyZW50U3R5bGUiOnsiJHJlZiI6Ijc0In19LCJEYXRlRm9ybWF0Ijp7IiRyZWYiOiI4MSJ9LCJJc1Zpc2libGUiOnRydWUsIlBhcmVudFN0eWxlIjp7IiRyZWYiOiI1MyJ9fSwiSW5kZXgiOjUsIlBlcmNlbnRhZ2VDb21wbGV0ZSI6bnVsbCwiUG9zaXRpb24iOnsiUmF0aW8iOjAuMDgzMzk3NjI1MTEwNzY3NTA5LCJJc0N1c3RvbSI6dHJ1ZX0sIkRhdGVGb3JtYXQiOnsiJHJlZiI6IjgxIn0sIklkIjoiMDBiNzk0OTgtMmY0MS00ODdhLWEyMjgtNTg2NGUzMGMwNDQ1IiwiSW1wb3J0SWQiOm51bGwsIlRpdGxlIjoiTWlsZXN0b25lIDUiLCJOb3RlIjpudWxsLCJIeXBlcmxpbmsiOm51bGwsIklzQ2hhbmdlZCI6ZmFsc2UsIklzTmV3Ijp0cnVlfV0sIlRhc2tzIjpbeyIkaWQiOiIyMDgiLCJHcm91cE5hbWUiOm51bGwsIlN0YXJ0RGF0ZSI6IjIwMTctMDUtMTlUMDA6MDA6MDBaIiwiRW5kRGF0ZSI6IjIwMTctMDYtMDJUMjM6NTk6MDBaIiwiUGVyY2VudGFnZUNvbXBsZXRlIjoxMDAuMCwiU3R5bGUiOnsiJGlkIjoiMjA5IiwiU2hhcGUiOjYsIlNoYXBlVGhpY2tuZXNzIjozLCJEdXJhdGlvbkZvcm1hdCI6MCwiSW5jbHVkZU5vbldvcmtpbmdEYXlzSW5EdXJhdGlvbiI6ZmFsc2UsIlBlcmNlbnRhZ2VDb21wbGV0ZVN0eWxlIjp7IiRpZCI6IjIxMCIsIkZvbnRTZXR0aW5ncyI6eyIkaWQiOiIyMTEiLCJGb250U2l6ZSI6MTAsIkZvbnROYW1lIjoiQ2FsaWJyaSIsIklzQm9sZCI6ZmFsc2UsIklzSXRhbGljIjpmYWxzZSwiSXNVbmRlcmxpbmVkIjpmYWxzZSwiUGFyZW50U3R5bGUiOnsiJHJlZiI6Ijg0In19LCJBdXRvU2l6ZSI6MCwiRm9yZWdyb3VuZCI6eyIkaWQiOiIyMTIiLCJDb2xvciI6eyIkaWQiOiIyMTMiLCJBIjoyNTUsIlIiOjIzNywiRyI6MTI1LCJCIjo0OX19LCJNYXhXaWR0aCI6MjAwLjAsIk1heEhlaWdodCI6IkluZmluaXR5IiwiU21hcnRGb3JlZ3JvdW5kSXNBY3RpdmUiOmZhbHNlLCJIb3Jpem9udGFsQWxpZ25tZW50IjowLCJWZXJ0aWNhbEFsaWdubWVudCI6MCwiU21hcnRGb3JlZ3JvdW5kIjpudWxsLCJNYXJnaW4iOnsiJHJlZiI6Ijg3In0sIlBhZGRpbmciOnsiJHJlZiI6Ijg4In0sIkJhY2tncm91bmQiOnsiJHJlZiI6Ijg5In0sIklzVmlzaWJsZSI6dHJ1ZSwiV2lkdGgiOjAuMCwiSGVpZ2h0IjowLjAsIkJvcmRlclN0eWxlIjp7IiRpZCI6IjIxNCIsIkxpbmVDb2xvciI6bnVsbCwiTGluZVdlaWdodCI6MC4wLCJMaW5lVHlwZSI6MCwiUGFyZW50U3R5bGUiOm51bGx9LCJQYXJlbnRTdHlsZSI6eyIkcmVmIjoiODMifX0sIkR1cmF0aW9uU3R5bGUiOnsiJGlkIjoiMjE1IiwiRm9udFNldHRpbmdzIjp7IiRpZCI6IjIxNiIsIkZvbnRTaXplIjoxMCwiRm9udE5hbWUiOiJDYWxpYnJpIiwiSXNCb2xkIjpmYWxzZSwiSXNJdGFsaWMiOmZhbHNlLCJJc1VuZGVybGluZWQiOmZhbHNlLCJQYXJlbnRTdHlsZSI6eyIkcmVmIjoiOTEifX0sIkF1dG9TaXplIjowLCJGb3JlZ3JvdW5kIjp7IiRyZWYiOiI5MiJ9LCJNYXhXaWR0aCI6MjAwLjAsIk1heEhlaWdodCI6IkluZmluaXR5IiwiU21hcnRGb3JlZ3JvdW5kSXNBY3RpdmUiOmZhbHNlLCJIb3Jpem9udGFsQWxpZ25tZW50IjowLCJWZXJ0aWNhbEFsaWdubWVudCI6MCwiU21hcnRGb3JlZ3JvdW5kIjpudWxsLCJNYXJnaW4iOnsiJHJlZiI6Ijk0In0sIlBhZGRpbmciOnsiJHJlZiI6Ijk1In0sIkJhY2tncm91bmQiOnsiJHJlZiI6Ijk2In0sIklzVmlzaWJsZSI6dHJ1ZSwiV2lkdGgiOjAuMCwiSGVpZ2h0IjowLjAsIkJvcmRlclN0eWxlIjp7IiRpZCI6IjIxNyIsIkxpbmVDb2xvciI6bnVsbCwiTGluZVdlaWdodCI6MC4wLCJMaW5lVHlwZSI6MCwiUGFyZW50U3R5bGUiOm51bGx9LCJQYXJlbnRTdHlsZSI6eyIkcmVmIjoiOTAifX0sIkhvcml6b250YWxDb25uZWN0b3JTdHlsZSI6eyIkaWQiOiIyMTgiLCJMaW5lQ29sb3IiOnsiJHJlZiI6Ijk4In0sIkxpbmVXZWlnaHQiOjAuMCwiTGluZVR5cGUiOjAsIlBhcmVudFN0eWxlIjp7IiRyZWYiOiI5NyJ9fSwiVmVydGljYWxDb25uZWN0b3JTdHlsZSI6eyIkaWQiOiIyMTkiLCJMaW5lQ29sb3IiOnsiJGlkIjoiMjIwIiwiJHR5cGUiOiJOTFJFLkNvbW1vbi5Eb20uU29saWRDb2xvckJydXNoLCBOTFJFLkNvbW1vbiIsIkNvbG9yIjp7IiRpZCI6IjIyMSIsIkEiOjI1NSwiUiI6MTEyLCJHIjoxNzMsIkIiOjcxfX0sIkxpbmVXZWlnaHQiOjEuMCwiTGluZVR5cGUiOjAsIlBhcmVudFN0eWxlIjp7IiRyZWYiOiIxMDAifX0sIk1hcmdpbiI6bnVsbCwiU3RhcnREYXRlUG9zaXRpb24iOjQsIkVuZERhdGVQb3NpdGlvbiI6NCwiRGF0ZUlzVmlzaWJsZSI6dHJ1ZSwiVGl0bGVQb3NpdGlvbiI6MywiRHVyYXRpb25Qb3NpdGlvbiI6NiwiUGVyY2VudGFnZUNvbXBsZXRlZFBvc2l0aW9uIjo2LCJTcGFjaW5nIjoxMCwiSXNCZWxvd1RpbWViYW5kIjpmYWxzZSwiUGVyY2VudGFnZUNvbXBsZXRlU2hhcGVPcGFjaXR5IjozNSwiU2hhcGVTdHlsZSI6eyIkaWQiOiIyMjIiLCJNYXJnaW4iOnsiJHJlZiI6IjEwNCJ9LCJQYWRkaW5nIjp7IiRpZCI6IjIyMyIsIlRvcCI6MywiTGVmdCI6MCwiUmlnaHQiOjAsIkJvdHRvbSI6NH0sIkJhY2tncm91bmQiOnsiJGlkIjoiMjI0IiwiQ29sb3IiOnsiJGlkIjoiMjI1IiwiQSI6MjU1LCJSIjoxNTAsIkciOjIxNCwiQiI6NjZ9fSwiSXNWaXNpYmxlIjp0cnVlLCJXaWR0aCI6MC4wLCJIZWlnaHQiOjE2LjUsIkJvcmRlclN0eWxlIjp7IiRpZCI6IjIyNiIsIkxpbmVDb2xvciI6eyIkaWQiOiIyMjciLCIkdHlwZSI6Ik5MUkUuQ29tbW9uLkRvbS5Tb2xpZENvbG9yQnJ1c2gsIE5MUkUuQ29tbW9uIiwiQ29sb3IiOnsiJGlkIjoiMjI4IiwiQSI6MjU1LCJSIjoyNTUsIkciOjAsIkIiOjB9fSwiTGluZVdlaWdodCI6MC4wLCJMaW5lVHlwZSI6MCwiUGFyZW50U3R5bGUiOm51bGx9LCJQYXJlbnRTdHlsZSI6eyIkcmVmIjoiMTAzIn19LCJUaXRsZVN0eWxlIjp7IiRpZCI6IjIyOSIsIkZvbnRTZXR0aW5ncyI6eyIkaWQiOiIyMzAiLCJGb250U2l6ZSI6OCwiRm9udE5hbWUiOiJDYWxpYnJpIiwiSXNCb2xkIjp0cnVlLCJJc0l0YWxpYyI6ZmFsc2UsIklzVW5kZXJsaW5lZCI6ZmFsc2UsIlBhcmVudFN0eWxlIjp7IiRyZWYiOiIxMTIifX0sIkF1dG9TaXplIjoyLCJGb3JlZ3JvdW5kIjp7IiRpZCI6IjIzMSIsIkNvbG9yIjp7IiRpZCI6IjIzMiIsIkEiOjI1NSwiUiI6MCwiRyI6MCwiQiI6MH19LCJNYXhXaWR0aCI6MzYuMCwiTWF4SGVpZ2h0IjoiSW5maW5pdHkiLCJTbWFydEZvcmVncm91bmRJc0FjdGl2ZSI6ZmFsc2UsIkhvcml6b250YWxBbGlnbm1lbnQiOjIsIlZlcnRpY2FsQWxpZ25tZW50IjowLCJTbWFydEZvcmVncm91bmQiOm51bGwsIk1hcmdpbiI6eyIkcmVmIjoiMTE1In0sIlBhZGRpbmciOnsiJHJlZiI6IjExNiJ9LCJCYWNrZ3JvdW5kIjp7IiRyZWYiOiIxMTcifSwiSXNWaXNpYmxlIjp0cnVlLCJXaWR0aCI6MC4wLCJIZWlnaHQiOjAuMCwiQm9yZGVyU3R5bGUiOnsiJGlkIjoiMjMzIiwiTGluZUNvbG9yIjpudWxsLCJMaW5lV2VpZ2h0IjowLjAsIkxpbmVUeXBlIjowLCJQYXJlbnRTdHlsZSI6bnVsbH0sIlBhcmVudFN0eWxlIjp7IiRyZWYiOiIxMTEifX0sIkRhdGVTdHlsZSI6eyIkaWQiOiIyMzQiLCJGb250U2V0dGluZ3MiOnsiJGlkIjoiMjM1IiwiRm9udFNpemUiOjcsIkZvbnROYW1lIjoiQ2FsaWJyaSIsIklzQm9sZCI6dHJ1ZSwiSXNJdGFsaWMiOmZhbHNlLCJJc1VuZGVybGluZWQiOmZhbHNlLCJQYXJlbnRTdHlsZSI6eyIkcmVmIjoiMTE5In19LCJBdXRvU2l6ZSI6MiwiRm9yZWdyb3VuZCI6eyIkaWQiOiIyMzYiLCJDb2xvciI6eyIkaWQiOiIyMzciLCJBIjoyNTUsIlIiOjExMiwiRyI6MTczLCJCIjo3MX19LCJNYXhXaWR0aCI6NDUuMCwiTWF4SGVpZ2h0IjoiSW5maW5pdHkiLCJTbWFydEZvcmVncm91bmRJc0FjdGl2ZSI6ZmFsc2UsIkhvcml6b250YWxBbGlnbm1lbnQiOjAsIlZlcnRpY2FsQWxpZ25tZW50IjowLCJTbWFydEZvcmVncm91bmQiOm51bGwsIk1hcmdpbiI6eyIkcmVmIjoiMTIyIn0sIlBhZGRpbmciOnsiJHJlZiI6IjEyMyJ9LCJCYWNrZ3JvdW5kIjp7IiRyZWYiOiIxMjQifSwiSXNWaXNpYmxlIjp0cnVlLCJXaWR0aCI6MC4wLCJIZWlnaHQiOjAuMCwiQm9yZGVyU3R5bGUiOnsiJGlkIjoiMjM4IiwiTGluZUNvbG9yIjpudWxsLCJMaW5lV2VpZ2h0IjowLjAsIkxpbmVUeXBlIjowLCJQYXJlbnRTdHlsZSI6bnVsbH0sIlBhcmVudFN0eWxlIjp7IiRyZWYiOiIxMTgifX0sIkRhdGVGb3JtYXQiOnsiJGlkIjoiMjM5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7IiRyZWYiOiI4MiJ9fSwiSW5kZXgiOjYsIlNtYXJ0RHVyYXRpb25BY3RpdmF0ZWQiOmZhbHNlLCJEYXRlRm9ybWF0Ijp7IiRyZWYiOiIyMzkifSwiSWQiOiIyNTA4ZWZhMi04ZmYzLTQ5ZGEtOGJjNi04MzdiMGMxMmYzZjIiLCJJbXBvcnRJZCI6bnVsbCwiVGl0bGUiOiJTRUNUSU9OIDEiLCJOb3RlIjpudWxsLCJIeXBlcmxpbmsiOm51bGwsIklzQ2hhbmdlZCI6ZmFsc2UsIklzTmV3Ijp0cnVlfSx7IiRpZCI6IjI0MCIsIkdyb3VwTmFtZSI6IjVmY2NiZTg2LWVkODktNGQ1OC1hMzgzLWI4ZDkyYjE0YzQ3YiIsIlN0YXJ0RGF0ZSI6IjIwMTctMDUtMTlUMDA6MDA6MDBaIiwiRW5kRGF0ZSI6IjIwMTctMDUtMjNUMjM6NTk6MDAiLCJQZXJjZW50YWdlQ29tcGxldGUiOm51bGwsIlN0eWxlIjp7IiRpZCI6IjI0MSIsIlNoYXBlIjo0LCJTaGFwZVRoaWNrbmVzcyI6MywiRHVyYXRpb25Gb3JtYXQiOjAsIkluY2x1ZGVOb25Xb3JraW5nRGF5c0luRHVyYXRpb24iOmZhbHNlLCJQZXJjZW50YWdlQ29tcGxldGVTdHlsZSI6eyIkaWQiOiIyNDIiLCJGb250U2V0dGluZ3MiOnsiJGlkIjoiMjQzIiwiRm9udFNpemUiOjEwLCJGb250TmFtZSI6IkNhbGlicmkiLCJJc0JvbGQiOmZhbHNlLCJJc0l0YWxpYyI6ZmFsc2UsIklzVW5kZXJsaW5lZCI6ZmFsc2UsIlBhcmVudFN0eWxlIjp7IiRyZWYiOiI4NCJ9fSwiQXV0b1NpemUiOjAsIkZvcmVncm91bmQiOnsiJHJlZiI6Ijg1In0sIk1heFdpZHRoIjoyMDAuMCwiTWF4SGVpZ2h0IjoiSW5maW5pdHkiLCJTbWFydEZvcmVncm91bmRJc0FjdGl2ZSI6ZmFsc2UsIkhvcml6b250YWxBbGlnbm1lbnQiOjAsIlZlcnRpY2FsQWxpZ25tZW50IjowLCJTbWFydEZvcmVncm91bmQiOm51bGwsIk1hcmdpbiI6eyIkcmVmIjoiODcifSwiUGFkZGluZyI6eyIkcmVmIjoiODgifSwiQmFja2dyb3VuZCI6eyIkcmVmIjoiODkifSwiSXNWaXNpYmxlIjp0cnVlLCJXaWR0aCI6MC4wLCJIZWlnaHQiOjAuMCwiQm9yZGVyU3R5bGUiOnsiJGlkIjoiMjQ0IiwiTGluZUNvbG9yIjpudWxsLCJMaW5lV2VpZ2h0IjowLjAsIkxpbmVUeXBlIjowLCJQYXJlbnRTdHlsZSI6bnVsbH0sIlBhcmVudFN0eWxlIjp7IiRyZWYiOiI4MyJ9fSwiRHVyYXRpb25TdHlsZSI6eyIkaWQiOiIyNDUiLCJGb250U2V0dGluZ3MiOnsiJGlkIjoiMjQ2IiwiRm9udFNpemUiOjEwLCJGb250TmFtZSI6IkNhbGlicmkiLCJJc0JvbGQiOmZhbHNlLCJJc0l0YWxpYyI6ZmFsc2UsIklzVW5kZXJsaW5lZCI6ZmFsc2UsIlBhcmVudFN0eWxlIjp7IiRyZWYiOiI5MSJ9fSwiQXV0b1NpemUiOjAsIkZvcmVncm91bmQiOnsiJHJlZiI6IjkyIn0sIk1heFdpZHRoIjoyMDAuMCwiTWF4SGVpZ2h0IjoiSW5maW5pdHkiLCJTbWFydEZvcmVncm91bmRJc0FjdGl2ZSI6ZmFsc2UsIkhvcml6b250YWxBbGlnbm1lbnQiOjAsIlZlcnRpY2FsQWxpZ25tZW50IjowLCJTbWFydEZvcmVncm91bmQiOm51bGwsIk1hcmdpbiI6eyIkcmVmIjoiOTQifSwiUGFkZGluZyI6eyIkcmVmIjoiOTUifSwiQmFja2dyb3VuZCI6eyIkcmVmIjoiOTYifSwiSXNWaXNpYmxlIjp0cnVlLCJXaWR0aCI6MC4wLCJIZWlnaHQiOjAuMCwiQm9yZGVyU3R5bGUiOnsiJGlkIjoiMjQ3IiwiTGluZUNvbG9yIjpudWxsLCJMaW5lV2VpZ2h0IjowLjAsIkxpbmVUeXBlIjowLCJQYXJlbnRTdHlsZSI6bnVsbH0sIlBhcmVudFN0eWxlIjp7IiRyZWYiOiI5MCJ9fSwiSG9yaXpvbnRhbENvbm5lY3RvclN0eWxlIjp7IiRpZCI6IjI0OCIsIkxpbmVDb2xvciI6eyIkcmVmIjoiOTgifSwiTGluZVdlaWdodCI6MC4wLCJMaW5lVHlwZSI6MCwiUGFyZW50U3R5bGUiOnsiJHJlZiI6Ijk3In19LCJWZXJ0aWNhbENvbm5lY3RvclN0eWxlIjp7IiRpZCI6IjI0OSIsIkxpbmVDb2xvciI6eyIkcmVmIjoiMTAxIn0sIkxpbmVXZWlnaHQiOjAuMCwiTGluZVR5cGUiOjAsIlBhcmVudFN0eWxlIjp7IiRyZWYiOiIxMDAifX0sIk1hcmdpbiI6bnVsbCwiU3RhcnREYXRlUG9zaXRpb24iOjYsIkVuZERhdGVQb3NpdGlvbiI6NiwiRGF0ZUlzVmlzaWJsZSI6ZmFsc2UsIlRpdGxlUG9zaXRpb24iOjIsIkR1cmF0aW9uUG9zaXRpb24iOjYsIlBlcmNlbnRhZ2VDb21wbGV0ZWRQb3NpdGlvbiI6MiwiU3BhY2luZyI6MTAsIklzQmVsb3dUaW1lYmFuZCI6ZmFsc2UsIlBlcmNlbnRhZ2VDb21wbGV0ZVNoYXBlT3BhY2l0eSI6MzUsIlNoYXBlU3R5bGUiOnsiJGlkIjoiMjUwIiwiTWFyZ2luIjp7IiRyZWYiOiIxMDQifSwiUGFkZGluZyI6eyIkaWQiOiIyNTEiLCJUb3AiOjAsIkxlZnQiOjAsIlJpZ2h0IjoyLCJCb3R0b20iOjB9LCJCYWNrZ3JvdW5kIjp7IiRpZCI6IjI1MiIsIkNvbG9yIjp7IiRpZCI6IjI1MyIsIkEiOjE3OCwiUiI6OTEsIkciOjE1NSwiQiI6MjEzfX0sIklzVmlzaWJsZSI6dHJ1ZSwiV2lkdGgiOjAuMCwiSGVpZ2h0IjoxMi4wLCJCb3JkZXJTdHlsZSI6eyIkaWQiOiIyNTQiLCJMaW5lQ29sb3IiOnsiJGlkIjoiMjU1IiwiJHR5cGUiOiJOTFJFLkNvbW1vbi5Eb20uU29saWRDb2xvckJydXNoLCBOTFJFLkNvbW1vbiIsIkNvbG9yIjp7IiRpZCI6IjI1NiIsIkEiOjI1NSwiUiI6MjU1LCJHIjowLCJCIjowfX0sIkxpbmVXZWlnaHQiOjAuMCwiTGluZVR5cGUiOjAsIlBhcmVudFN0eWxlIjpudWxsfSwiUGFyZW50U3R5bGUiOnsiJHJlZiI6IjEwMyJ9fSwiVGl0bGVTdHlsZSI6eyIkaWQiOiIyNTciLCJGb250U2V0dGluZ3MiOnsiJGlkIjoiMjU4IiwiRm9udFNpemUiOjgsIkZvbnROYW1lIjoiQ2FsaWJyaSIsIklzQm9sZCI6ZmFsc2UsIklzSXRhbGljIjpmYWxzZSwiSXNVbmRlcmxpbmVkIjpmYWxzZSwiUGFyZW50U3R5bGUiOnsiJHJlZiI6IjExMiJ9fSwiQXV0b1NpemUiOjIsIkZvcmVncm91bmQiOnsiJGlkIjoiMjU5IiwiQ29sb3IiOnsiJGlkIjoiMjYwIiwiQSI6MjU1LCJSIjoyNTUsIkciOjI1NSwiQiI6MjU1fX0sIk1heFdpZHRoIjoyOS4yNSwiTWF4SGVpZ2h0IjoiSW5maW5pdHkiLCJTbWFydEZvcmVncm91bmRJc0FjdGl2ZSI6ZmFsc2UsIkhvcml6b250YWxBbGlnbm1lbnQiOjIsIlZlcnRpY2FsQWxpZ25tZW50IjowLCJTbWFydEZvcmVncm91bmQiOm51bGwsIk1hcmdpbiI6eyIkcmVmIjoiMTE1In0sIlBhZGRpbmciOnsiJHJlZiI6IjExNiJ9LCJCYWNrZ3JvdW5kIjp7IiRyZWYiOiIxMTcifSwiSXNWaXNpYmxlIjp0cnVlLCJXaWR0aCI6MC4wLCJIZWlnaHQiOjAuMCwiQm9yZGVyU3R5bGUiOnsiJGlkIjoiMjYxIiwiTGluZUNvbG9yIjpudWxsLCJMaW5lV2VpZ2h0IjowLjAsIkxpbmVUeXBlIjowLCJQYXJlbnRTdHlsZSI6bnVsbH0sIlBhcmVudFN0eWxlIjp7IiRyZWYiOiIxMTEifX0sIkRhdGVTdHlsZSI6eyIkaWQiOiIyNjIiLCJGb250U2V0dGluZ3MiOnsiJGlkIjoiMjYzIiwiRm9udFNpemUiOjgsIkZvbnROYW1lIjoiQ2FsaWJyaSIsIklzQm9sZCI6ZmFsc2UsIklzSXRhbGljIjpmYWxzZSwiSXNVbmRlcmxpbmVkIjpmYWxzZSwiUGFyZW50U3R5bGUiOnsiJHJlZiI6IjExOSJ9fSwiQXV0b1NpemUiOjAsIkZvcmVncm91bmQiOnsiJGlkIjoiMjY0IiwiQ29sb3IiOnsiJGlkIjoiMjY1IiwiQSI6MjU1LCJSIjoxOTEsIkciOjE5MSwiQiI6MTkxfX0sIk1heFdpZHRoIjoyMDAuMCwiTWF4SGVpZ2h0IjoiSW5maW5pdHkiLCJTbWFydEZvcmVncm91bmRJc0FjdGl2ZSI6ZmFsc2UsIkhvcml6b250YWxBbGlnbm1lbnQiOjAsIlZlcnRpY2FsQWxpZ25tZW50IjowLCJTbWFydEZvcmVncm91bmQiOm51bGwsIk1hcmdpbiI6eyIkcmVmIjoiMTIyIn0sIlBhZGRpbmciOnsiJHJlZiI6IjEyMyJ9LCJCYWNrZ3JvdW5kIjp7IiRyZWYiOiIxMjQifSwiSXNWaXNpYmxlIjp0cnVlLCJXaWR0aCI6MC4wLCJIZWlnaHQiOjAuMCwiQm9yZGVyU3R5bGUiOnsiJGlkIjoiMjY2IiwiTGluZUNvbG9yIjpudWxsLCJMaW5lV2VpZ2h0IjowLjAsIkxpbmVUeXBlIjowLCJQYXJlbnRTdHlsZSI6bnVsbH0sIlBhcmVudFN0eWxlIjp7IiRyZWYiOiIxMTgifX0sIkRhdGVGb3JtYXQiOnsiJHJlZiI6IjEyNSJ9LCJJc1Zpc2libGUiOnRydWUsIlBhcmVudFN0eWxlIjp7IiRyZWYiOiI4MiJ9fSwiSW5kZXgiOjcsIlNtYXJ0RHVyYXRpb25BY3RpdmF0ZWQiOmZhbHNlLCJEYXRlRm9ybWF0Ijp7IiRyZWYiOiIxMjUifSwiSWQiOiI5MTE2Mjc4ZS01YzI5LTQ2YTAtODVkYi01Nzc2ZGEzMjJmM2YiLCJJbXBvcnRJZCI6bnVsbCwiVGl0bGUiOiJTdWItdGFzayIsIk5vdGUiOm51bGwsIkh5cGVybGluayI6bnVsbCwiSXNDaGFuZ2VkIjpmYWxzZSwiSXNOZXciOnRydWV9LHsiJGlkIjoiMjY3IiwiR3JvdXBOYW1lIjoiNWZjY2JlODYtZWQ4OS00ZDU4LWEzODMtYjhkOTJiMTRjNDdiIiwiU3RhcnREYXRlIjoiMjAxNy0wNS0yNFQwMDowMDowMFoiLCJFbmREYXRlIjoiMjAxNy0wNS0yOFQyMzo1OTowMCIsIlBlcmNlbnRhZ2VDb21wbGV0ZSI6bnVsbCwiU3R5bGUiOnsiJGlkIjoiMjY4IiwiU2hhcGUiOjQsIlNoYXBlVGhpY2tuZXNzIjozLCJEdXJhdGlvbkZvcm1hdCI6MCwiSW5jbHVkZU5vbldvcmtpbmdEYXlzSW5EdXJhdGlvbiI6ZmFsc2UsIlBlcmNlbnRhZ2VDb21wbGV0ZVN0eWxlIjp7IiRpZCI6IjI2OSIsIkZvbnRTZXR0aW5ncyI6eyIkaWQiOiIyNzAiLCJGb250U2l6ZSI6MTAsIkZvbnROYW1lIjoiQ2FsaWJyaSIsIklzQm9sZCI6ZmFsc2UsIklzSXRhbGljIjpmYWxzZSwiSXNVbmRlcmxpbmVkIjpmYWxzZSwiUGFyZW50U3R5bGUiOnsiJHJlZiI6Ijg0In19LCJBdXRvU2l6ZSI6MCwiRm9yZWdyb3VuZCI6eyIkcmVmIjoiODUifSwiTWF4V2lkdGgiOjIwMC4wLCJNYXhIZWlnaHQiOiJJbmZpbml0eSIsIlNtYXJ0Rm9yZWdyb3VuZElzQWN0aXZlIjpmYWxzZSwiSG9yaXpvbnRhbEFsaWdubWVudCI6MCwiVmVydGljYWxBbGlnbm1lbnQiOjAsIlNtYXJ0Rm9yZWdyb3VuZCI6bnVsbCwiTWFyZ2luIjp7IiRyZWYiOiI4NyJ9LCJQYWRkaW5nIjp7IiRyZWYiOiI4OCJ9LCJCYWNrZ3JvdW5kIjp7IiRyZWYiOiI4OSJ9LCJJc1Zpc2libGUiOnRydWUsIldpZHRoIjowLjAsIkhlaWdodCI6MC4wLCJCb3JkZXJTdHlsZSI6eyIkaWQiOiIyNzEiLCJMaW5lQ29sb3IiOm51bGwsIkxpbmVXZWlnaHQiOjAuMCwiTGluZVR5cGUiOjAsIlBhcmVudFN0eWxlIjpudWxsfSwiUGFyZW50U3R5bGUiOnsiJHJlZiI6IjgzIn19LCJEdXJhdGlvblN0eWxlIjp7IiRpZCI6IjI3MiIsIkZvbnRTZXR0aW5ncyI6eyIkaWQiOiIyNzMiLCJGb250U2l6ZSI6MTAsIkZvbnROYW1lIjoiQ2FsaWJyaSIsIklzQm9sZCI6ZmFsc2UsIklzSXRhbGljIjpmYWxzZSwiSXNVbmRlcmxpbmVkIjpmYWxzZSwiUGFyZW50U3R5bGUiOnsiJHJlZiI6IjkxIn19LCJBdXRvU2l6ZSI6MCwiRm9yZWdyb3VuZCI6eyIkcmVmIjoiOTIifSwiTWF4V2lkdGgiOjIwMC4wLCJNYXhIZWlnaHQiOiJJbmZpbml0eSIsIlNtYXJ0Rm9yZWdyb3VuZElzQWN0aXZlIjpmYWxzZSwiSG9yaXpvbnRhbEFsaWdubWVudCI6MCwiVmVydGljYWxBbGlnbm1lbnQiOjAsIlNtYXJ0Rm9yZWdyb3VuZCI6bnVsbCwiTWFyZ2luIjp7IiRyZWYiOiI5NCJ9LCJQYWRkaW5nIjp7IiRyZWYiOiI5NSJ9LCJCYWNrZ3JvdW5kIjp7IiRyZWYiOiI5NiJ9LCJJc1Zpc2libGUiOnRydWUsIldpZHRoIjowLjAsIkhlaWdodCI6MC4wLCJCb3JkZXJTdHlsZSI6eyIkaWQiOiIyNzQiLCJMaW5lQ29sb3IiOm51bGwsIkxpbmVXZWlnaHQiOjAuMCwiTGluZVR5cGUiOjAsIlBhcmVudFN0eWxlIjpudWxsfSwiUGFyZW50U3R5bGUiOnsiJHJlZiI6IjkwIn19LCJIb3Jpem9udGFsQ29ubmVjdG9yU3R5bGUiOnsiJGlkIjoiMjc1IiwiTGluZUNvbG9yIjp7IiRyZWYiOiI5OCJ9LCJMaW5lV2VpZ2h0IjowLjAsIkxpbmVUeXBlIjowLCJQYXJlbnRTdHlsZSI6eyIkcmVmIjoiOTcifX0sIlZlcnRpY2FsQ29ubmVjdG9yU3R5bGUiOnsiJGlkIjoiMjc2IiwiTGluZUNvbG9yIjp7IiRyZWYiOiIxMDEifSwiTGluZVdlaWdodCI6MC4wLCJMaW5lVHlwZSI6MCwiUGFyZW50U3R5bGUiOnsiJHJlZiI6IjEwMCJ9fSwiTWFyZ2luIjpudWxsLCJTdGFydERhdGVQb3NpdGlvbiI6NiwiRW5kRGF0ZVBvc2l0aW9uIjo2LCJEYXRlSXNWaXNpYmxlIjpmYWxzZSwiVGl0bGVQb3NpdGlvbiI6MiwiRHVyYXRpb25Qb3NpdGlvbiI6NiwiUGVyY2VudGFnZUNvbXBsZXRlZFBvc2l0aW9uIjoyLCJTcGFjaW5nIjoxMCwiSXNCZWxvd1RpbWViYW5kIjpmYWxzZSwiUGVyY2VudGFnZUNvbXBsZXRlU2hhcGVPcGFjaXR5IjozNSwiU2hhcGVTdHlsZSI6eyIkaWQiOiIyNzciLCJNYXJnaW4iOnsiJHJlZiI6IjEwNCJ9LCJQYWRkaW5nIjp7IiRpZCI6IjI3OCIsIlRvcCI6MCwiTGVmdCI6MCwiUmlnaHQiOjIsIkJvdHRvbSI6MH0sIkJhY2tncm91bmQiOnsiJGlkIjoiMjc5IiwiQ29sb3IiOnsiJGlkIjoiMjgwIiwiQSI6MTc4LCJSIjoxOTcsIkciOjkwLCJCIjoxN319LCJJc1Zpc2libGUiOnRydWUsIldpZHRoIjowLjAsIkhlaWdodCI6MTIuMCwiQm9yZGVyU3R5bGUiOnsiJGlkIjoiMjgxIiwiTGluZUNvbG9yIjp7IiRpZCI6IjI4MiIsIiR0eXBlIjoiTkxSRS5Db21tb24uRG9tLlNvbGlkQ29sb3JCcnVzaCwgTkxSRS5Db21tb24iLCJDb2xvciI6eyIkaWQiOiIyODMiLCJBIjoyNTUsIlIiOjI1NSwiRyI6MCwiQiI6MH19LCJMaW5lV2VpZ2h0IjowLjAsIkxpbmVUeXBlIjowLCJQYXJlbnRTdHlsZSI6bnVsbH0sIlBhcmVudFN0eWxlIjp7IiRyZWYiOiIxMDMifX0sIlRpdGxlU3R5bGUiOnsiJGlkIjoiMjg0IiwiRm9udFNldHRpbmdzIjp7IiRpZCI6IjI4NSIsIkZvbnRTaXplIjo4LCJGb250TmFtZSI6IkNhbGlicmkiLCJJc0JvbGQiOmZhbHNlLCJJc0l0YWxpYyI6ZmFsc2UsIklzVW5kZXJsaW5lZCI6ZmFsc2UsIlBhcmVudFN0eWxlIjp7IiRyZWYiOiIxMTIifX0sIkF1dG9TaXplIjoyLCJGb3JlZ3JvdW5kIjp7IiRpZCI6IjI4NiIsIkNvbG9yIjp7IiRpZCI6IjI4NyIsIkEiOjI1NSwiUiI6MjU1LCJHIjoyNTUsIkIiOjI1NX19LCJNYXhXaWR0aCI6MzUuMjUsIk1heEhlaWdodCI6IkluZmluaXR5IiwiU21hcnRGb3JlZ3JvdW5kSXNBY3RpdmUiOmZhbHNlLCJIb3Jpem9udGFsQWxpZ25tZW50IjoyLCJWZXJ0aWNhbEFsaWdubWVudCI6MCwiU21hcnRGb3JlZ3JvdW5kIjpudWxsLCJNYXJnaW4iOnsiJHJlZiI6IjExNSJ9LCJQYWRkaW5nIjp7IiRyZWYiOiIxMTYifSwiQmFja2dyb3VuZCI6eyIkcmVmIjoiMTE3In0sIklzVmlzaWJsZSI6dHJ1ZSwiV2lkdGgiOjAuMCwiSGVpZ2h0IjowLjAsIkJvcmRlclN0eWxlIjp7IiRpZCI6IjI4OCIsIkxpbmVDb2xvciI6bnVsbCwiTGluZVdlaWdodCI6MC4wLCJMaW5lVHlwZSI6MCwiUGFyZW50U3R5bGUiOm51bGx9LCJQYXJlbnRTdHlsZSI6eyIkcmVmIjoiMTExIn19LCJEYXRlU3R5bGUiOnsiJGlkIjoiMjg5IiwiRm9udFNldHRpbmdzIjp7IiRpZCI6IjI5MCIsIkZvbnRTaXplIjo4LCJGb250TmFtZSI6IkNhbGlicmkiLCJJc0JvbGQiOmZhbHNlLCJJc0l0YWxpYyI6ZmFsc2UsIklzVW5kZXJsaW5lZCI6ZmFsc2UsIlBhcmVudFN0eWxlIjp7IiRyZWYiOiIxMTkifX0sIkF1dG9TaXplIjowLCJGb3JlZ3JvdW5kIjp7IiRpZCI6IjI5MSIsIkNvbG9yIjp7IiRpZCI6IjI5MiIsIkEiOjI1NSwiUiI6MTkxLCJHIjoxOTEsIkIiOjE5MX19LCJNYXhXaWR0aCI6MjAwLjAsIk1heEhlaWdodCI6IkluZmluaXR5IiwiU21hcnRGb3JlZ3JvdW5kSXNBY3RpdmUiOmZhbHNlLCJIb3Jpem9udGFsQWxpZ25tZW50IjowLCJWZXJ0aWNhbEFsaWdubWVudCI6MCwiU21hcnRGb3JlZ3JvdW5kIjpudWxsLCJNYXJnaW4iOnsiJHJlZiI6IjEyMiJ9LCJQYWRkaW5nIjp7IiRyZWYiOiIxMjMifSwiQmFja2dyb3VuZCI6eyIkcmVmIjoiMTI0In0sIklzVmlzaWJsZSI6dHJ1ZSwiV2lkdGgiOjAuMCwiSGVpZ2h0IjowLjAsIkJvcmRlclN0eWxlIjp7IiRpZCI6IjI5MyIsIkxpbmVDb2xvciI6bnVsbCwiTGluZVdlaWdodCI6MC4wLCJMaW5lVHlwZSI6MCwiUGFyZW50U3R5bGUiOm51bGx9LCJQYXJlbnRTdHlsZSI6eyIkcmVmIjoiMTE4In19LCJEYXRlRm9ybWF0Ijp7IiRyZWYiOiIxMjUifSwiSXNWaXNpYmxlIjp0cnVlLCJQYXJlbnRTdHlsZSI6eyIkcmVmIjoiODIifX0sIkluZGV4Ijo4LCJTbWFydER1cmF0aW9uQWN0aXZhdGVkIjpmYWxzZSwiRGF0ZUZvcm1hdCI6eyIkcmVmIjoiMTI1In0sIklkIjoiODU3NGYyN2EtMGM2My00YjA4LWI5N2MtMjBlMWViOGIxYTExIiwiSW1wb3J0SWQiOm51bGwsIlRpdGxlIjoiU3ViLXRhc2sgMiIsIk5vdGUiOm51bGwsIkh5cGVybGluayI6bnVsbCwiSXNDaGFuZ2VkIjpmYWxzZSwiSXNOZXciOnRydWV9LHsiJGlkIjoiMjk0IiwiR3JvdXBOYW1lIjoiNWZjY2JlODYtZWQ4OS00ZDU4LWEzODMtYjhkOTJiMTRjNDdiIiwiU3RhcnREYXRlIjoiMjAxNy0wNS0yOVQwMDowMDowMFoiLCJFbmREYXRlIjoiMjAxNy0wNi0wMlQyMzo1OTowMCIsIlBlcmNlbnRhZ2VDb21wbGV0ZSI6bnVsbCwiU3R5bGUiOnsiJGlkIjoiMjk1IiwiU2hhcGUiOjQsIlNoYXBlVGhpY2tuZXNzIjozLCJEdXJhdGlvbkZvcm1hdCI6MCwiSW5jbHVkZU5vbldvcmtpbmdEYXlzSW5EdXJhdGlvbiI6ZmFsc2UsIlBlcmNlbnRhZ2VDb21wbGV0ZVN0eWxlIjp7IiRpZCI6IjI5NiIsIkZvbnRTZXR0aW5ncyI6eyIkaWQiOiIyOTciLCJGb250U2l6ZSI6MTAsIkZvbnROYW1lIjoiQ2FsaWJyaSIsIklzQm9sZCI6ZmFsc2UsIklzSXRhbGljIjpmYWxzZSwiSXNVbmRlcmxpbmVkIjpmYWxzZSwiUGFyZW50U3R5bGUiOnsiJHJlZiI6Ijg0In19LCJBdXRvU2l6ZSI6MCwiRm9yZWdyb3VuZCI6eyIkcmVmIjoiODUifSwiTWF4V2lkdGgiOjIwMC4wLCJNYXhIZWlnaHQiOiJJbmZpbml0eSIsIlNtYXJ0Rm9yZWdyb3VuZElzQWN0aXZlIjpmYWxzZSwiSG9yaXpvbnRhbEFsaWdubWVudCI6MCwiVmVydGljYWxBbGlnbm1lbnQiOjAsIlNtYXJ0Rm9yZWdyb3VuZCI6bnVsbCwiTWFyZ2luIjp7IiRyZWYiOiI4NyJ9LCJQYWRkaW5nIjp7IiRyZWYiOiI4OCJ9LCJCYWNrZ3JvdW5kIjp7IiRyZWYiOiI4OSJ9LCJJc1Zpc2libGUiOnRydWUsIldpZHRoIjowLjAsIkhlaWdodCI6MC4wLCJCb3JkZXJTdHlsZSI6eyIkaWQiOiIyOTgiLCJMaW5lQ29sb3IiOm51bGwsIkxpbmVXZWlnaHQiOjAuMCwiTGluZVR5cGUiOjAsIlBhcmVudFN0eWxlIjpudWxsfSwiUGFyZW50U3R5bGUiOnsiJHJlZiI6IjgzIn19LCJEdXJhdGlvblN0eWxlIjp7IiRpZCI6IjI5OSIsIkZvbnRTZXR0aW5ncyI6eyIkaWQiOiIzMDAiLCJGb250U2l6ZSI6MTAsIkZvbnROYW1lIjoiQ2FsaWJyaSIsIklzQm9sZCI6ZmFsc2UsIklzSXRhbGljIjpmYWxzZSwiSXNVbmRlcmxpbmVkIjpmYWxzZSwiUGFyZW50U3R5bGUiOnsiJHJlZiI6IjkxIn19LCJBdXRvU2l6ZSI6MCwiRm9yZWdyb3VuZCI6eyIkcmVmIjoiOTIifSwiTWF4V2lkdGgiOjIwMC4wLCJNYXhIZWlnaHQiOiJJbmZpbml0eSIsIlNtYXJ0Rm9yZWdyb3VuZElzQWN0aXZlIjpmYWxzZSwiSG9yaXpvbnRhbEFsaWdubWVudCI6MCwiVmVydGljYWxBbGlnbm1lbnQiOjAsIlNtYXJ0Rm9yZWdyb3VuZCI6bnVsbCwiTWFyZ2luIjp7IiRyZWYiOiI5NCJ9LCJQYWRkaW5nIjp7IiRyZWYiOiI5NSJ9LCJCYWNrZ3JvdW5kIjp7IiRyZWYiOiI5NiJ9LCJJc1Zpc2libGUiOnRydWUsIldpZHRoIjowLjAsIkhlaWdodCI6MC4wLCJCb3JkZXJTdHlsZSI6eyIkaWQiOiIzMDEiLCJMaW5lQ29sb3IiOm51bGwsIkxpbmVXZWlnaHQiOjAuMCwiTGluZVR5cGUiOjAsIlBhcmVudFN0eWxlIjpudWxsfSwiUGFyZW50U3R5bGUiOnsiJHJlZiI6IjkwIn19LCJIb3Jpem9udGFsQ29ubmVjdG9yU3R5bGUiOnsiJGlkIjoiMzAyIiwiTGluZUNvbG9yIjp7IiRyZWYiOiI5OCJ9LCJMaW5lV2VpZ2h0IjowLjAsIkxpbmVUeXBlIjowLCJQYXJlbnRTdHlsZSI6eyIkcmVmIjoiOTcifX0sIlZlcnRpY2FsQ29ubmVjdG9yU3R5bGUiOnsiJGlkIjoiMzAzIiwiTGluZUNvbG9yIjp7IiRyZWYiOiIxMDEifSwiTGluZVdlaWdodCI6MC4wLCJMaW5lVHlwZSI6MCwiUGFyZW50U3R5bGUiOnsiJHJlZiI6IjEwMCJ9fSwiTWFyZ2luIjpudWxsLCJTdGFydERhdGVQb3NpdGlvbiI6NiwiRW5kRGF0ZVBvc2l0aW9uIjo2LCJEYXRlSXNWaXNpYmxlIjpmYWxzZSwiVGl0bGVQb3NpdGlvbiI6MiwiRHVyYXRpb25Qb3NpdGlvbiI6NiwiUGVyY2VudGFnZUNvbXBsZXRlZFBvc2l0aW9uIjoyLCJTcGFjaW5nIjoxMCwiSXNCZWxvd1RpbWViYW5kIjpmYWxzZSwiUGVyY2VudGFnZUNvbXBsZXRlU2hhcGVPcGFjaXR5IjozNSwiU2hhcGVTdHlsZSI6eyIkaWQiOiIzMDQiLCJNYXJnaW4iOnsiJHJlZiI6IjEwNCJ9LCJQYWRkaW5nIjp7IiRpZCI6IjMwNSIsIlRvcCI6MCwiTGVmdCI6MCwiUmlnaHQiOjIsIkJvdHRvbSI6MH0sIkJhY2tncm91bmQiOnsiJGlkIjoiMzA2IiwiQ29sb3IiOnsiJGlkIjoiMzA3IiwiQSI6MjU1LCJSIjoxMjQsIkciOjEyNCwiQiI6MTI0fX0sIklzVmlzaWJsZSI6dHJ1ZSwiV2lkdGgiOjAuMCwiSGVpZ2h0IjoxMi4wLCJCb3JkZXJTdHlsZSI6eyIkaWQiOiIzMDgiLCJMaW5lQ29sb3IiOnsiJGlkIjoiMzA5IiwiJHR5cGUiOiJOTFJFLkNvbW1vbi5Eb20uU29saWRDb2xvckJydXNoLCBOTFJFLkNvbW1vbiIsIkNvbG9yIjp7IiRpZCI6IjMxMCIsIkEiOjI1NSwiUiI6MjU1LCJHIjowLCJCIjowfX0sIkxpbmVXZWlnaHQiOjAuMCwiTGluZVR5cGUiOjAsIlBhcmVudFN0eWxlIjpudWxsfSwiUGFyZW50U3R5bGUiOnsiJHJlZiI6IjEwMyJ9fSwiVGl0bGVTdHlsZSI6eyIkaWQiOiIzMTEiLCJGb250U2V0dGluZ3MiOnsiJGlkIjoiMzEyIiwiRm9udFNpemUiOjgsIkZvbnROYW1lIjoiQ2FsaWJyaSIsIklzQm9sZCI6ZmFsc2UsIklzSXRhbGljIjpmYWxzZSwiSXNVbmRlcmxpbmVkIjpmYWxzZSwiUGFyZW50U3R5bGUiOnsiJHJlZiI6IjExMiJ9fSwiQXV0b1NpemUiOjIsIkZvcmVncm91bmQiOnsiJGlkIjoiMzEzIiwiQ29sb3IiOnsiJGlkIjoiMzE0IiwiQSI6MjU1LCJSIjoyNTUsIkciOjI1NSwiQiI6MjU1fX0sIk1heFdpZHRoIjozNS4yNSwiTWF4SGVpZ2h0IjoiSW5maW5pdHkiLCJTbWFydEZvcmVncm91bmRJc0FjdGl2ZSI6ZmFsc2UsIkhvcml6b250YWxBbGlnbm1lbnQiOjIsIlZlcnRpY2FsQWxpZ25tZW50IjowLCJTbWFydEZvcmVncm91bmQiOm51bGwsIk1hcmdpbiI6eyIkcmVmIjoiMTE1In0sIlBhZGRpbmciOnsiJHJlZiI6IjExNiJ9LCJCYWNrZ3JvdW5kIjp7IiRyZWYiOiIxMTcifSwiSXNWaXNpYmxlIjp0cnVlLCJXaWR0aCI6MC4wLCJIZWlnaHQiOjAuMCwiQm9yZGVyU3R5bGUiOnsiJGlkIjoiMzE1IiwiTGluZUNvbG9yIjpudWxsLCJMaW5lV2VpZ2h0IjowLjAsIkxpbmVUeXBlIjowLCJQYXJlbnRTdHlsZSI6bnVsbH0sIlBhcmVudFN0eWxlIjp7IiRyZWYiOiIxMTEifX0sIkRhdGVTdHlsZSI6eyIkaWQiOiIzMTYiLCJGb250U2V0dGluZ3MiOnsiJGlkIjoiMzE3IiwiRm9udFNpemUiOjgsIkZvbnROYW1lIjoiQ2FsaWJyaSIsIklzQm9sZCI6ZmFsc2UsIklzSXRhbGljIjpmYWxzZSwiSXNVbmRlcmxpbmVkIjpmYWxzZSwiUGFyZW50U3R5bGUiOnsiJHJlZiI6IjExOSJ9fSwiQXV0b1NpemUiOjAsIkZvcmVncm91bmQiOnsiJGlkIjoiMzE4IiwiQ29sb3IiOnsiJGlkIjoiMzE5IiwiQSI6MjU1LCJSIjoxOTEsIkciOjE5MSwiQiI6MTkxfX0sIk1heFdpZHRoIjoyMDAuMCwiTWF4SGVpZ2h0IjoiSW5maW5pdHkiLCJTbWFydEZvcmVncm91bmRJc0FjdGl2ZSI6ZmFsc2UsIkhvcml6b250YWxBbGlnbm1lbnQiOjAsIlZlcnRpY2FsQWxpZ25tZW50IjowLCJTbWFydEZvcmVncm91bmQiOm51bGwsIk1hcmdpbiI6eyIkcmVmIjoiMTIyIn0sIlBhZGRpbmciOnsiJHJlZiI6IjEyMyJ9LCJCYWNrZ3JvdW5kIjp7IiRyZWYiOiIxMjQifSwiSXNWaXNpYmxlIjp0cnVlLCJXaWR0aCI6MC4wLCJIZWlnaHQiOjAuMCwiQm9yZGVyU3R5bGUiOnsiJGlkIjoiMzIwIiwiTGluZUNvbG9yIjpudWxsLCJMaW5lV2VpZ2h0IjowLjAsIkxpbmVUeXBlIjowLCJQYXJlbnRTdHlsZSI6bnVsbH0sIlBhcmVudFN0eWxlIjp7IiRyZWYiOiIxMTgifX0sIkRhdGVGb3JtYXQiOnsiJHJlZiI6IjEyNSJ9LCJJc1Zpc2libGUiOnRydWUsIlBhcmVudFN0eWxlIjp7IiRyZWYiOiI4MiJ9fSwiSW5kZXgiOjksIlNtYXJ0RHVyYXRpb25BY3RpdmF0ZWQiOmZhbHNlLCJEYXRlRm9ybWF0Ijp7IiRyZWYiOiIxMjUifSwiSWQiOiI4NTQ1YTI2Mi0yNzA3LTQxMGUtYTZiZi0wYmIyNDEyZTQ4OTEiLCJJbXBvcnRJZCI6bnVsbCwiVGl0bGUiOiJTdWItdGFzayAzIiwiTm90ZSI6bnVsbCwiSHlwZXJsaW5rIjpudWxsLCJJc0NoYW5nZWQiOmZhbHNlLCJJc05ldyI6dHJ1ZX0seyIkaWQiOiIzMjEiLCJHcm91cE5hbWUiOm51bGwsIlN0YXJ0RGF0ZSI6IjIwMTctMDYtMDNUMDA6MDA6MDBaIiwiRW5kRGF0ZSI6IjIwMTctMDYtMTdUMjM6NTk6MDBaIiwiUGVyY2VudGFnZUNvbXBsZXRlIjo2NS4wLCJTdHlsZSI6eyIkaWQiOiIzMjIiLCJTaGFwZSI6NiwiU2hhcGVUaGlja25lc3MiOjMsIkR1cmF0aW9uRm9ybWF0IjowLCJJbmNsdWRlTm9uV29ya2luZ0RheXNJbkR1cmF0aW9uIjpmYWxzZSwiUGVyY2VudGFnZUNvbXBsZXRlU3R5bGUiOnsiJGlkIjoiMzIzIiwiRm9udFNldHRpbmdzIjp7IiRpZCI6IjMyNCIsIkZvbnRTaXplIjoxMCwiRm9udE5hbWUiOiJDYWxpYnJpIiwiSXNCb2xkIjpmYWxzZSwiSXNJdGFsaWMiOmZhbHNlLCJJc1VuZGVybGluZWQiOmZhbHNlLCJQYXJlbnRTdHlsZSI6eyIkcmVmIjoiODQifX0sIkF1dG9TaXplIjowLCJGb3JlZ3JvdW5kIjp7IiRyZWYiOiI4NSJ9LCJNYXhXaWR0aCI6MjAwLjAsIk1heEhlaWdodCI6IkluZmluaXR5IiwiU21hcnRGb3JlZ3JvdW5kSXNBY3RpdmUiOmZhbHNlLCJIb3Jpem9udGFsQWxpZ25tZW50IjowLCJWZXJ0aWNhbEFsaWdubWVudCI6MCwiU21hcnRGb3JlZ3JvdW5kIjpudWxsLCJNYXJnaW4iOnsiJHJlZiI6Ijg3In0sIlBhZGRpbmciOnsiJHJlZiI6Ijg4In0sIkJhY2tncm91bmQiOnsiJHJlZiI6Ijg5In0sIklzVmlzaWJsZSI6dHJ1ZSwiV2lkdGgiOjAuMCwiSGVpZ2h0IjowLjAsIkJvcmRlclN0eWxlIjp7IiRpZCI6IjMyNSIsIkxpbmVDb2xvciI6bnVsbCwiTGluZVdlaWdodCI6MC4wLCJMaW5lVHlwZSI6MCwiUGFyZW50U3R5bGUiOm51bGx9LCJQYXJlbnRTdHlsZSI6eyIkcmVmIjoiODMifX0sIkR1cmF0aW9uU3R5bGUiOnsiJGlkIjoiMzI2IiwiRm9udFNldHRpbmdzIjp7IiRpZCI6IjMyNyIsIkZvbnRTaXplIjoxMCwiRm9udE5hbWUiOiJDYWxpYnJpIiwiSXNCb2xkIjpmYWxzZSwiSXNJdGFsaWMiOmZhbHNlLCJJc1VuZGVybGluZWQiOmZhbHNlLCJQYXJlbnRTdHlsZSI6eyIkcmVmIjoiOTEifX0sIkF1dG9TaXplIjowLCJGb3JlZ3JvdW5kIjp7IiRyZWYiOiI5MiJ9LCJNYXhXaWR0aCI6MjAwLjAsIk1heEhlaWdodCI6IkluZmluaXR5IiwiU21hcnRGb3JlZ3JvdW5kSXNBY3RpdmUiOmZhbHNlLCJIb3Jpem9udGFsQWxpZ25tZW50IjowLCJWZXJ0aWNhbEFsaWdubWVudCI6MCwiU21hcnRGb3JlZ3JvdW5kIjpudWxsLCJNYXJnaW4iOnsiJHJlZiI6Ijk0In0sIlBhZGRpbmciOnsiJHJlZiI6Ijk1In0sIkJhY2tncm91bmQiOnsiJHJlZiI6Ijk2In0sIklzVmlzaWJsZSI6dHJ1ZSwiV2lkdGgiOjAuMCwiSGVpZ2h0IjowLjAsIkJvcmRlclN0eWxlIjp7IiRpZCI6IjMyOCIsIkxpbmVDb2xvciI6bnVsbCwiTGluZVdlaWdodCI6MC4wLCJMaW5lVHlwZSI6MCwiUGFyZW50U3R5bGUiOm51bGx9LCJQYXJlbnRTdHlsZSI6eyIkcmVmIjoiOTAifX0sIkhvcml6b250YWxDb25uZWN0b3JTdHlsZSI6eyIkaWQiOiIzMjkiLCJMaW5lQ29sb3IiOnsiJHJlZiI6Ijk4In0sIkxpbmVXZWlnaHQiOjAuMCwiTGluZVR5cGUiOjAsIlBhcmVudFN0eWxlIjp7IiRyZWYiOiI5NyJ9fSwiVmVydGljYWxDb25uZWN0b3JTdHlsZSI6eyIkaWQiOiIzMzAiLCJMaW5lQ29sb3IiOnsiJGlkIjoiMzMxIiwiJHR5cGUiOiJOTFJFLkNvbW1vbi5Eb20uU29saWRDb2xvckJydXNoLCBOTFJFLkNvbW1vbiIsIkNvbG9yIjp7IiRpZCI6IjMzMiIsIkEiOjI1NSwiUiI6MjM3LCJHIjoxMjUsIkIiOjQ5fX0sIkxpbmVXZWlnaHQiOjEuMCwiTGluZVR5cGUiOjAsIlBhcmVudFN0eWxlIjp7IiRyZWYiOiIxMDAifX0sIk1hcmdpbiI6bnVsbCwiU3RhcnREYXRlUG9zaXRpb24iOjQsIkVuZERhdGVQb3NpdGlvbiI6NCwiRGF0ZUlzVmlzaWJsZSI6dHJ1ZSwiVGl0bGVQb3NpdGlvbiI6MywiRHVyYXRpb25Qb3NpdGlvbiI6NiwiUGVyY2VudGFnZUNvbXBsZXRlZFBvc2l0aW9uIjo2LCJTcGFjaW5nIjoxMCwiSXNCZWxvd1RpbWViYW5kIjpmYWxzZSwiUGVyY2VudGFnZUNvbXBsZXRlU2hhcGVPcGFjaXR5IjozNSwiU2hhcGVTdHlsZSI6eyIkaWQiOiIzMzMiLCJNYXJnaW4iOnsiJHJlZiI6IjEwNCJ9LCJQYWRkaW5nIjp7IiRpZCI6IjMzNCIsIlRvcCI6MywiTGVmdCI6MCwiUmlnaHQiOjAsIkJvdHRvbSI6NH0sIkJhY2tncm91bmQiOnsiJGlkIjoiMzM1IiwiQ29sb3IiOnsiJGlkIjoiMzM2IiwiQSI6MjU1LCJSIjoyMzcsIkciOjEyNSwiQiI6NDl9fSwiSXNWaXNpYmxlIjp0cnVlLCJXaWR0aCI6MC4wLCJIZWlnaHQiOjE2LjUsIkJvcmRlclN0eWxlIjp7IiRpZCI6IjMzNyIsIkxpbmVDb2xvciI6eyIkaWQiOiIzMzgiLCIkdHlwZSI6Ik5MUkUuQ29tbW9uLkRvbS5Tb2xpZENvbG9yQnJ1c2gsIE5MUkUuQ29tbW9uIiwiQ29sb3IiOnsiJGlkIjoiMzM5IiwiQSI6MjU1LCJSIjoyNTUsIkciOjAsIkIiOjB9fSwiTGluZVdlaWdodCI6MC4wLCJMaW5lVHlwZSI6MCwiUGFyZW50U3R5bGUiOm51bGx9LCJQYXJlbnRTdHlsZSI6eyIkcmVmIjoiMTAzIn19LCJUaXRsZVN0eWxlIjp7IiRpZCI6IjM0MCIsIkZvbnRTZXR0aW5ncyI6eyIkaWQiOiIzNDEiLCJGb250U2l6ZSI6OCwiRm9udE5hbWUiOiJDYWxpYnJpIiwiSXNCb2xkIjp0cnVlLCJJc0l0YWxpYyI6ZmFsc2UsIklzVW5kZXJsaW5lZCI6ZmFsc2UsIlBhcmVudFN0eWxlIjp7IiRyZWYiOiIxMTIifX0sIkF1dG9TaXplIjoyLCJGb3JlZ3JvdW5kIjp7IiRpZCI6IjM0MiIsIkNvbG9yIjp7IiRpZCI6IjM0MyIsIkEiOjI1NSwiUiI6MCwiRyI6MCwiQiI6MH19LCJNYXhXaWR0aCI6MzYuMCwiTWF4SGVpZ2h0IjoiSW5maW5pdHkiLCJTbWFydEZvcmVncm91bmRJc0FjdGl2ZSI6ZmFsc2UsIkhvcml6b250YWxBbGlnbm1lbnQiOjIsIlZlcnRpY2FsQWxpZ25tZW50IjowLCJTbWFydEZvcmVncm91bmQiOm51bGwsIk1hcmdpbiI6eyIkcmVmIjoiMTE1In0sIlBhZGRpbmciOnsiJHJlZiI6IjExNiJ9LCJCYWNrZ3JvdW5kIjp7IiRyZWYiOiIxMTcifSwiSXNWaXNpYmxlIjp0cnVlLCJXaWR0aCI6MC4wLCJIZWlnaHQiOjAuMCwiQm9yZGVyU3R5bGUiOnsiJGlkIjoiMzQ0IiwiTGluZUNvbG9yIjpudWxsLCJMaW5lV2VpZ2h0IjowLjAsIkxpbmVUeXBlIjowLCJQYXJlbnRTdHlsZSI6bnVsbH0sIlBhcmVudFN0eWxlIjp7IiRyZWYiOiIxMTEifX0sIkRhdGVTdHlsZSI6eyIkaWQiOiIzNDUiLCJGb250U2V0dGluZ3MiOnsiJGlkIjoiMzQ2IiwiRm9udFNpemUiOjcsIkZvbnROYW1lIjoiQ2FsaWJyaSIsIklzQm9sZCI6dHJ1ZSwiSXNJdGFsaWMiOmZhbHNlLCJJc1VuZGVybGluZWQiOmZhbHNlLCJQYXJlbnRTdHlsZSI6eyIkcmVmIjoiMTE5In19LCJBdXRvU2l6ZSI6MiwiRm9yZWdyb3VuZCI6eyIkaWQiOiIzNDciLCJDb2xvciI6eyIkaWQiOiIzNDgiLCJBIjoyNTUsIlIiOjIzNywiRyI6MTI1LCJCIjo0OX19LCJNYXhXaWR0aCI6NDIuMCwiTWF4SGVpZ2h0IjoiSW5maW5pdHkiLCJTbWFydEZvcmVncm91bmRJc0FjdGl2ZSI6ZmFsc2UsIkhvcml6b250YWxBbGlnbm1lbnQiOjAsIlZlcnRpY2FsQWxpZ25tZW50IjowLCJTbWFydEZvcmVncm91bmQiOm51bGwsIk1hcmdpbiI6eyIkcmVmIjoiMTIyIn0sIlBhZGRpbmciOnsiJHJlZiI6IjEyMyJ9LCJCYWNrZ3JvdW5kIjp7IiRyZWYiOiIxMjQifSwiSXNWaXNpYmxlIjp0cnVlLCJXaWR0aCI6MC4wLCJIZWlnaHQiOjAuMCwiQm9yZGVyU3R5bGUiOnsiJGlkIjoiMzQ5IiwiTGluZUNvbG9yIjpudWxsLCJMaW5lV2VpZ2h0IjowLjAsIkxpbmVUeXBlIjowLCJQYXJlbnRTdHlsZSI6bnVsbH0sIlBhcmVudFN0eWxlIjp7IiRyZWYiOiIxMTgifX0sIkRhdGVGb3JtYXQiOnsiJGlkIjoiMzUw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7IiRyZWYiOiI4MiJ9fSwiSW5kZXgiOjEwLCJTbWFydER1cmF0aW9uQWN0aXZhdGVkIjpmYWxzZSwiRGF0ZUZvcm1hdCI6eyIkcmVmIjoiMzUwIn0sIklkIjoiODM0NjM2ZTMtMmNmZi00ODBkLThhODUtMmFlMTkxZmM2ODQyIiwiSW1wb3J0SWQiOm51bGwsIlRpdGxlIjoiU0VDVElPTiAyIiwiTm90ZSI6bnVsbCwiSHlwZXJsaW5rIjpudWxsLCJJc0NoYW5nZWQiOmZhbHNlLCJJc05ldyI6dHJ1ZX0seyIkaWQiOiIzNTEiLCJHcm91cE5hbWUiOiIzZjA4NTU2ZS0yODQwLTQ3MzYtOTFmNC1mYzgwZmZmNjk1M2IiLCJTdGFydERhdGUiOiIyMDE3LTA2LTAzVDAwOjAwOjAwWiIsIkVuZERhdGUiOiIyMDE3LTA2LTA0VDIzOjU5OjAwIiwiUGVyY2VudGFnZUNvbXBsZXRlIjpudWxsLCJTdHlsZSI6eyIkaWQiOiIzNTIiLCJTaGFwZSI6NCwiU2hhcGVUaGlja25lc3MiOjMsIkR1cmF0aW9uRm9ybWF0IjowLCJJbmNsdWRlTm9uV29ya2luZ0RheXNJbkR1cmF0aW9uIjpmYWxzZSwiUGVyY2VudGFnZUNvbXBsZXRlU3R5bGUiOnsiJGlkIjoiMzUzIiwiRm9udFNldHRpbmdzIjp7IiRpZCI6IjM1NCIsIkZvbnRTaXplIjoxMCwiRm9udE5hbWUiOiJDYWxpYnJpIiwiSXNCb2xkIjpmYWxzZSwiSXNJdGFsaWMiOmZhbHNlLCJJc1VuZGVybGluZWQiOmZhbHNlLCJQYXJlbnRTdHlsZSI6eyIkcmVmIjoiODQifX0sIkF1dG9TaXplIjowLCJGb3JlZ3JvdW5kIjp7IiRyZWYiOiI4NSJ9LCJNYXhXaWR0aCI6MjAwLjAsIk1heEhlaWdodCI6IkluZmluaXR5IiwiU21hcnRGb3JlZ3JvdW5kSXNBY3RpdmUiOmZhbHNlLCJIb3Jpem9udGFsQWxpZ25tZW50IjowLCJWZXJ0aWNhbEFsaWdubWVudCI6MCwiU21hcnRGb3JlZ3JvdW5kIjpudWxsLCJNYXJnaW4iOnsiJHJlZiI6Ijg3In0sIlBhZGRpbmciOnsiJHJlZiI6Ijg4In0sIkJhY2tncm91bmQiOnsiJHJlZiI6Ijg5In0sIklzVmlzaWJsZSI6dHJ1ZSwiV2lkdGgiOjAuMCwiSGVpZ2h0IjowLjAsIkJvcmRlclN0eWxlIjp7IiRpZCI6IjM1NSIsIkxpbmVDb2xvciI6bnVsbCwiTGluZVdlaWdodCI6MC4wLCJMaW5lVHlwZSI6MCwiUGFyZW50U3R5bGUiOm51bGx9LCJQYXJlbnRTdHlsZSI6eyIkcmVmIjoiODMifX0sIkR1cmF0aW9uU3R5bGUiOnsiJGlkIjoiMzU2IiwiRm9udFNldHRpbmdzIjp7IiRpZCI6IjM1NyIsIkZvbnRTaXplIjoxMCwiRm9udE5hbWUiOiJDYWxpYnJpIiwiSXNCb2xkIjpmYWxzZSwiSXNJdGFsaWMiOmZhbHNlLCJJc1VuZGVybGluZWQiOmZhbHNlLCJQYXJlbnRTdHlsZSI6eyIkcmVmIjoiOTEifX0sIkF1dG9TaXplIjowLCJGb3JlZ3JvdW5kIjp7IiRyZWYiOiI5MiJ9LCJNYXhXaWR0aCI6MjAwLjAsIk1heEhlaWdodCI6IkluZmluaXR5IiwiU21hcnRGb3JlZ3JvdW5kSXNBY3RpdmUiOmZhbHNlLCJIb3Jpem9udGFsQWxpZ25tZW50IjowLCJWZXJ0aWNhbEFsaWdubWVudCI6MCwiU21hcnRGb3JlZ3JvdW5kIjpudWxsLCJNYXJnaW4iOnsiJHJlZiI6Ijk0In0sIlBhZGRpbmciOnsiJHJlZiI6Ijk1In0sIkJhY2tncm91bmQiOnsiJHJlZiI6Ijk2In0sIklzVmlzaWJsZSI6dHJ1ZSwiV2lkdGgiOjAuMCwiSGVpZ2h0IjowLjAsIkJvcmRlclN0eWxlIjp7IiRpZCI6IjM1OCIsIkxpbmVDb2xvciI6bnVsbCwiTGluZVdlaWdodCI6MC4wLCJMaW5lVHlwZSI6MCwiUGFyZW50U3R5bGUiOm51bGx9LCJQYXJlbnRTdHlsZSI6eyIkcmVmIjoiOTAifX0sIkhvcml6b250YWxDb25uZWN0b3JTdHlsZSI6eyIkaWQiOiIzNTkiLCJMaW5lQ29sb3IiOnsiJHJlZiI6Ijk4In0sIkxpbmVXZWlnaHQiOjAuMCwiTGluZVR5cGUiOjAsIlBhcmVudFN0eWxlIjp7IiRyZWYiOiI5NyJ9fSwiVmVydGljYWxDb25uZWN0b3JTdHlsZSI6eyIkaWQiOiIzNjAiLCJMaW5lQ29sb3IiOnsiJHJlZiI6IjEwMSJ9LCJMaW5lV2VpZ2h0IjowLjAsIkxpbmVUeXBlIjowLCJQYXJlbnRTdHlsZSI6eyIkcmVmIjoiMTAwIn19LCJNYXJnaW4iOm51bGwsIlN0YXJ0RGF0ZVBvc2l0aW9uIjo2LCJFbmREYXRlUG9zaXRpb24iOjYsIkRhdGVJc1Zpc2libGUiOmZhbHNlLCJUaXRsZVBvc2l0aW9uIjozLCJEdXJhdGlvblBvc2l0aW9uIjo2LCJQZXJjZW50YWdlQ29tcGxldGVkUG9zaXRpb24iOjIsIlNwYWNpbmciOjEwLCJJc0JlbG93VGltZWJhbmQiOmZhbHNlLCJQZXJjZW50YWdlQ29tcGxldGVTaGFwZU9wYWNpdHkiOjM1LCJTaGFwZVN0eWxlIjp7IiRpZCI6IjM2MSIsIk1hcmdpbiI6eyIkcmVmIjoiMTA0In0sIlBhZGRpbmciOnsiJGlkIjoiMzYyIiwiVG9wIjowLCJMZWZ0IjowLCJSaWdodCI6MiwiQm90dG9tIjowfSwiQmFja2dyb3VuZCI6eyIkaWQiOiIzNjMiLCJDb2xvciI6eyIkaWQiOiIzNjQiLCJBIjoyNTUsIlIiOjExMiwiRyI6MTczLCJCIjo3MX19LCJJc1Zpc2libGUiOnRydWUsIldpZHRoIjowLjAsIkhlaWdodCI6MTIuMCwiQm9yZGVyU3R5bGUiOnsiJGlkIjoiMzY1IiwiTGluZUNvbG9yIjp7IiRpZCI6IjM2NiIsIiR0eXBlIjoiTkxSRS5Db21tb24uRG9tLlNvbGlkQ29sb3JCcnVzaCwgTkxSRS5Db21tb24iLCJDb2xvciI6eyIkaWQiOiIzNjciLCJBIjoyNTUsIlIiOjI1NSwiRyI6MCwiQiI6MH19LCJMaW5lV2VpZ2h0IjowLjAsIkxpbmVUeXBlIjowLCJQYXJlbnRTdHlsZSI6bnVsbH0sIlBhcmVudFN0eWxlIjp7IiRyZWYiOiIxMDMifX0sIlRpdGxlU3R5bGUiOnsiJGlkIjoiMzY4IiwiRm9udFNldHRpbmdzIjp7IiRpZCI6IjM2OSIsIkZvbnRTaXplIjo4LCJGb250TmFtZSI6IkNhbGlicmkiLCJJc0JvbGQiOmZhbHNlLCJJc0l0YWxpYyI6ZmFsc2UsIklzVW5kZXJsaW5lZCI6ZmFsc2UsIlBhcmVudFN0eWxlIjp7IiRyZWYiOiIxMTIifX0sIkF1dG9TaXplIjoyLCJGb3JlZ3JvdW5kIjp7IiRpZCI6IjM3MCIsIkNvbG9yIjp7IiRpZCI6IjM3MSIsIkEiOjI1NSwiUiI6MTE1LCJHIjoxMTUsIkIiOjExNX19LCJNYXhXaWR0aCI6MzUuMjUsIk1heEhlaWdodCI6IkluZmluaXR5IiwiU21hcnRGb3JlZ3JvdW5kSXNBY3RpdmUiOmZhbHNlLCJIb3Jpem9udGFsQWxpZ25tZW50IjoyLCJWZXJ0aWNhbEFsaWdubWVudCI6MCwiU21hcnRGb3JlZ3JvdW5kIjpudWxsLCJNYXJnaW4iOnsiJHJlZiI6IjExNSJ9LCJQYWRkaW5nIjp7IiRyZWYiOiIxMTYifSwiQmFja2dyb3VuZCI6eyIkcmVmIjoiMTE3In0sIklzVmlzaWJsZSI6dHJ1ZSwiV2lkdGgiOjAuMCwiSGVpZ2h0IjowLjAsIkJvcmRlclN0eWxlIjp7IiRpZCI6IjM3MiIsIkxpbmVDb2xvciI6bnVsbCwiTGluZVdlaWdodCI6MC4wLCJMaW5lVHlwZSI6MCwiUGFyZW50U3R5bGUiOm51bGx9LCJQYXJlbnRTdHlsZSI6eyIkcmVmIjoiMTExIn19LCJEYXRlU3R5bGUiOnsiJGlkIjoiMzczIiwiRm9udFNldHRpbmdzIjp7IiRpZCI6IjM3NCIsIkZvbnRTaXplIjo4LCJGb250TmFtZSI6IkNhbGlicmkiLCJJc0JvbGQiOmZhbHNlLCJJc0l0YWxpYyI6ZmFsc2UsIklzVW5kZXJsaW5lZCI6ZmFsc2UsIlBhcmVudFN0eWxlIjp7IiRyZWYiOiIxMTkifX0sIkF1dG9TaXplIjowLCJGb3JlZ3JvdW5kIjp7IiRpZCI6IjM3NSIsIkNvbG9yIjp7IiRpZCI6IjM3NiIsIkEiOjI1NSwiUiI6MTkxLCJHIjoxOTEsIkIiOjE5MX19LCJNYXhXaWR0aCI6MjAwLjAsIk1heEhlaWdodCI6IkluZmluaXR5IiwiU21hcnRGb3JlZ3JvdW5kSXNBY3RpdmUiOmZhbHNlLCJIb3Jpem9udGFsQWxpZ25tZW50IjowLCJWZXJ0aWNhbEFsaWdubWVudCI6MCwiU21hcnRGb3JlZ3JvdW5kIjpudWxsLCJNYXJnaW4iOnsiJHJlZiI6IjEyMiJ9LCJQYWRkaW5nIjp7IiRyZWYiOiIxMjMifSwiQmFja2dyb3VuZCI6eyIkcmVmIjoiMTI0In0sIklzVmlzaWJsZSI6dHJ1ZSwiV2lkdGgiOjAuMCwiSGVpZ2h0IjowLjAsIkJvcmRlclN0eWxlIjp7IiRpZCI6IjM3NyIsIkxpbmVDb2xvciI6bnVsbCwiTGluZVdlaWdodCI6MC4wLCJMaW5lVHlwZSI6MCwiUGFyZW50U3R5bGUiOm51bGx9LCJQYXJlbnRTdHlsZSI6eyIkcmVmIjoiMTE4In19LCJEYXRlRm9ybWF0Ijp7IiRyZWYiOiIxMjUifSwiSXNWaXNpYmxlIjp0cnVlLCJQYXJlbnRTdHlsZSI6eyIkcmVmIjoiODIifX0sIkluZGV4IjoxMSwiU21hcnREdXJhdGlvbkFjdGl2YXRlZCI6ZmFsc2UsIkRhdGVGb3JtYXQiOnsiJHJlZiI6IjEyNSJ9LCJJZCI6ImY0ZmNkNWNkLTRkMWUtNGYxMy05NTE1LTYzM2M2OTQ1YjQwOSIsIkltcG9ydElkIjpudWxsLCJUaXRsZSI6IlN1Yi10YXNrIDEiLCJOb3RlIjpudWxsLCJIeXBlcmxpbmsiOm51bGwsIklzQ2hhbmdlZCI6ZmFsc2UsIklzTmV3Ijp0cnVlfSx7IiRpZCI6IjM3OCIsIkdyb3VwTmFtZSI6IjNmMDg1NTZlLTI4NDAtNDczNi05MWY0LWZjODBmZmY2OTUzYiIsIlN0YXJ0RGF0ZSI6IjIwMTctMDYtMDVUMDA6MDA6MDBaIiwiRW5kRGF0ZSI6IjIwMTctMDYtMDlUMjM6NTk6MDAiLCJQZXJjZW50YWdlQ29tcGxldGUiOm51bGwsIlN0eWxlIjp7IiRpZCI6IjM3OSIsIlNoYXBlIjo0LCJTaGFwZVRoaWNrbmVzcyI6MywiRHVyYXRpb25Gb3JtYXQiOjAsIkluY2x1ZGVOb25Xb3JraW5nRGF5c0luRHVyYXRpb24iOmZhbHNlLCJQZXJjZW50YWdlQ29tcGxldGVTdHlsZSI6eyIkaWQiOiIzODAiLCJGb250U2V0dGluZ3MiOnsiJGlkIjoiMzgxIiwiRm9udFNpemUiOjEwLCJGb250TmFtZSI6IkNhbGlicmkiLCJJc0JvbGQiOmZhbHNlLCJJc0l0YWxpYyI6ZmFsc2UsIklzVW5kZXJsaW5lZCI6ZmFsc2UsIlBhcmVudFN0eWxlIjp7IiRyZWYiOiI4NCJ9fSwiQXV0b1NpemUiOjAsIkZvcmVncm91bmQiOnsiJHJlZiI6Ijg1In0sIk1heFdpZHRoIjoyMDAuMCwiTWF4SGVpZ2h0IjoiSW5maW5pdHkiLCJTbWFydEZvcmVncm91bmRJc0FjdGl2ZSI6ZmFsc2UsIkhvcml6b250YWxBbGlnbm1lbnQiOjAsIlZlcnRpY2FsQWxpZ25tZW50IjowLCJTbWFydEZvcmVncm91bmQiOm51bGwsIk1hcmdpbiI6eyIkcmVmIjoiODcifSwiUGFkZGluZyI6eyIkcmVmIjoiODgifSwiQmFja2dyb3VuZCI6eyIkcmVmIjoiODkifSwiSXNWaXNpYmxlIjp0cnVlLCJXaWR0aCI6MC4wLCJIZWlnaHQiOjAuMCwiQm9yZGVyU3R5bGUiOnsiJGlkIjoiMzgyIiwiTGluZUNvbG9yIjpudWxsLCJMaW5lV2VpZ2h0IjowLjAsIkxpbmVUeXBlIjowLCJQYXJlbnRTdHlsZSI6bnVsbH0sIlBhcmVudFN0eWxlIjp7IiRyZWYiOiI4MyJ9fSwiRHVyYXRpb25TdHlsZSI6eyIkaWQiOiIzODMiLCJGb250U2V0dGluZ3MiOnsiJGlkIjoiMzg0IiwiRm9udFNpemUiOjEwLCJGb250TmFtZSI6IkNhbGlicmkiLCJJc0JvbGQiOmZhbHNlLCJJc0l0YWxpYyI6ZmFsc2UsIklzVW5kZXJsaW5lZCI6ZmFsc2UsIlBhcmVudFN0eWxlIjp7IiRyZWYiOiI5MSJ9fSwiQXV0b1NpemUiOjAsIkZvcmVncm91bmQiOnsiJHJlZiI6IjkyIn0sIk1heFdpZHRoIjoyMDAuMCwiTWF4SGVpZ2h0IjoiSW5maW5pdHkiLCJTbWFydEZvcmVncm91bmRJc0FjdGl2ZSI6ZmFsc2UsIkhvcml6b250YWxBbGlnbm1lbnQiOjAsIlZlcnRpY2FsQWxpZ25tZW50IjowLCJTbWFydEZvcmVncm91bmQiOm51bGwsIk1hcmdpbiI6eyIkcmVmIjoiOTQifSwiUGFkZGluZyI6eyIkcmVmIjoiOTUifSwiQmFja2dyb3VuZCI6eyIkcmVmIjoiOTYifSwiSXNWaXNpYmxlIjp0cnVlLCJXaWR0aCI6MC4wLCJIZWlnaHQiOjAuMCwiQm9yZGVyU3R5bGUiOnsiJGlkIjoiMzg1IiwiTGluZUNvbG9yIjpudWxsLCJMaW5lV2VpZ2h0IjowLjAsIkxpbmVUeXBlIjowLCJQYXJlbnRTdHlsZSI6bnVsbH0sIlBhcmVudFN0eWxlIjp7IiRyZWYiOiI5MCJ9fSwiSG9yaXpvbnRhbENvbm5lY3RvclN0eWxlIjp7IiRpZCI6IjM4NiIsIkxpbmVDb2xvciI6eyIkcmVmIjoiOTgifSwiTGluZVdlaWdodCI6MC4wLCJMaW5lVHlwZSI6MCwiUGFyZW50U3R5bGUiOnsiJHJlZiI6Ijk3In19LCJWZXJ0aWNhbENvbm5lY3RvclN0eWxlIjp7IiRpZCI6IjM4NyIsIkxpbmVDb2xvciI6eyIkcmVmIjoiMTAxIn0sIkxpbmVXZWlnaHQiOjAuMCwiTGluZVR5cGUiOjAsIlBhcmVudFN0eWxlIjp7IiRyZWYiOiIxMDAifX0sIk1hcmdpbiI6bnVsbCwiU3RhcnREYXRlUG9zaXRpb24iOjYsIkVuZERhdGVQb3NpdGlvbiI6NiwiRGF0ZUlzVmlzaWJsZSI6ZmFsc2UsIlRpdGxlUG9zaXRpb24iOjIsIkR1cmF0aW9uUG9zaXRpb24iOjYsIlBlcmNlbnRhZ2VDb21wbGV0ZWRQb3NpdGlvbiI6MiwiU3BhY2luZyI6MTAsIklzQmVsb3dUaW1lYmFuZCI6ZmFsc2UsIlBlcmNlbnRhZ2VDb21wbGV0ZVNoYXBlT3BhY2l0eSI6MzUsIlNoYXBlU3R5bGUiOnsiJGlkIjoiMzg4IiwiTWFyZ2luIjp7IiRyZWYiOiIxMDQifSwiUGFkZGluZyI6eyIkaWQiOiIzODkiLCJUb3AiOjAsIkxlZnQiOjAsIlJpZ2h0IjoyLCJCb3R0b20iOjB9LCJCYWNrZ3JvdW5kIjp7IiRpZCI6IjM5MCIsIkNvbG9yIjp7IiRpZCI6IjM5MSIsIkEiOjI1NSwiUiI6NjgsIkciOjg0LCJCIjoxMDZ9fSwiSXNWaXNpYmxlIjp0cnVlLCJXaWR0aCI6MC4wLCJIZWlnaHQiOjEyLjAsIkJvcmRlclN0eWxlIjp7IiRpZCI6IjM5MiIsIkxpbmVDb2xvciI6eyIkaWQiOiIzOTMiLCIkdHlwZSI6Ik5MUkUuQ29tbW9uLkRvbS5Tb2xpZENvbG9yQnJ1c2gsIE5MUkUuQ29tbW9uIiwiQ29sb3IiOnsiJGlkIjoiMzk0IiwiQSI6MjU1LCJSIjoyNTUsIkciOjAsIkIiOjB9fSwiTGluZVdlaWdodCI6MC4wLCJMaW5lVHlwZSI6MCwiUGFyZW50U3R5bGUiOm51bGx9LCJQYXJlbnRTdHlsZSI6eyIkcmVmIjoiMTAzIn19LCJUaXRsZVN0eWxlIjp7IiRpZCI6IjM5NSIsIkZvbnRTZXR0aW5ncyI6eyIkaWQiOiIzOTYiLCJGb250U2l6ZSI6OCwiRm9udE5hbWUiOiJDYWxpYnJpIiwiSXNCb2xkIjpmYWxzZSwiSXNJdGFsaWMiOmZhbHNlLCJJc1VuZGVybGluZWQiOmZhbHNlLCJQYXJlbnRTdHlsZSI6eyIkcmVmIjoiMTEyIn19LCJBdXRvU2l6ZSI6MiwiRm9yZWdyb3VuZCI6eyIkaWQiOiIzOTciLCJDb2xvciI6eyIkaWQiOiIzOTgiLCJBIjoyNTUsIlIiOjI1NSwiRyI6MjU1LCJCIjoyNTV9fSwiTWF4V2lkdGgiOjM1LjI1LCJNYXhIZWlnaHQiOiJJbmZpbml0eSIsIlNtYXJ0Rm9yZWdyb3VuZElzQWN0aXZlIjpmYWxzZSwiSG9yaXpvbnRhbEFsaWdubWVudCI6MiwiVmVydGljYWxBbGlnbm1lbnQiOjAsIlNtYXJ0Rm9yZWdyb3VuZCI6bnVsbCwiTWFyZ2luIjp7IiRyZWYiOiIxMTUifSwiUGFkZGluZyI6eyIkcmVmIjoiMTE2In0sIkJhY2tncm91bmQiOnsiJHJlZiI6IjExNyJ9LCJJc1Zpc2libGUiOnRydWUsIldpZHRoIjowLjAsIkhlaWdodCI6MC4wLCJCb3JkZXJTdHlsZSI6eyIkaWQiOiIzOTkiLCJMaW5lQ29sb3IiOm51bGwsIkxpbmVXZWlnaHQiOjAuMCwiTGluZVR5cGUiOjAsIlBhcmVudFN0eWxlIjpudWxsfSwiUGFyZW50U3R5bGUiOnsiJHJlZiI6IjExMSJ9fSwiRGF0ZVN0eWxlIjp7IiRpZCI6IjQwMCIsIkZvbnRTZXR0aW5ncyI6eyIkaWQiOiI0MDEiLCJGb250U2l6ZSI6OCwiRm9udE5hbWUiOiJDYWxpYnJpIiwiSXNCb2xkIjpmYWxzZSwiSXNJdGFsaWMiOmZhbHNlLCJJc1VuZGVybGluZWQiOmZhbHNlLCJQYXJlbnRTdHlsZSI6eyIkcmVmIjoiMTE5In19LCJBdXRvU2l6ZSI6MCwiRm9yZWdyb3VuZCI6eyIkaWQiOiI0MDIiLCJDb2xvciI6eyIkaWQiOiI0MDMiLCJBIjoyNTUsIlIiOjE5MSwiRyI6MTkxLCJCIjoxOTF9fSwiTWF4V2lkdGgiOjIwMC4wLCJNYXhIZWlnaHQiOiJJbmZpbml0eSIsIlNtYXJ0Rm9yZWdyb3VuZElzQWN0aXZlIjpmYWxzZSwiSG9yaXpvbnRhbEFsaWdubWVudCI6MCwiVmVydGljYWxBbGlnbm1lbnQiOjAsIlNtYXJ0Rm9yZWdyb3VuZCI6bnVsbCwiTWFyZ2luIjp7IiRyZWYiOiIxMjIifSwiUGFkZGluZyI6eyIkcmVmIjoiMTIzIn0sIkJhY2tncm91bmQiOnsiJHJlZiI6IjEyNCJ9LCJJc1Zpc2libGUiOnRydWUsIldpZHRoIjowLjAsIkhlaWdodCI6MC4wLCJCb3JkZXJTdHlsZSI6eyIkaWQiOiI0MDQiLCJMaW5lQ29sb3IiOm51bGwsIkxpbmVXZWlnaHQiOjAuMCwiTGluZVR5cGUiOjAsIlBhcmVudFN0eWxlIjpudWxsfSwiUGFyZW50U3R5bGUiOnsiJHJlZiI6IjExOCJ9fSwiRGF0ZUZvcm1hdCI6eyIkcmVmIjoiMTI1In0sIklzVmlzaWJsZSI6dHJ1ZSwiUGFyZW50U3R5bGUiOnsiJHJlZiI6IjgyIn19LCJJbmRleCI6MTIsIlNtYXJ0RHVyYXRpb25BY3RpdmF0ZWQiOmZhbHNlLCJEYXRlRm9ybWF0Ijp7IiRyZWYiOiIxMjUifSwiSWQiOiI2MWJkNDQyMS1mMTU5LTQxM2QtYmE3Mi04MWE1MTg1ZTM4YjgiLCJJbXBvcnRJZCI6bnVsbCwiVGl0bGUiOiJTdWItdGFzayAyIiwiTm90ZSI6bnVsbCwiSHlwZXJsaW5rIjpudWxsLCJJc0NoYW5nZWQiOmZhbHNlLCJJc05ldyI6dHJ1ZX0seyIkaWQiOiI0MDUiLCJHcm91cE5hbWUiOiIzZjA4NTU2ZS0yODQwLTQ3MzYtOTFmNC1mYzgwZmZmNjk1M2IiLCJTdGFydERhdGUiOiIyMDE3LTA2LTEwVDAwOjAwOjAwWiIsIkVuZERhdGUiOiIyMDE3LTA2LTE2VDIzOjU5OjAwIiwiUGVyY2VudGFnZUNvbXBsZXRlIjpudWxsLCJTdHlsZSI6eyIkaWQiOiI0MDYiLCJTaGFwZSI6NCwiU2hhcGVUaGlja25lc3MiOjMsIkR1cmF0aW9uRm9ybWF0IjowLCJJbmNsdWRlTm9uV29ya2luZ0RheXNJbkR1cmF0aW9uIjpmYWxzZSwiUGVyY2VudGFnZUNvbXBsZXRlU3R5bGUiOnsiJGlkIjoiNDA3IiwiRm9udFNldHRpbmdzIjp7IiRpZCI6IjQwOCIsIkZvbnRTaXplIjoxMCwiRm9udE5hbWUiOiJDYWxpYnJpIiwiSXNCb2xkIjpmYWxzZSwiSXNJdGFsaWMiOmZhbHNlLCJJc1VuZGVybGluZWQiOmZhbHNlLCJQYXJlbnRTdHlsZSI6eyIkcmVmIjoiODQifX0sIkF1dG9TaXplIjowLCJGb3JlZ3JvdW5kIjp7IiRyZWYiOiI4NSJ9LCJNYXhXaWR0aCI6MjAwLjAsIk1heEhlaWdodCI6IkluZmluaXR5IiwiU21hcnRGb3JlZ3JvdW5kSXNBY3RpdmUiOmZhbHNlLCJIb3Jpem9udGFsQWxpZ25tZW50IjowLCJWZXJ0aWNhbEFsaWdubWVudCI6MCwiU21hcnRGb3JlZ3JvdW5kIjpudWxsLCJNYXJnaW4iOnsiJHJlZiI6Ijg3In0sIlBhZGRpbmciOnsiJHJlZiI6Ijg4In0sIkJhY2tncm91bmQiOnsiJHJlZiI6Ijg5In0sIklzVmlzaWJsZSI6dHJ1ZSwiV2lkdGgiOjAuMCwiSGVpZ2h0IjowLjAsIkJvcmRlclN0eWxlIjp7IiRpZCI6IjQwOSIsIkxpbmVDb2xvciI6bnVsbCwiTGluZVdlaWdodCI6MC4wLCJMaW5lVHlwZSI6MCwiUGFyZW50U3R5bGUiOm51bGx9LCJQYXJlbnRTdHlsZSI6eyIkcmVmIjoiODMifX0sIkR1cmF0aW9uU3R5bGUiOnsiJGlkIjoiNDEwIiwiRm9udFNldHRpbmdzIjp7IiRpZCI6IjQxMSIsIkZvbnRTaXplIjoxMCwiRm9udE5hbWUiOiJDYWxpYnJpIiwiSXNCb2xkIjpmYWxzZSwiSXNJdGFsaWMiOmZhbHNlLCJJc1VuZGVybGluZWQiOmZhbHNlLCJQYXJlbnRTdHlsZSI6eyIkcmVmIjoiOTEifX0sIkF1dG9TaXplIjowLCJGb3JlZ3JvdW5kIjp7IiRyZWYiOiI5MiJ9LCJNYXhXaWR0aCI6MjAwLjAsIk1heEhlaWdodCI6IkluZmluaXR5IiwiU21hcnRGb3JlZ3JvdW5kSXNBY3RpdmUiOmZhbHNlLCJIb3Jpem9udGFsQWxpZ25tZW50IjowLCJWZXJ0aWNhbEFsaWdubWVudCI6MCwiU21hcnRGb3JlZ3JvdW5kIjpudWxsLCJNYXJnaW4iOnsiJHJlZiI6Ijk0In0sIlBhZGRpbmciOnsiJHJlZiI6Ijk1In0sIkJhY2tncm91bmQiOnsiJHJlZiI6Ijk2In0sIklzVmlzaWJsZSI6dHJ1ZSwiV2lkdGgiOjAuMCwiSGVpZ2h0IjowLjAsIkJvcmRlclN0eWxlIjp7IiRpZCI6IjQxMiIsIkxpbmVDb2xvciI6bnVsbCwiTGluZVdlaWdodCI6MC4wLCJMaW5lVHlwZSI6MCwiUGFyZW50U3R5bGUiOm51bGx9LCJQYXJlbnRTdHlsZSI6eyIkcmVmIjoiOTAifX0sIkhvcml6b250YWxDb25uZWN0b3JTdHlsZSI6eyIkaWQiOiI0MTMiLCJMaW5lQ29sb3IiOnsiJHJlZiI6Ijk4In0sIkxpbmVXZWlnaHQiOjAuMCwiTGluZVR5cGUiOjAsIlBhcmVudFN0eWxlIjp7IiRyZWYiOiI5NyJ9fSwiVmVydGljYWxDb25uZWN0b3JTdHlsZSI6eyIkaWQiOiI0MTQiLCJMaW5lQ29sb3IiOnsiJHJlZiI6IjEwMSJ9LCJMaW5lV2VpZ2h0IjowLjAsIkxpbmVUeXBlIjowLCJQYXJlbnRTdHlsZSI6eyIkcmVmIjoiMTAwIn19LCJNYXJnaW4iOm51bGwsIlN0YXJ0RGF0ZVBvc2l0aW9uIjo2LCJFbmREYXRlUG9zaXRpb24iOjYsIkRhdGVJc1Zpc2libGUiOmZhbHNlLCJUaXRsZVBvc2l0aW9uIjoyLCJEdXJhdGlvblBvc2l0aW9uIjo2LCJQZXJjZW50YWdlQ29tcGxldGVkUG9zaXRpb24iOjIsIlNwYWNpbmciOjEwLCJJc0JlbG93VGltZWJhbmQiOmZhbHNlLCJQZXJjZW50YWdlQ29tcGxldGVTaGFwZU9wYWNpdHkiOjM1LCJTaGFwZVN0eWxlIjp7IiRpZCI6IjQxNSIsIk1hcmdpbiI6eyIkcmVmIjoiMTA0In0sIlBhZGRpbmciOnsiJGlkIjoiNDE2IiwiVG9wIjowLCJMZWZ0IjowLCJSaWdodCI6MiwiQm90dG9tIjowfSwiQmFja2dyb3VuZCI6eyIkaWQiOiI0MTciLCJDb2xvciI6eyIkaWQiOiI0MTgiLCJBIjoyNTUsIlIiOjkxLCJHIjoxNTUsIkIiOjIxM319LCJJc1Zpc2libGUiOnRydWUsIldpZHRoIjowLjAsIkhlaWdodCI6MTIuMCwiQm9yZGVyU3R5bGUiOnsiJGlkIjoiNDE5IiwiTGluZUNvbG9yIjp7IiRpZCI6IjQyMCIsIiR0eXBlIjoiTkxSRS5Db21tb24uRG9tLlNvbGlkQ29sb3JCcnVzaCwgTkxSRS5Db21tb24iLCJDb2xvciI6eyIkaWQiOiI0MjEiLCJBIjoyNTUsIlIiOjI1NSwiRyI6MCwiQiI6MH19LCJMaW5lV2VpZ2h0IjowLjAsIkxpbmVUeXBlIjowLCJQYXJlbnRTdHlsZSI6bnVsbH0sIlBhcmVudFN0eWxlIjp7IiRyZWYiOiIxMDMifX0sIlRpdGxlU3R5bGUiOnsiJGlkIjoiNDIyIiwiRm9udFNldHRpbmdzIjp7IiRpZCI6IjQyMyIsIkZvbnRTaXplIjo4LCJGb250TmFtZSI6IkNhbGlicmkiLCJJc0JvbGQiOmZhbHNlLCJJc0l0YWxpYyI6ZmFsc2UsIklzVW5kZXJsaW5lZCI6ZmFsc2UsIlBhcmVudFN0eWxlIjp7IiRyZWYiOiIxMTIifX0sIkF1dG9TaXplIjoyLCJGb3JlZ3JvdW5kIjp7IiRpZCI6IjQyNCIsIkNvbG9yIjp7IiRpZCI6IjQyNSIsIkEiOjI1NSwiUiI6MjU1LCJHIjoyNTUsIkIiOjI1NX19LCJNYXhXaWR0aCI6MzUuMjUsIk1heEhlaWdodCI6IkluZmluaXR5IiwiU21hcnRGb3JlZ3JvdW5kSXNBY3RpdmUiOmZhbHNlLCJIb3Jpem9udGFsQWxpZ25tZW50IjoyLCJWZXJ0aWNhbEFsaWdubWVudCI6MCwiU21hcnRGb3JlZ3JvdW5kIjpudWxsLCJNYXJnaW4iOnsiJHJlZiI6IjExNSJ9LCJQYWRkaW5nIjp7IiRyZWYiOiIxMTYifSwiQmFja2dyb3VuZCI6eyIkcmVmIjoiMTE3In0sIklzVmlzaWJsZSI6dHJ1ZSwiV2lkdGgiOjAuMCwiSGVpZ2h0IjowLjAsIkJvcmRlclN0eWxlIjp7IiRpZCI6IjQyNiIsIkxpbmVDb2xvciI6bnVsbCwiTGluZVdlaWdodCI6MC4wLCJMaW5lVHlwZSI6MCwiUGFyZW50U3R5bGUiOm51bGx9LCJQYXJlbnRTdHlsZSI6eyIkcmVmIjoiMTExIn19LCJEYXRlU3R5bGUiOnsiJGlkIjoiNDI3IiwiRm9udFNldHRpbmdzIjp7IiRpZCI6IjQyOCIsIkZvbnRTaXplIjo4LCJGb250TmFtZSI6IkNhbGlicmkiLCJJc0JvbGQiOmZhbHNlLCJJc0l0YWxpYyI6ZmFsc2UsIklzVW5kZXJsaW5lZCI6ZmFsc2UsIlBhcmVudFN0eWxlIjp7IiRyZWYiOiIxMTkifX0sIkF1dG9TaXplIjowLCJGb3JlZ3JvdW5kIjp7IiRpZCI6IjQyOSIsIkNvbG9yIjp7IiRpZCI6IjQzMCIsIkEiOjI1NSwiUiI6MTkxLCJHIjoxOTEsIkIiOjE5MX19LCJNYXhXaWR0aCI6MjAwLjAsIk1heEhlaWdodCI6IkluZmluaXR5IiwiU21hcnRGb3JlZ3JvdW5kSXNBY3RpdmUiOmZhbHNlLCJIb3Jpem9udGFsQWxpZ25tZW50IjowLCJWZXJ0aWNhbEFsaWdubWVudCI6MCwiU21hcnRGb3JlZ3JvdW5kIjpudWxsLCJNYXJnaW4iOnsiJHJlZiI6IjEyMiJ9LCJQYWRkaW5nIjp7IiRyZWYiOiIxMjMifSwiQmFja2dyb3VuZCI6eyIkcmVmIjoiMTI0In0sIklzVmlzaWJsZSI6dHJ1ZSwiV2lkdGgiOjAuMCwiSGVpZ2h0IjowLjAsIkJvcmRlclN0eWxlIjp7IiRpZCI6IjQzMSIsIkxpbmVDb2xvciI6bnVsbCwiTGluZVdlaWdodCI6MC4wLCJMaW5lVHlwZSI6MCwiUGFyZW50U3R5bGUiOm51bGx9LCJQYXJlbnRTdHlsZSI6eyIkcmVmIjoiMTE4In19LCJEYXRlRm9ybWF0Ijp7IiRyZWYiOiIxMjUifSwiSXNWaXNpYmxlIjp0cnVlLCJQYXJlbnRTdHlsZSI6eyIkcmVmIjoiODIifX0sIkluZGV4IjoxMywiU21hcnREdXJhdGlvbkFjdGl2YXRlZCI6ZmFsc2UsIkRhdGVGb3JtYXQiOnsiJHJlZiI6IjEyNSJ9LCJJZCI6IjJmZGFkNDBkLWZkMTQtNDY3Yi05M2QwLWE3NTkyOTZmMjUxYSIsIkltcG9ydElkIjpudWxsLCJUaXRsZSI6IlN1Yi10YXNrIDMiLCJOb3RlIjpudWxsLCJIeXBlcmxpbmsiOm51bGwsIklzQ2hhbmdlZCI6ZmFsc2UsIklzTmV3Ijp0cnVlfSx7IiRpZCI6IjQzMiIsIkdyb3VwTmFtZSI6IjNmMDg1NTZlLTI4NDAtNDczNi05MWY0LWZjODBmZmY2OTUzYiIsIlN0YXJ0RGF0ZSI6IjIwMTctMDYtMTdUMDA6MDA6MDBaIiwiRW5kRGF0ZSI6IjIwMTctMDYtMTdUMjM6NTk6MDAiLCJQZXJjZW50YWdlQ29tcGxldGUiOm51bGwsIlN0eWxlIjp7IiRpZCI6IjQzMyIsIlNoYXBlIjo0LCJTaGFwZVRoaWNrbmVzcyI6MywiRHVyYXRpb25Gb3JtYXQiOjAsIkluY2x1ZGVOb25Xb3JraW5nRGF5c0luRHVyYXRpb24iOmZhbHNlLCJQZXJjZW50YWdlQ29tcGxldGVTdHlsZSI6eyIkaWQiOiI0MzQiLCJGb250U2V0dGluZ3MiOnsiJGlkIjoiNDM1IiwiRm9udFNpemUiOjEwLCJGb250TmFtZSI6IkNhbGlicmkiLCJJc0JvbGQiOmZhbHNlLCJJc0l0YWxpYyI6ZmFsc2UsIklzVW5kZXJsaW5lZCI6ZmFsc2UsIlBhcmVudFN0eWxlIjp7IiRyZWYiOiI4NCJ9fSwiQXV0b1NpemUiOjAsIkZvcmVncm91bmQiOnsiJHJlZiI6Ijg1In0sIk1heFdpZHRoIjoyMDAuMCwiTWF4SGVpZ2h0IjoiSW5maW5pdHkiLCJTbWFydEZvcmVncm91bmRJc0FjdGl2ZSI6ZmFsc2UsIkhvcml6b250YWxBbGlnbm1lbnQiOjAsIlZlcnRpY2FsQWxpZ25tZW50IjowLCJTbWFydEZvcmVncm91bmQiOm51bGwsIk1hcmdpbiI6eyIkcmVmIjoiODcifSwiUGFkZGluZyI6eyIkcmVmIjoiODgifSwiQmFja2dyb3VuZCI6eyIkcmVmIjoiODkifSwiSXNWaXNpYmxlIjp0cnVlLCJXaWR0aCI6MC4wLCJIZWlnaHQiOjAuMCwiQm9yZGVyU3R5bGUiOnsiJGlkIjoiNDM2IiwiTGluZUNvbG9yIjpudWxsLCJMaW5lV2VpZ2h0IjowLjAsIkxpbmVUeXBlIjowLCJQYXJlbnRTdHlsZSI6bnVsbH0sIlBhcmVudFN0eWxlIjp7IiRyZWYiOiI4MyJ9fSwiRHVyYXRpb25TdHlsZSI6eyIkaWQiOiI0MzciLCJGb250U2V0dGluZ3MiOnsiJGlkIjoiNDM4IiwiRm9udFNpemUiOjEwLCJGb250TmFtZSI6IkNhbGlicmkiLCJJc0JvbGQiOmZhbHNlLCJJc0l0YWxpYyI6ZmFsc2UsIklzVW5kZXJsaW5lZCI6ZmFsc2UsIlBhcmVudFN0eWxlIjp7IiRyZWYiOiI5MSJ9fSwiQXV0b1NpemUiOjAsIkZvcmVncm91bmQiOnsiJHJlZiI6IjkyIn0sIk1heFdpZHRoIjoyMDAuMCwiTWF4SGVpZ2h0IjoiSW5maW5pdHkiLCJTbWFydEZvcmVncm91bmRJc0FjdGl2ZSI6ZmFsc2UsIkhvcml6b250YWxBbGlnbm1lbnQiOjAsIlZlcnRpY2FsQWxpZ25tZW50IjowLCJTbWFydEZvcmVncm91bmQiOm51bGwsIk1hcmdpbiI6eyIkcmVmIjoiOTQifSwiUGFkZGluZyI6eyIkcmVmIjoiOTUifSwiQmFja2dyb3VuZCI6eyIkcmVmIjoiOTYifSwiSXNWaXNpYmxlIjp0cnVlLCJXaWR0aCI6MC4wLCJIZWlnaHQiOjAuMCwiQm9yZGVyU3R5bGUiOnsiJGlkIjoiNDM5IiwiTGluZUNvbG9yIjpudWxsLCJMaW5lV2VpZ2h0IjowLjAsIkxpbmVUeXBlIjowLCJQYXJlbnRTdHlsZSI6bnVsbH0sIlBhcmVudFN0eWxlIjp7IiRyZWYiOiI5MCJ9fSwiSG9yaXpvbnRhbENvbm5lY3RvclN0eWxlIjp7IiRpZCI6IjQ0MCIsIkxpbmVDb2xvciI6eyIkcmVmIjoiOTgifSwiTGluZVdlaWdodCI6MC4wLCJMaW5lVHlwZSI6MCwiUGFyZW50U3R5bGUiOnsiJHJlZiI6Ijk3In19LCJWZXJ0aWNhbENvbm5lY3RvclN0eWxlIjp7IiRpZCI6IjQ0MSIsIkxpbmVDb2xvciI6eyIkcmVmIjoiMTAxIn0sIkxpbmVXZWlnaHQiOjAuMCwiTGluZVR5cGUiOjAsIlBhcmVudFN0eWxlIjp7IiRyZWYiOiIxMDAifX0sIk1hcmdpbiI6bnVsbCwiU3RhcnREYXRlUG9zaXRpb24iOjYsIkVuZERhdGVQb3NpdGlvbiI6NiwiRGF0ZUlzVmlzaWJsZSI6ZmFsc2UsIlRpdGxlUG9zaXRpb24iOjQsIkR1cmF0aW9uUG9zaXRpb24iOjYsIlBlcmNlbnRhZ2VDb21wbGV0ZWRQb3NpdGlvbiI6MiwiU3BhY2luZyI6MTAsIklzQmVsb3dUaW1lYmFuZCI6ZmFsc2UsIlBlcmNlbnRhZ2VDb21wbGV0ZVNoYXBlT3BhY2l0eSI6MzUsIlNoYXBlU3R5bGUiOnsiJGlkIjoiNDQyIiwiTWFyZ2luIjp7IiRyZWYiOiIxMDQifSwiUGFkZGluZyI6eyIkaWQiOiI0NDMiLCJUb3AiOjAsIkxlZnQiOjAsIlJpZ2h0IjoyLCJCb3R0b20iOjB9LCJCYWNrZ3JvdW5kIjp7IiRpZCI6IjQ0NCIsIkNvbG9yIjp7IiRpZCI6IjQ0NSIsIkEiOjI1NSwiUiI6MTk3LCJHIjo5MCwiQiI6MTd9fSwiSXNWaXNpYmxlIjp0cnVlLCJXaWR0aCI6MC4wLCJIZWlnaHQiOjEyLjAsIkJvcmRlclN0eWxlIjp7IiRpZCI6IjQ0NiIsIkxpbmVDb2xvciI6eyIkaWQiOiI0NDciLCIkdHlwZSI6Ik5MUkUuQ29tbW9uLkRvbS5Tb2xpZENvbG9yQnJ1c2gsIE5MUkUuQ29tbW9uIiwiQ29sb3IiOnsiJGlkIjoiNDQ4IiwiQSI6MjU1LCJSIjoyNTUsIkciOjAsIkIiOjB9fSwiTGluZVdlaWdodCI6MC4wLCJMaW5lVHlwZSI6MCwiUGFyZW50U3R5bGUiOm51bGx9LCJQYXJlbnRTdHlsZSI6eyIkcmVmIjoiMTAzIn19LCJUaXRsZVN0eWxlIjp7IiRpZCI6IjQ0OSIsIkZvbnRTZXR0aW5ncyI6eyIkaWQiOiI0NTAiLCJGb250U2l6ZSI6OCwiRm9udE5hbWUiOiJDYWxpYnJpIiwiSXNCb2xkIjpmYWxzZSwiSXNJdGFsaWMiOmZhbHNlLCJJc1VuZGVybGluZWQiOmZhbHNlLCJQYXJlbnRTdHlsZSI6eyIkcmVmIjoiMTEyIn19LCJBdXRvU2l6ZSI6MiwiRm9yZWdyb3VuZCI6eyIkaWQiOiI0NTEiLCJDb2xvciI6eyIkaWQiOiI0NTIiLCJBIjoyNTUsIlIiOjExNSwiRyI6MTE1LCJCIjoxMTV9fSwiTWF4V2lkdGgiOjg2LjI1LCJNYXhIZWlnaHQiOiJJbmZpbml0eSIsIlNtYXJ0Rm9yZWdyb3VuZElzQWN0aXZlIjpmYWxzZSwiSG9yaXpvbnRhbEFsaWdubWVudCI6MiwiVmVydGljYWxBbGlnbm1lbnQiOjAsIlNtYXJ0Rm9yZWdyb3VuZCI6bnVsbCwiTWFyZ2luIjp7IiRyZWYiOiIxMTUifSwiUGFkZGluZyI6eyIkcmVmIjoiMTE2In0sIkJhY2tncm91bmQiOnsiJHJlZiI6IjExNyJ9LCJJc1Zpc2libGUiOnRydWUsIldpZHRoIjowLjAsIkhlaWdodCI6MC4wLCJCb3JkZXJTdHlsZSI6eyIkaWQiOiI0NTMiLCJMaW5lQ29sb3IiOm51bGwsIkxpbmVXZWlnaHQiOjAuMCwiTGluZVR5cGUiOjAsIlBhcmVudFN0eWxlIjpudWxsfSwiUGFyZW50U3R5bGUiOnsiJHJlZiI6IjExMSJ9fSwiRGF0ZVN0eWxlIjp7IiRpZCI6IjQ1NCIsIkZvbnRTZXR0aW5ncyI6eyIkaWQiOiI0NTUiLCJGb250U2l6ZSI6OCwiRm9udE5hbWUiOiJDYWxpYnJpIiwiSXNCb2xkIjpmYWxzZSwiSXNJdGFsaWMiOmZhbHNlLCJJc1VuZGVybGluZWQiOmZhbHNlLCJQYXJlbnRTdHlsZSI6eyIkcmVmIjoiMTE5In19LCJBdXRvU2l6ZSI6MCwiRm9yZWdyb3VuZCI6eyIkaWQiOiI0NTYiLCJDb2xvciI6eyIkaWQiOiI0NTciLCJBIjoyNTUsIlIiOjE5MSwiRyI6MTkxLCJCIjoxOTF9fSwiTWF4V2lkdGgiOjIwMC4wLCJNYXhIZWlnaHQiOiJJbmZpbml0eSIsIlNtYXJ0Rm9yZWdyb3VuZElzQWN0aXZlIjpmYWxzZSwiSG9yaXpvbnRhbEFsaWdubWVudCI6MCwiVmVydGljYWxBbGlnbm1lbnQiOjAsIlNtYXJ0Rm9yZWdyb3VuZCI6bnVsbCwiTWFyZ2luIjp7IiRyZWYiOiIxMjIifSwiUGFkZGluZyI6eyIkcmVmIjoiMTIzIn0sIkJhY2tncm91bmQiOnsiJHJlZiI6IjEyNCJ9LCJJc1Zpc2libGUiOnRydWUsIldpZHRoIjowLjAsIkhlaWdodCI6MC4wLCJCb3JkZXJTdHlsZSI6eyIkaWQiOiI0NTgiLCJMaW5lQ29sb3IiOm51bGwsIkxpbmVXZWlnaHQiOjAuMCwiTGluZVR5cGUiOjAsIlBhcmVudFN0eWxlIjpudWxsfSwiUGFyZW50U3R5bGUiOnsiJHJlZiI6IjExOCJ9fSwiRGF0ZUZvcm1hdCI6eyIkcmVmIjoiMTI1In0sIklzVmlzaWJsZSI6dHJ1ZSwiUGFyZW50U3R5bGUiOnsiJHJlZiI6IjgyIn19LCJJbmRleCI6MTQsIlNtYXJ0RHVyYXRpb25BY3RpdmF0ZWQiOmZhbHNlLCJEYXRlRm9ybWF0Ijp7IiRyZWYiOiIxMjUifSwiSWQiOiJhYzc3YmMxYi02MTU0LTQ2ODMtOWUwZS1iYTYzYzhkMTZhNzEiLCJJbXBvcnRJZCI6bnVsbCwiVGl0bGUiOiJTdWItdGFzayA0IC0gemVybyBkdXJhdGlvbiIsIk5vdGUiOm51bGwsIkh5cGVybGluayI6bnVsbCwiSXNDaGFuZ2VkIjpmYWxzZSwiSXNOZXciOnRydWV9LHsiJGlkIjoiNDU5IiwiR3JvdXBOYW1lIjpudWxsLCJTdGFydERhdGUiOiIyMDE3LTA2LTE4VDAwOjAwOjAwWiIsIkVuZERhdGUiOiIyMDE3LTA3LTAzVDIzOjU5OjAwWiIsIlBlcmNlbnRhZ2VDb21wbGV0ZSI6MTUuMCwiU3R5bGUiOnsiJGlkIjoiNDYwIiwiU2hhcGUiOjYsIlNoYXBlVGhpY2tuZXNzIjozLCJEdXJhdGlvbkZvcm1hdCI6MCwiSW5jbHVkZU5vbldvcmtpbmdEYXlzSW5EdXJhdGlvbiI6ZmFsc2UsIlBlcmNlbnRhZ2VDb21wbGV0ZVN0eWxlIjp7IiRpZCI6IjQ2MSIsIkZvbnRTZXR0aW5ncyI6eyIkaWQiOiI0NjIiLCJGb250U2l6ZSI6MTAsIkZvbnROYW1lIjoiQ2FsaWJyaSIsIklzQm9sZCI6ZmFsc2UsIklzSXRhbGljIjpmYWxzZSwiSXNVbmRlcmxpbmVkIjpmYWxzZSwiUGFyZW50U3R5bGUiOnsiJHJlZiI6Ijg0In19LCJBdXRvU2l6ZSI6MCwiRm9yZWdyb3VuZCI6eyIkcmVmIjoiODUifSwiTWF4V2lkdGgiOjIwMC4wLCJNYXhIZWlnaHQiOiJJbmZpbml0eSIsIlNtYXJ0Rm9yZWdyb3VuZElzQWN0aXZlIjpmYWxzZSwiSG9yaXpvbnRhbEFsaWdubWVudCI6MCwiVmVydGljYWxBbGlnbm1lbnQiOjAsIlNtYXJ0Rm9yZWdyb3VuZCI6bnVsbCwiTWFyZ2luIjp7IiRyZWYiOiI4NyJ9LCJQYWRkaW5nIjp7IiRyZWYiOiI4OCJ9LCJCYWNrZ3JvdW5kIjp7IiRyZWYiOiI4OSJ9LCJJc1Zpc2libGUiOnRydWUsIldpZHRoIjowLjAsIkhlaWdodCI6MC4wLCJCb3JkZXJTdHlsZSI6eyIkaWQiOiI0NjMiLCJMaW5lQ29sb3IiOm51bGwsIkxpbmVXZWlnaHQiOjAuMCwiTGluZVR5cGUiOjAsIlBhcmVudFN0eWxlIjpudWxsfSwiUGFyZW50U3R5bGUiOnsiJHJlZiI6IjgzIn19LCJEdXJhdGlvblN0eWxlIjp7IiRpZCI6IjQ2NCIsIkZvbnRTZXR0aW5ncyI6eyIkaWQiOiI0NjUiLCJGb250U2l6ZSI6MTAsIkZvbnROYW1lIjoiQ2FsaWJyaSIsIklzQm9sZCI6ZmFsc2UsIklzSXRhbGljIjpmYWxzZSwiSXNVbmRlcmxpbmVkIjpmYWxzZSwiUGFyZW50U3R5bGUiOnsiJHJlZiI6IjkxIn19LCJBdXRvU2l6ZSI6MCwiRm9yZWdyb3VuZCI6eyIkcmVmIjoiOTIifSwiTWF4V2lkdGgiOjIwMC4wLCJNYXhIZWlnaHQiOiJJbmZpbml0eSIsIlNtYXJ0Rm9yZWdyb3VuZElzQWN0aXZlIjpmYWxzZSwiSG9yaXpvbnRhbEFsaWdubWVudCI6MCwiVmVydGljYWxBbGlnbm1lbnQiOjAsIlNtYXJ0Rm9yZWdyb3VuZCI6bnVsbCwiTWFyZ2luIjp7IiRyZWYiOiI5NCJ9LCJQYWRkaW5nIjp7IiRyZWYiOiI5NSJ9LCJCYWNrZ3JvdW5kIjp7IiRyZWYiOiI5NiJ9LCJJc1Zpc2libGUiOnRydWUsIldpZHRoIjowLjAsIkhlaWdodCI6MC4wLCJCb3JkZXJTdHlsZSI6eyIkaWQiOiI0NjYiLCJMaW5lQ29sb3IiOm51bGwsIkxpbmVXZWlnaHQiOjAuMCwiTGluZVR5cGUiOjAsIlBhcmVudFN0eWxlIjpudWxsfSwiUGFyZW50U3R5bGUiOnsiJHJlZiI6IjkwIn19LCJIb3Jpem9udGFsQ29ubmVjdG9yU3R5bGUiOnsiJGlkIjoiNDY3IiwiTGluZUNvbG9yIjp7IiRyZWYiOiI5OCJ9LCJMaW5lV2VpZ2h0IjowLjAsIkxpbmVUeXBlIjowLCJQYXJlbnRTdHlsZSI6eyIkcmVmIjoiOTcifX0sIlZlcnRpY2FsQ29ubmVjdG9yU3R5bGUiOnsiJGlkIjoiNDY4IiwiTGluZUNvbG9yIjp7IiRpZCI6IjQ2OSIsIiR0eXBlIjoiTkxSRS5Db21tb24uRG9tLlNvbGlkQ29sb3JCcnVzaCwgTkxSRS5Db21tb24iLCJDb2xvciI6eyIkaWQiOiI0NzAiLCJBIjoyNTUsIlIiOjE3OCwiRyI6MTQsIkIiOjE4fX0sIkxpbmVXZWlnaHQiOjEuMCwiTGluZVR5cGUiOjAsIlBhcmVudFN0eWxlIjp7IiRyZWYiOiIxMDAifX0sIk1hcmdpbiI6bnVsbCwiU3RhcnREYXRlUG9zaXRpb24iOjQsIkVuZERhdGVQb3NpdGlvbiI6NCwiRGF0ZUlzVmlzaWJsZSI6dHJ1ZSwiVGl0bGVQb3NpdGlvbiI6MywiRHVyYXRpb25Qb3NpdGlvbiI6NiwiUGVyY2VudGFnZUNvbXBsZXRlZFBvc2l0aW9uIjo2LCJTcGFjaW5nIjoxMCwiSXNCZWxvd1RpbWViYW5kIjpmYWxzZSwiUGVyY2VudGFnZUNvbXBsZXRlU2hhcGVPcGFjaXR5IjozNSwiU2hhcGVTdHlsZSI6eyIkaWQiOiI0NzEiLCJNYXJnaW4iOnsiJHJlZiI6IjEwNCJ9LCJQYWRkaW5nIjp7IiRpZCI6IjQ3MiIsIlRvcCI6MywiTGVmdCI6MCwiUmlnaHQiOjAsIkJvdHRvbSI6NH0sIkJhY2tncm91bmQiOnsiJGlkIjoiNDczIiwiQ29sb3IiOnsiJGlkIjoiNDc0IiwiQSI6MjU1LCJSIjoyMTMsIkciOjE3LCJCIjoyMn19LCJJc1Zpc2libGUiOnRydWUsIldpZHRoIjowLjAsIkhlaWdodCI6MTYuNSwiQm9yZGVyU3R5bGUiOnsiJGlkIjoiNDc1IiwiTGluZUNvbG9yIjp7IiRpZCI6IjQ3NiIsIiR0eXBlIjoiTkxSRS5Db21tb24uRG9tLlNvbGlkQ29sb3JCcnVzaCwgTkxSRS5Db21tb24iLCJDb2xvciI6eyIkaWQiOiI0NzciLCJBIjoyNTUsIlIiOjI1NSwiRyI6MCwiQiI6MH19LCJMaW5lV2VpZ2h0IjowLjAsIkxpbmVUeXBlIjowLCJQYXJlbnRTdHlsZSI6bnVsbH0sIlBhcmVudFN0eWxlIjp7IiRyZWYiOiIxMDMifX0sIlRpdGxlU3R5bGUiOnsiJGlkIjoiNDc4IiwiRm9udFNldHRpbmdzIjp7IiRpZCI6IjQ3OSIsIkZvbnRTaXplIjo4LCJGb250TmFtZSI6IkNhbGlicmkiLCJJc0JvbGQiOnRydWUsIklzSXRhbGljIjpmYWxzZSwiSXNVbmRlcmxpbmVkIjpmYWxzZSwiUGFyZW50U3R5bGUiOnsiJHJlZiI6IjExMiJ9fSwiQXV0b1NpemUiOjIsIkZvcmVncm91bmQiOnsiJGlkIjoiNDgwIiwiQ29sb3IiOnsiJGlkIjoiNDgxIiwiQSI6MjU1LCJSIjowLCJHIjowLCJCIjowfX0sIk1heFdpZHRoIjozNi4wLCJNYXhIZWlnaHQiOiJJbmZpbml0eSIsIlNtYXJ0Rm9yZWdyb3VuZElzQWN0aXZlIjpmYWxzZSwiSG9yaXpvbnRhbEFsaWdubWVudCI6MiwiVmVydGljYWxBbGlnbm1lbnQiOjAsIlNtYXJ0Rm9yZWdyb3VuZCI6bnVsbCwiTWFyZ2luIjp7IiRyZWYiOiIxMTUifSwiUGFkZGluZyI6eyIkcmVmIjoiMTE2In0sIkJhY2tncm91bmQiOnsiJHJlZiI6IjExNyJ9LCJJc1Zpc2libGUiOnRydWUsIldpZHRoIjowLjAsIkhlaWdodCI6MC4wLCJCb3JkZXJTdHlsZSI6eyIkaWQiOiI0ODIiLCJMaW5lQ29sb3IiOm51bGwsIkxpbmVXZWlnaHQiOjAuMCwiTGluZVR5cGUiOjAsIlBhcmVudFN0eWxlIjpudWxsfSwiUGFyZW50U3R5bGUiOnsiJHJlZiI6IjExMSJ9fSwiRGF0ZVN0eWxlIjp7IiRpZCI6IjQ4MyIsIkZvbnRTZXR0aW5ncyI6eyIkaWQiOiI0ODQiLCJGb250U2l6ZSI6NywiRm9udE5hbWUiOiJDYWxpYnJpIiwiSXNCb2xkIjp0cnVlLCJJc0l0YWxpYyI6ZmFsc2UsIklzVW5kZXJsaW5lZCI6ZmFsc2UsIlBhcmVudFN0eWxlIjp7IiRyZWYiOiIxMTkifX0sIkF1dG9TaXplIjoyLCJGb3JlZ3JvdW5kIjp7IiRpZCI6IjQ4NSIsIkNvbG9yIjp7IiRpZCI6IjQ4NiIsIkEiOjI1NSwiUiI6MTc4LCJHIjoxNCwiQiI6MTh9fSwiTWF4V2lkdGgiOjM5Ljc1LCJNYXhIZWlnaHQiOiJJbmZpbml0eSIsIlNtYXJ0Rm9yZWdyb3VuZElzQWN0aXZlIjpmYWxzZSwiSG9yaXpvbnRhbEFsaWdubWVudCI6MCwiVmVydGljYWxBbGlnbm1lbnQiOjAsIlNtYXJ0Rm9yZWdyb3VuZCI6bnVsbCwiTWFyZ2luIjp7IiRyZWYiOiIxMjIifSwiUGFkZGluZyI6eyIkcmVmIjoiMTIzIn0sIkJhY2tncm91bmQiOnsiJHJlZiI6IjEyNCJ9LCJJc1Zpc2libGUiOnRydWUsIldpZHRoIjowLjAsIkhlaWdodCI6MC4wLCJCb3JkZXJTdHlsZSI6eyIkaWQiOiI0ODciLCJMaW5lQ29sb3IiOm51bGwsIkxpbmVXZWlnaHQiOjAuMCwiTGluZVR5cGUiOjAsIlBhcmVudFN0eWxlIjpudWxsfSwiUGFyZW50U3R5bGUiOnsiJHJlZiI6IjExOCJ9fSwiRGF0ZUZvcm1hdCI6eyIkaWQiOiI0ODg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nsiJHJlZiI6IjgyIn19LCJJbmRleCI6MTUsIlNtYXJ0RHVyYXRpb25BY3RpdmF0ZWQiOmZhbHNlLCJEYXRlRm9ybWF0Ijp7IiRyZWYiOiI0ODgifSwiSWQiOiJhMWZlMmRmMS1hZmI3LTRhMjQtYjQ4ZC1iOTViNmIzMzhiZjkiLCJJbXBvcnRJZCI6bnVsbCwiVGl0bGUiOiJTRUNUSU9OIDMiLCJOb3RlIjpudWxsLCJIeXBlcmxpbmsiOm51bGwsIklzQ2hhbmdlZCI6ZmFsc2UsIklzTmV3Ijp0cnVlfSx7IiRpZCI6IjQ4OSIsIkdyb3VwTmFtZSI6IjAxYzE2OTM3LTQyMDktNDUyNy04ZGM1LWY5NTJlY2YwNjJlYSIsIlN0YXJ0RGF0ZSI6IjIwMTctMDYtMThUMDA6MDA6MDBaIiwiRW5kRGF0ZSI6IjIwMTctMDYtMjNUMjM6NTk6MDAiLCJQZXJjZW50YWdlQ29tcGxldGUiOm51bGwsIlN0eWxlIjp7IiRpZCI6IjQ5MCIsIlNoYXBlIjo0LCJTaGFwZVRoaWNrbmVzcyI6MywiRHVyYXRpb25Gb3JtYXQiOjAsIkluY2x1ZGVOb25Xb3JraW5nRGF5c0luRHVyYXRpb24iOmZhbHNlLCJQZXJjZW50YWdlQ29tcGxldGVTdHlsZSI6eyIkaWQiOiI0OTEiLCJGb250U2V0dGluZ3MiOnsiJGlkIjoiNDkyIiwiRm9udFNpemUiOjEwLCJGb250TmFtZSI6IkNhbGlicmkiLCJJc0JvbGQiOmZhbHNlLCJJc0l0YWxpYyI6ZmFsc2UsIklzVW5kZXJsaW5lZCI6ZmFsc2UsIlBhcmVudFN0eWxlIjp7IiRyZWYiOiI4NCJ9fSwiQXV0b1NpemUiOjAsIkZvcmVncm91bmQiOnsiJHJlZiI6Ijg1In0sIk1heFdpZHRoIjoyMDAuMCwiTWF4SGVpZ2h0IjoiSW5maW5pdHkiLCJTbWFydEZvcmVncm91bmRJc0FjdGl2ZSI6ZmFsc2UsIkhvcml6b250YWxBbGlnbm1lbnQiOjAsIlZlcnRpY2FsQWxpZ25tZW50IjowLCJTbWFydEZvcmVncm91bmQiOm51bGwsIk1hcmdpbiI6eyIkcmVmIjoiODcifSwiUGFkZGluZyI6eyIkcmVmIjoiODgifSwiQmFja2dyb3VuZCI6eyIkcmVmIjoiODkifSwiSXNWaXNpYmxlIjp0cnVlLCJXaWR0aCI6MC4wLCJIZWlnaHQiOjAuMCwiQm9yZGVyU3R5bGUiOnsiJGlkIjoiNDkzIiwiTGluZUNvbG9yIjpudWxsLCJMaW5lV2VpZ2h0IjowLjAsIkxpbmVUeXBlIjowLCJQYXJlbnRTdHlsZSI6bnVsbH0sIlBhcmVudFN0eWxlIjp7IiRyZWYiOiI4MyJ9fSwiRHVyYXRpb25TdHlsZSI6eyIkaWQiOiI0OTQiLCJGb250U2V0dGluZ3MiOnsiJGlkIjoiNDk1IiwiRm9udFNpemUiOjEwLCJGb250TmFtZSI6IkNhbGlicmkiLCJJc0JvbGQiOmZhbHNlLCJJc0l0YWxpYyI6ZmFsc2UsIklzVW5kZXJsaW5lZCI6ZmFsc2UsIlBhcmVudFN0eWxlIjp7IiRyZWYiOiI5MSJ9fSwiQXV0b1NpemUiOjAsIkZvcmVncm91bmQiOnsiJHJlZiI6IjkyIn0sIk1heFdpZHRoIjoyMDAuMCwiTWF4SGVpZ2h0IjoiSW5maW5pdHkiLCJTbWFydEZvcmVncm91bmRJc0FjdGl2ZSI6ZmFsc2UsIkhvcml6b250YWxBbGlnbm1lbnQiOjAsIlZlcnRpY2FsQWxpZ25tZW50IjowLCJTbWFydEZvcmVncm91bmQiOm51bGwsIk1hcmdpbiI6eyIkcmVmIjoiOTQifSwiUGFkZGluZyI6eyIkcmVmIjoiOTUifSwiQmFja2dyb3VuZCI6eyIkcmVmIjoiOTYifSwiSXNWaXNpYmxlIjp0cnVlLCJXaWR0aCI6MC4wLCJIZWlnaHQiOjAuMCwiQm9yZGVyU3R5bGUiOnsiJGlkIjoiNDk2IiwiTGluZUNvbG9yIjpudWxsLCJMaW5lV2VpZ2h0IjowLjAsIkxpbmVUeXBlIjowLCJQYXJlbnRTdHlsZSI6bnVsbH0sIlBhcmVudFN0eWxlIjp7IiRyZWYiOiI5MCJ9fSwiSG9yaXpvbnRhbENvbm5lY3RvclN0eWxlIjp7IiRpZCI6IjQ5NyIsIkxpbmVDb2xvciI6eyIkcmVmIjoiOTgifSwiTGluZVdlaWdodCI6MC4wLCJMaW5lVHlwZSI6MCwiUGFyZW50U3R5bGUiOnsiJHJlZiI6Ijk3In19LCJWZXJ0aWNhbENvbm5lY3RvclN0eWxlIjp7IiRpZCI6IjQ5OCIsIkxpbmVDb2xvciI6eyIkcmVmIjoiMTAxIn0sIkxpbmVXZWlnaHQiOjAuMCwiTGluZVR5cGUiOjAsIlBhcmVudFN0eWxlIjp7IiRyZWYiOiIxMDAifX0sIk1hcmdpbiI6bnVsbCwiU3RhcnREYXRlUG9zaXRpb24iOjYsIkVuZERhdGVQb3NpdGlvbiI6NiwiRGF0ZUlzVmlzaWJsZSI6ZmFsc2UsIlRpdGxlUG9zaXRpb24iOjIsIkR1cmF0aW9uUG9zaXRpb24iOjYsIlBlcmNlbnRhZ2VDb21wbGV0ZWRQb3NpdGlvbiI6MiwiU3BhY2luZyI6MTAsIklzQmVsb3dUaW1lYmFuZCI6ZmFsc2UsIlBlcmNlbnRhZ2VDb21wbGV0ZVNoYXBlT3BhY2l0eSI6MzUsIlNoYXBlU3R5bGUiOnsiJGlkIjoiNDk5IiwiTWFyZ2luIjp7IiRyZWYiOiIxMDQifSwiUGFkZGluZyI6eyIkaWQiOiI1MDAiLCJUb3AiOjAsIkxlZnQiOjAsIlJpZ2h0IjoyLCJCb3R0b20iOjB9LCJCYWNrZ3JvdW5kIjp7IiRpZCI6IjUwMSIsIkNvbG9yIjp7IiRpZCI6IjUwMiIsIkEiOjI1NSwiUiI6NjgsIkciOjExNCwiQiI6MTk2fX0sIklzVmlzaWJsZSI6dHJ1ZSwiV2lkdGgiOjAuMCwiSGVpZ2h0IjoxMi4wLCJCb3JkZXJTdHlsZSI6eyIkaWQiOiI1MDMiLCJMaW5lQ29sb3IiOnsiJGlkIjoiNTA0IiwiJHR5cGUiOiJOTFJFLkNvbW1vbi5Eb20uU29saWRDb2xvckJydXNoLCBOTFJFLkNvbW1vbiIsIkNvbG9yIjp7IiRpZCI6IjUwNSIsIkEiOjI1NSwiUiI6MjU1LCJHIjowLCJCIjowfX0sIkxpbmVXZWlnaHQiOjAuMCwiTGluZVR5cGUiOjAsIlBhcmVudFN0eWxlIjpudWxsfSwiUGFyZW50U3R5bGUiOnsiJHJlZiI6IjEwMyJ9fSwiVGl0bGVTdHlsZSI6eyIkaWQiOiI1MDYiLCJGb250U2V0dGluZ3MiOnsiJGlkIjoiNTA3IiwiRm9udFNpemUiOjgsIkZvbnROYW1lIjoiQ2FsaWJyaSIsIklzQm9sZCI6ZmFsc2UsIklzSXRhbGljIjpmYWxzZSwiSXNVbmRlcmxpbmVkIjpmYWxzZSwiUGFyZW50U3R5bGUiOnsiJHJlZiI6IjExMiJ9fSwiQXV0b1NpemUiOjIsIkZvcmVncm91bmQiOnsiJGlkIjoiNTA4IiwiQ29sb3IiOnsiJGlkIjoiNTA5IiwiQSI6MjU1LCJSIjoyNTUsIkciOjI1NSwiQiI6MjU1fX0sIk1heFdpZHRoIjozNS4yNSwiTWF4SGVpZ2h0IjoiSW5maW5pdHkiLCJTbWFydEZvcmVncm91bmRJc0FjdGl2ZSI6ZmFsc2UsIkhvcml6b250YWxBbGlnbm1lbnQiOjIsIlZlcnRpY2FsQWxpZ25tZW50IjowLCJTbWFydEZvcmVncm91bmQiOm51bGwsIk1hcmdpbiI6eyIkcmVmIjoiMTE1In0sIlBhZGRpbmciOnsiJHJlZiI6IjExNiJ9LCJCYWNrZ3JvdW5kIjp7IiRyZWYiOiIxMTcifSwiSXNWaXNpYmxlIjp0cnVlLCJXaWR0aCI6MC4wLCJIZWlnaHQiOjAuMCwiQm9yZGVyU3R5bGUiOnsiJGlkIjoiNTEwIiwiTGluZUNvbG9yIjpudWxsLCJMaW5lV2VpZ2h0IjowLjAsIkxpbmVUeXBlIjowLCJQYXJlbnRTdHlsZSI6bnVsbH0sIlBhcmVudFN0eWxlIjp7IiRyZWYiOiIxMTEifX0sIkRhdGVTdHlsZSI6eyIkaWQiOiI1MTEiLCJGb250U2V0dGluZ3MiOnsiJGlkIjoiNTEyIiwiRm9udFNpemUiOjgsIkZvbnROYW1lIjoiQ2FsaWJyaSIsIklzQm9sZCI6ZmFsc2UsIklzSXRhbGljIjpmYWxzZSwiSXNVbmRlcmxpbmVkIjpmYWxzZSwiUGFyZW50U3R5bGUiOnsiJHJlZiI6IjExOSJ9fSwiQXV0b1NpemUiOjAsIkZvcmVncm91bmQiOnsiJGlkIjoiNTEzIiwiQ29sb3IiOnsiJGlkIjoiNTE0IiwiQSI6MjU1LCJSIjoxOTEsIkciOjE5MSwiQiI6MTkxfX0sIk1heFdpZHRoIjoyMDAuMCwiTWF4SGVpZ2h0IjoiSW5maW5pdHkiLCJTbWFydEZvcmVncm91bmRJc0FjdGl2ZSI6ZmFsc2UsIkhvcml6b250YWxBbGlnbm1lbnQiOjAsIlZlcnRpY2FsQWxpZ25tZW50IjowLCJTbWFydEZvcmVncm91bmQiOm51bGwsIk1hcmdpbiI6eyIkcmVmIjoiMTIyIn0sIlBhZGRpbmciOnsiJHJlZiI6IjEyMyJ9LCJCYWNrZ3JvdW5kIjp7IiRyZWYiOiIxMjQifSwiSXNWaXNpYmxlIjp0cnVlLCJXaWR0aCI6MC4wLCJIZWlnaHQiOjAuMCwiQm9yZGVyU3R5bGUiOnsiJGlkIjoiNTE1IiwiTGluZUNvbG9yIjpudWxsLCJMaW5lV2VpZ2h0IjowLjAsIkxpbmVUeXBlIjowLCJQYXJlbnRTdHlsZSI6bnVsbH0sIlBhcmVudFN0eWxlIjp7IiRyZWYiOiIxMTgifX0sIkRhdGVGb3JtYXQiOnsiJHJlZiI6IjEyNSJ9LCJJc1Zpc2libGUiOnRydWUsIlBhcmVudFN0eWxlIjp7IiRyZWYiOiI4MiJ9fSwiSW5kZXgiOjE2LCJTbWFydER1cmF0aW9uQWN0aXZhdGVkIjpmYWxzZSwiRGF0ZUZvcm1hdCI6eyIkcmVmIjoiMTI1In0sIklkIjoiYjI1MjhlMjUtZmI1Zi00MDE5LWEwMmItMDI5ZDdiMjNiODYyIiwiSW1wb3J0SWQiOm51bGwsIlRpdGxlIjoiU3ViLXRhc2sgMSIsIk5vdGUiOm51bGwsIkh5cGVybGluayI6bnVsbCwiSXNDaGFuZ2VkIjpmYWxzZSwiSXNOZXciOnRydWV9LHsiJGlkIjoiNTE2IiwiR3JvdXBOYW1lIjoiMDFjMTY5MzctNDIwOS00NTI3LThkYzUtZjk1MmVjZjA2MmVhIiwiU3RhcnREYXRlIjoiMjAxNy0wNi0yNFQwMDowMDowMFoiLCJFbmREYXRlIjoiMjAxNy0wNi0yOVQyMzo1OTowMFoiLCJQZXJjZW50YWdlQ29tcGxldGUiOm51bGwsIlN0eWxlIjp7IiRpZCI6IjUxNyIsIlNoYXBlIjo0LCJTaGFwZVRoaWNrbmVzcyI6MywiRHVyYXRpb25Gb3JtYXQiOjAsIkluY2x1ZGVOb25Xb3JraW5nRGF5c0luRHVyYXRpb24iOmZhbHNlLCJQZXJjZW50YWdlQ29tcGxldGVTdHlsZSI6eyIkaWQiOiI1MTgiLCJGb250U2V0dGluZ3MiOnsiJGlkIjoiNTE5IiwiRm9udFNpemUiOjEwLCJGb250TmFtZSI6IkNhbGlicmkiLCJJc0JvbGQiOmZhbHNlLCJJc0l0YWxpYyI6ZmFsc2UsIklzVW5kZXJsaW5lZCI6ZmFsc2UsIlBhcmVudFN0eWxlIjp7IiRyZWYiOiI4NCJ9fSwiQXV0b1NpemUiOjAsIkZvcmVncm91bmQiOnsiJHJlZiI6Ijg1In0sIk1heFdpZHRoIjoyMDAuMCwiTWF4SGVpZ2h0IjoiSW5maW5pdHkiLCJTbWFydEZvcmVncm91bmRJc0FjdGl2ZSI6ZmFsc2UsIkhvcml6b250YWxBbGlnbm1lbnQiOjAsIlZlcnRpY2FsQWxpZ25tZW50IjowLCJTbWFydEZvcmVncm91bmQiOm51bGwsIk1hcmdpbiI6eyIkcmVmIjoiODcifSwiUGFkZGluZyI6eyIkcmVmIjoiODgifSwiQmFja2dyb3VuZCI6eyIkcmVmIjoiODkifSwiSXNWaXNpYmxlIjp0cnVlLCJXaWR0aCI6MC4wLCJIZWlnaHQiOjAuMCwiQm9yZGVyU3R5bGUiOnsiJGlkIjoiNTIwIiwiTGluZUNvbG9yIjpudWxsLCJMaW5lV2VpZ2h0IjowLjAsIkxpbmVUeXBlIjowLCJQYXJlbnRTdHlsZSI6bnVsbH0sIlBhcmVudFN0eWxlIjp7IiRyZWYiOiI4MyJ9fSwiRHVyYXRpb25TdHlsZSI6eyIkaWQiOiI1MjEiLCJGb250U2V0dGluZ3MiOnsiJGlkIjoiNTIyIiwiRm9udFNpemUiOjEwLCJGb250TmFtZSI6IkNhbGlicmkiLCJJc0JvbGQiOmZhbHNlLCJJc0l0YWxpYyI6ZmFsc2UsIklzVW5kZXJsaW5lZCI6ZmFsc2UsIlBhcmVudFN0eWxlIjp7IiRyZWYiOiI5MSJ9fSwiQXV0b1NpemUiOjAsIkZvcmVncm91bmQiOnsiJHJlZiI6IjkyIn0sIk1heFdpZHRoIjoyMDAuMCwiTWF4SGVpZ2h0IjoiSW5maW5pdHkiLCJTbWFydEZvcmVncm91bmRJc0FjdGl2ZSI6ZmFsc2UsIkhvcml6b250YWxBbGlnbm1lbnQiOjAsIlZlcnRpY2FsQWxpZ25tZW50IjowLCJTbWFydEZvcmVncm91bmQiOm51bGwsIk1hcmdpbiI6eyIkcmVmIjoiOTQifSwiUGFkZGluZyI6eyIkcmVmIjoiOTUifSwiQmFja2dyb3VuZCI6eyIkcmVmIjoiOTYifSwiSXNWaXNpYmxlIjp0cnVlLCJXaWR0aCI6MC4wLCJIZWlnaHQiOjAuMCwiQm9yZGVyU3R5bGUiOnsiJGlkIjoiNTIzIiwiTGluZUNvbG9yIjpudWxsLCJMaW5lV2VpZ2h0IjowLjAsIkxpbmVUeXBlIjowLCJQYXJlbnRTdHlsZSI6bnVsbH0sIlBhcmVudFN0eWxlIjp7IiRyZWYiOiI5MCJ9fSwiSG9yaXpvbnRhbENvbm5lY3RvclN0eWxlIjp7IiRpZCI6IjUyNCIsIkxpbmVDb2xvciI6eyIkcmVmIjoiOTgifSwiTGluZVdlaWdodCI6MC4wLCJMaW5lVHlwZSI6MCwiUGFyZW50U3R5bGUiOnsiJHJlZiI6Ijk3In19LCJWZXJ0aWNhbENvbm5lY3RvclN0eWxlIjp7IiRpZCI6IjUyNSIsIkxpbmVDb2xvciI6eyIkcmVmIjoiMTAxIn0sIkxpbmVXZWlnaHQiOjAuMCwiTGluZVR5cGUiOjAsIlBhcmVudFN0eWxlIjp7IiRyZWYiOiIxMDAifX0sIk1hcmdpbiI6bnVsbCwiU3RhcnREYXRlUG9zaXRpb24iOjYsIkVuZERhdGVQb3NpdGlvbiI6NiwiRGF0ZUlzVmlzaWJsZSI6ZmFsc2UsIlRpdGxlUG9zaXRpb24iOjIsIkR1cmF0aW9uUG9zaXRpb24iOjYsIlBlcmNlbnRhZ2VDb21wbGV0ZWRQb3NpdGlvbiI6MiwiU3BhY2luZyI6MTAsIklzQmVsb3dUaW1lYmFuZCI6ZmFsc2UsIlBlcmNlbnRhZ2VDb21wbGV0ZVNoYXBlT3BhY2l0eSI6MzUsIlNoYXBlU3R5bGUiOnsiJGlkIjoiNTI2IiwiTWFyZ2luIjp7IiRyZWYiOiIxMDQifSwiUGFkZGluZyI6eyIkaWQiOiI1MjciLCJUb3AiOjAsIkxlZnQiOjAsIlJpZ2h0IjoyLCJCb3R0b20iOjB9LCJCYWNrZ3JvdW5kIjp7IiRpZCI6IjUyOCIsIkNvbG9yIjp7IiRpZCI6IjUyOSIsIkEiOjI1NSwiUiI6ODQsIkciOjEzMCwiQiI6NTN9fSwiSXNWaXNpYmxlIjp0cnVlLCJXaWR0aCI6MC4wLCJIZWlnaHQiOjEyLjAsIkJvcmRlclN0eWxlIjp7IiRpZCI6IjUzMCIsIkxpbmVDb2xvciI6eyIkaWQiOiI1MzEiLCIkdHlwZSI6Ik5MUkUuQ29tbW9uLkRvbS5Tb2xpZENvbG9yQnJ1c2gsIE5MUkUuQ29tbW9uIiwiQ29sb3IiOnsiJGlkIjoiNTMyIiwiQSI6MjU1LCJSIjoyNTUsIkciOjAsIkIiOjB9fSwiTGluZVdlaWdodCI6MC4wLCJMaW5lVHlwZSI6MCwiUGFyZW50U3R5bGUiOm51bGx9LCJQYXJlbnRTdHlsZSI6eyIkcmVmIjoiMTAzIn19LCJUaXRsZVN0eWxlIjp7IiRpZCI6IjUzMyIsIkZvbnRTZXR0aW5ncyI6eyIkaWQiOiI1MzQiLCJGb250U2l6ZSI6OCwiRm9udE5hbWUiOiJDYWxpYnJpIiwiSXNCb2xkIjpmYWxzZSwiSXNJdGFsaWMiOmZhbHNlLCJJc1VuZGVybGluZWQiOmZhbHNlLCJQYXJlbnRTdHlsZSI6eyIkcmVmIjoiMTEyIn19LCJBdXRvU2l6ZSI6MiwiRm9yZWdyb3VuZCI6eyIkaWQiOiI1MzUiLCJDb2xvciI6eyIkaWQiOiI1MzYiLCJBIjoyNTUsIlIiOjI1NSwiRyI6MjU1LCJCIjoyNTV9fSwiTWF4V2lkdGgiOjM1LjI1LCJNYXhIZWlnaHQiOiJJbmZpbml0eSIsIlNtYXJ0Rm9yZWdyb3VuZElzQWN0aXZlIjpmYWxzZSwiSG9yaXpvbnRhbEFsaWdubWVudCI6MiwiVmVydGljYWxBbGlnbm1lbnQiOjAsIlNtYXJ0Rm9yZWdyb3VuZCI6bnVsbCwiTWFyZ2luIjp7IiRyZWYiOiIxMTUifSwiUGFkZGluZyI6eyIkcmVmIjoiMTE2In0sIkJhY2tncm91bmQiOnsiJHJlZiI6IjExNyJ9LCJJc1Zpc2libGUiOnRydWUsIldpZHRoIjowLjAsIkhlaWdodCI6MC4wLCJCb3JkZXJTdHlsZSI6eyIkaWQiOiI1MzciLCJMaW5lQ29sb3IiOm51bGwsIkxpbmVXZWlnaHQiOjAuMCwiTGluZVR5cGUiOjAsIlBhcmVudFN0eWxlIjpudWxsfSwiUGFyZW50U3R5bGUiOnsiJHJlZiI6IjExMSJ9fSwiRGF0ZVN0eWxlIjp7IiRpZCI6IjUzOCIsIkZvbnRTZXR0aW5ncyI6eyIkaWQiOiI1MzkiLCJGb250U2l6ZSI6OCwiRm9udE5hbWUiOiJDYWxpYnJpIiwiSXNCb2xkIjpmYWxzZSwiSXNJdGFsaWMiOmZhbHNlLCJJc1VuZGVybGluZWQiOmZhbHNlLCJQYXJlbnRTdHlsZSI6eyIkcmVmIjoiMTE5In19LCJBdXRvU2l6ZSI6MCwiRm9yZWdyb3VuZCI6eyIkaWQiOiI1NDAiLCJDb2xvciI6eyIkaWQiOiI1NDEiLCJBIjoyNTUsIlIiOjE5MSwiRyI6MTkxLCJCIjoxOTF9fSwiTWF4V2lkdGgiOjIwMC4wLCJNYXhIZWlnaHQiOiJJbmZpbml0eSIsIlNtYXJ0Rm9yZWdyb3VuZElzQWN0aXZlIjpmYWxzZSwiSG9yaXpvbnRhbEFsaWdubWVudCI6MCwiVmVydGljYWxBbGlnbm1lbnQiOjAsIlNtYXJ0Rm9yZWdyb3VuZCI6bnVsbCwiTWFyZ2luIjp7IiRyZWYiOiIxMjIifSwiUGFkZGluZyI6eyIkcmVmIjoiMTIzIn0sIkJhY2tncm91bmQiOnsiJHJlZiI6IjEyNCJ9LCJJc1Zpc2libGUiOnRydWUsIldpZHRoIjowLjAsIkhlaWdodCI6MC4wLCJCb3JkZXJTdHlsZSI6eyIkaWQiOiI1NDIiLCJMaW5lQ29sb3IiOm51bGwsIkxpbmVXZWlnaHQiOjAuMCwiTGluZVR5cGUiOjAsIlBhcmVudFN0eWxlIjpudWxsfSwiUGFyZW50U3R5bGUiOnsiJHJlZiI6IjExOCJ9fSwiRGF0ZUZvcm1hdCI6eyIkcmVmIjoiMTI1In0sIklzVmlzaWJsZSI6dHJ1ZSwiUGFyZW50U3R5bGUiOnsiJHJlZiI6IjgyIn19LCJJbmRleCI6MTcsIlNtYXJ0RHVyYXRpb25BY3RpdmF0ZWQiOmZhbHNlLCJEYXRlRm9ybWF0Ijp7IiRyZWYiOiIxMjUifSwiSWQiOiJhYzFlZjQxNC0wMjNiLTQ5OGEtYjQzOC0yODUwNjZkNzg5ZWYiLCJJbXBvcnRJZCI6bnVsbCwiVGl0bGUiOiJTdWItdGFzayAyIiwiTm90ZSI6bnVsbCwiSHlwZXJsaW5rIjpudWxsLCJJc0NoYW5nZWQiOmZhbHNlLCJJc05ldyI6dHJ1ZX0seyIkaWQiOiI1NDMiLCJHcm91cE5hbWUiOiIwMWMxNjkzNy00MjA5LTQ1MjctOGRjNS1mOTUyZWNmMDYyZWEiLCJTdGFydERhdGUiOiIyMDE3LTA2LTMwVDAwOjAwOjAwWiIsIkVuZERhdGUiOiIyMDE3LTA3LTAzVDIzOjU5OjAwIiwiUGVyY2VudGFnZUNvbXBsZXRlIjpudWxsLCJTdHlsZSI6eyIkaWQiOiI1NDQiLCJTaGFwZSI6NCwiU2hhcGVUaGlja25lc3MiOjMsIkR1cmF0aW9uRm9ybWF0IjowLCJJbmNsdWRlTm9uV29ya2luZ0RheXNJbkR1cmF0aW9uIjpmYWxzZSwiUGVyY2VudGFnZUNvbXBsZXRlU3R5bGUiOnsiJGlkIjoiNTQ1IiwiRm9udFNldHRpbmdzIjp7IiRpZCI6IjU0NiIsIkZvbnRTaXplIjoxMCwiRm9udE5hbWUiOiJDYWxpYnJpIiwiSXNCb2xkIjpmYWxzZSwiSXNJdGFsaWMiOmZhbHNlLCJJc1VuZGVybGluZWQiOmZhbHNlLCJQYXJlbnRTdHlsZSI6eyIkcmVmIjoiODQifX0sIkF1dG9TaXplIjowLCJGb3JlZ3JvdW5kIjp7IiRyZWYiOiI4NSJ9LCJNYXhXaWR0aCI6MjAwLjAsIk1heEhlaWdodCI6IkluZmluaXR5IiwiU21hcnRGb3JlZ3JvdW5kSXNBY3RpdmUiOmZhbHNlLCJIb3Jpem9udGFsQWxpZ25tZW50IjowLCJWZXJ0aWNhbEFsaWdubWVudCI6MCwiU21hcnRGb3JlZ3JvdW5kIjpudWxsLCJNYXJnaW4iOnsiJHJlZiI6Ijg3In0sIlBhZGRpbmciOnsiJHJlZiI6Ijg4In0sIkJhY2tncm91bmQiOnsiJHJlZiI6Ijg5In0sIklzVmlzaWJsZSI6dHJ1ZSwiV2lkdGgiOjAuMCwiSGVpZ2h0IjowLjAsIkJvcmRlclN0eWxlIjp7IiRpZCI6IjU0NyIsIkxpbmVDb2xvciI6bnVsbCwiTGluZVdlaWdodCI6MC4wLCJMaW5lVHlwZSI6MCwiUGFyZW50U3R5bGUiOm51bGx9LCJQYXJlbnRTdHlsZSI6eyIkcmVmIjoiODMifX0sIkR1cmF0aW9uU3R5bGUiOnsiJGlkIjoiNTQ4IiwiRm9udFNldHRpbmdzIjp7IiRpZCI6IjU0OSIsIkZvbnRTaXplIjoxMCwiRm9udE5hbWUiOiJDYWxpYnJpIiwiSXNCb2xkIjpmYWxzZSwiSXNJdGFsaWMiOmZhbHNlLCJJc1VuZGVybGluZWQiOmZhbHNlLCJQYXJlbnRTdHlsZSI6eyIkcmVmIjoiOTEifX0sIkF1dG9TaXplIjowLCJGb3JlZ3JvdW5kIjp7IiRyZWYiOiI5MiJ9LCJNYXhXaWR0aCI6MjAwLjAsIk1heEhlaWdodCI6IkluZmluaXR5IiwiU21hcnRGb3JlZ3JvdW5kSXNBY3RpdmUiOmZhbHNlLCJIb3Jpem9udGFsQWxpZ25tZW50IjowLCJWZXJ0aWNhbEFsaWdubWVudCI6MCwiU21hcnRGb3JlZ3JvdW5kIjpudWxsLCJNYXJnaW4iOnsiJHJlZiI6Ijk0In0sIlBhZGRpbmciOnsiJHJlZiI6Ijk1In0sIkJhY2tncm91bmQiOnsiJHJlZiI6Ijk2In0sIklzVmlzaWJsZSI6dHJ1ZSwiV2lkdGgiOjAuMCwiSGVpZ2h0IjowLjAsIkJvcmRlclN0eWxlIjp7IiRpZCI6IjU1MCIsIkxpbmVDb2xvciI6bnVsbCwiTGluZVdlaWdodCI6MC4wLCJMaW5lVHlwZSI6MCwiUGFyZW50U3R5bGUiOm51bGx9LCJQYXJlbnRTdHlsZSI6eyIkcmVmIjoiOTAifX0sIkhvcml6b250YWxDb25uZWN0b3JTdHlsZSI6eyIkaWQiOiI1NTEiLCJMaW5lQ29sb3IiOnsiJHJlZiI6Ijk4In0sIkxpbmVXZWlnaHQiOjAuMCwiTGluZVR5cGUiOjAsIlBhcmVudFN0eWxlIjp7IiRyZWYiOiI5NyJ9fSwiVmVydGljYWxDb25uZWN0b3JTdHlsZSI6eyIkaWQiOiI1NTIiLCJMaW5lQ29sb3IiOnsiJHJlZiI6IjEwMSJ9LCJMaW5lV2VpZ2h0IjowLjAsIkxpbmVUeXBlIjowLCJQYXJlbnRTdHlsZSI6eyIkcmVmIjoiMTAwIn19LCJNYXJnaW4iOm51bGwsIlN0YXJ0RGF0ZVBvc2l0aW9uIjo2LCJFbmREYXRlUG9zaXRpb24iOjYsIkRhdGVJc1Zpc2libGUiOmZhbHNlLCJUaXRsZVBvc2l0aW9uIjo0LCJEdXJhdGlvblBvc2l0aW9uIjo2LCJQZXJjZW50YWdlQ29tcGxldGVkUG9zaXRpb24iOjIsIlNwYWNpbmciOjEwLCJJc0JlbG93VGltZWJhbmQiOmZhbHNlLCJQZXJjZW50YWdlQ29tcGxldGVTaGFwZU9wYWNpdHkiOjM1LCJTaGFwZVN0eWxlIjp7IiRpZCI6IjU1MyIsIk1hcmdpbiI6eyIkcmVmIjoiMTA0In0sIlBhZGRpbmciOnsiJGlkIjoiNTU0IiwiVG9wIjowLCJMZWZ0IjowLCJSaWdodCI6MiwiQm90dG9tIjowfSwiQmFja2dyb3VuZCI6eyIkaWQiOiI1NTUiLCJDb2xvciI6eyIkaWQiOiI1NTYiLCJBIjoyNTUsIlIiOjY4LCJHIjo4NCwiQiI6MTA2fX0sIklzVmlzaWJsZSI6dHJ1ZSwiV2lkdGgiOjAuMCwiSGVpZ2h0IjoxMi4wLCJCb3JkZXJTdHlsZSI6eyIkaWQiOiI1NTciLCJMaW5lQ29sb3IiOnsiJGlkIjoiNTU4IiwiJHR5cGUiOiJOTFJFLkNvbW1vbi5Eb20uU29saWRDb2xvckJydXNoLCBOTFJFLkNvbW1vbiIsIkNvbG9yIjp7IiRpZCI6IjU1OSIsIkEiOjI1NSwiUiI6MjU1LCJHIjowLCJCIjowfX0sIkxpbmVXZWlnaHQiOjAuMCwiTGluZVR5cGUiOjAsIlBhcmVudFN0eWxlIjpudWxsfSwiUGFyZW50U3R5bGUiOnsiJHJlZiI6IjEwMyJ9fSwiVGl0bGVTdHlsZSI6eyIkaWQiOiI1NjAiLCJGb250U2V0dGluZ3MiOnsiJGlkIjoiNTYxIiwiRm9udFNpemUiOjgsIkZvbnROYW1lIjoiQ2FsaWJyaSIsIklzQm9sZCI6ZmFsc2UsIklzSXRhbGljIjpmYWxzZSwiSXNVbmRlcmxpbmVkIjpmYWxzZSwiUGFyZW50U3R5bGUiOnsiJHJlZiI6IjExMiJ9fSwiQXV0b1NpemUiOjIsIkZvcmVncm91bmQiOnsiJGlkIjoiNTYyIiwiQ29sb3IiOnsiJGlkIjoiNTYzIiwiQSI6MjU1LCJSIjoxMTUsIkciOjExNSwiQiI6MTE1fX0sIk1heFdpZHRoIjo0OC43NSwiTWF4SGVpZ2h0IjoiSW5maW5pdHkiLCJTbWFydEZvcmVncm91bmRJc0FjdGl2ZSI6ZmFsc2UsIkhvcml6b250YWxBbGlnbm1lbnQiOjIsIlZlcnRpY2FsQWxpZ25tZW50IjowLCJTbWFydEZvcmVncm91bmQiOm51bGwsIk1hcmdpbiI6eyIkcmVmIjoiMTE1In0sIlBhZGRpbmciOnsiJHJlZiI6IjExNiJ9LCJCYWNrZ3JvdW5kIjp7IiRyZWYiOiIxMTcifSwiSXNWaXNpYmxlIjp0cnVlLCJXaWR0aCI6MC4wLCJIZWlnaHQiOjAuMCwiQm9yZGVyU3R5bGUiOnsiJGlkIjoiNTY0IiwiTGluZUNvbG9yIjpudWxsLCJMaW5lV2VpZ2h0IjowLjAsIkxpbmVUeXBlIjowLCJQYXJlbnRTdHlsZSI6bnVsbH0sIlBhcmVudFN0eWxlIjp7IiRyZWYiOiIxMTEifX0sIkRhdGVTdHlsZSI6eyIkaWQiOiI1NjUiLCJGb250U2V0dGluZ3MiOnsiJGlkIjoiNTY2IiwiRm9udFNpemUiOjgsIkZvbnROYW1lIjoiQ2FsaWJyaSIsIklzQm9sZCI6ZmFsc2UsIklzSXRhbGljIjpmYWxzZSwiSXNVbmRlcmxpbmVkIjpmYWxzZSwiUGFyZW50U3R5bGUiOnsiJHJlZiI6IjExOSJ9fSwiQXV0b1NpemUiOjAsIkZvcmVncm91bmQiOnsiJGlkIjoiNTY3IiwiQ29sb3IiOnsiJGlkIjoiNTY4IiwiQSI6MjU1LCJSIjoxOTEsIkciOjE5MSwiQiI6MTkxfX0sIk1heFdpZHRoIjoyMDAuMCwiTWF4SGVpZ2h0IjoiSW5maW5pdHkiLCJTbWFydEZvcmVncm91bmRJc0FjdGl2ZSI6ZmFsc2UsIkhvcml6b250YWxBbGlnbm1lbnQiOjAsIlZlcnRpY2FsQWxpZ25tZW50IjowLCJTbWFydEZvcmVncm91bmQiOm51bGwsIk1hcmdpbiI6eyIkcmVmIjoiMTIyIn0sIlBhZGRpbmciOnsiJHJlZiI6IjEyMyJ9LCJCYWNrZ3JvdW5kIjp7IiRyZWYiOiIxMjQifSwiSXNWaXNpYmxlIjp0cnVlLCJXaWR0aCI6MC4wLCJIZWlnaHQiOjAuMCwiQm9yZGVyU3R5bGUiOnsiJGlkIjoiNTY5IiwiTGluZUNvbG9yIjpudWxsLCJMaW5lV2VpZ2h0IjowLjAsIkxpbmVUeXBlIjowLCJQYXJlbnRTdHlsZSI6bnVsbH0sIlBhcmVudFN0eWxlIjp7IiRyZWYiOiIxMTgifX0sIkRhdGVGb3JtYXQiOnsiJHJlZiI6IjEyNSJ9LCJJc1Zpc2libGUiOnRydWUsIlBhcmVudFN0eWxlIjp7IiRyZWYiOiI4MiJ9fSwiSW5kZXgiOjE4LCJTbWFydER1cmF0aW9uQWN0aXZhdGVkIjpmYWxzZSwiRGF0ZUZvcm1hdCI6eyIkcmVmIjoiMTI1In0sIklkIjoiN2I2ZmJhMjEtNDRjZi00NjNlLThiOWQtYWYwMjZjNzQ1YTZkIiwiSW1wb3J0SWQiOm51bGwsIlRpdGxlIjoiU3ViLXNlY3Rpb25zIDEiLCJOb3RlIjpudWxsLCJIeXBlcmxpbmsiOm51bGwsIklzQ2hhbmdlZCI6ZmFsc2UsIklzTmV3Ijp0cnVlfSx7IiRpZCI6IjU3MCIsIkdyb3VwTmFtZSI6bnVsbCwiU3RhcnREYXRlIjoiMjAxNy0wNi0yN1QwMDowMDowMFoiLCJFbmREYXRlIjoiMjAxNy0wNy0wMlQyMzo1OTowMFoiLCJQZXJjZW50YWdlQ29tcGxldGUiOm51bGwsIlN0eWxlIjp7IiRpZCI6IjU3MSIsIlNoYXBlIjo2LCJTaGFwZVRoaWNrbmVzcyI6MywiRHVyYXRpb25Gb3JtYXQiOjAsIkluY2x1ZGVOb25Xb3JraW5nRGF5c0luRHVyYXRpb24iOmZhbHNlLCJQZXJjZW50YWdlQ29tcGxldGVTdHlsZSI6eyIkaWQiOiI1NzIiLCJGb250U2V0dGluZ3MiOnsiJGlkIjoiNTczIiwiRm9udFNpemUiOjEwLCJGb250TmFtZSI6IkNhbGlicmkiLCJJc0JvbGQiOmZhbHNlLCJJc0l0YWxpYyI6ZmFsc2UsIklzVW5kZXJsaW5lZCI6ZmFsc2UsIlBhcmVudFN0eWxlIjp7IiRyZWYiOiI4NCJ9fSwiQXV0b1NpemUiOjAsIkZvcmVncm91bmQiOnsiJHJlZiI6Ijg1In0sIk1heFdpZHRoIjoyMDAuMCwiTWF4SGVpZ2h0IjoiSW5maW5pdHkiLCJTbWFydEZvcmVncm91bmRJc0FjdGl2ZSI6ZmFsc2UsIkhvcml6b250YWxBbGlnbm1lbnQiOjAsIlZlcnRpY2FsQWxpZ25tZW50IjowLCJTbWFydEZvcmVncm91bmQiOm51bGwsIk1hcmdpbiI6eyIkcmVmIjoiODcifSwiUGFkZGluZyI6eyIkcmVmIjoiODgifSwiQmFja2dyb3VuZCI6eyIkcmVmIjoiODkifSwiSXNWaXNpYmxlIjp0cnVlLCJXaWR0aCI6MC4wLCJIZWlnaHQiOjAuMCwiQm9yZGVyU3R5bGUiOnsiJGlkIjoiNTc0IiwiTGluZUNvbG9yIjpudWxsLCJMaW5lV2VpZ2h0IjowLjAsIkxpbmVUeXBlIjowLCJQYXJlbnRTdHlsZSI6bnVsbH0sIlBhcmVudFN0eWxlIjp7IiRyZWYiOiI4MyJ9fSwiRHVyYXRpb25TdHlsZSI6eyIkaWQiOiI1NzUiLCJGb250U2V0dGluZ3MiOnsiJGlkIjoiNTc2IiwiRm9udFNpemUiOjEwLCJGb250TmFtZSI6IkNhbGlicmkiLCJJc0JvbGQiOmZhbHNlLCJJc0l0YWxpYyI6ZmFsc2UsIklzVW5kZXJsaW5lZCI6ZmFsc2UsIlBhcmVudFN0eWxlIjp7IiRyZWYiOiI5MSJ9fSwiQXV0b1NpemUiOjAsIkZvcmVncm91bmQiOnsiJHJlZiI6IjkyIn0sIk1heFdpZHRoIjoyMDAuMCwiTWF4SGVpZ2h0IjoiSW5maW5pdHkiLCJTbWFydEZvcmVncm91bmRJc0FjdGl2ZSI6ZmFsc2UsIkhvcml6b250YWxBbGlnbm1lbnQiOjAsIlZlcnRpY2FsQWxpZ25tZW50IjowLCJTbWFydEZvcmVncm91bmQiOm51bGwsIk1hcmdpbiI6eyIkcmVmIjoiOTQifSwiUGFkZGluZyI6eyIkcmVmIjoiOTUifSwiQmFja2dyb3VuZCI6eyIkcmVmIjoiOTYifSwiSXNWaXNpYmxlIjp0cnVlLCJXaWR0aCI6MC4wLCJIZWlnaHQiOjAuMCwiQm9yZGVyU3R5bGUiOnsiJGlkIjoiNTc3IiwiTGluZUNvbG9yIjpudWxsLCJMaW5lV2VpZ2h0IjowLjAsIkxpbmVUeXBlIjowLCJQYXJlbnRTdHlsZSI6bnVsbH0sIlBhcmVudFN0eWxlIjp7IiRyZWYiOiI5MCJ9fSwiSG9yaXpvbnRhbENvbm5lY3RvclN0eWxlIjp7IiRpZCI6IjU3OCIsIkxpbmVDb2xvciI6eyIkcmVmIjoiOTgifSwiTGluZVdlaWdodCI6MC4wLCJMaW5lVHlwZSI6MCwiUGFyZW50U3R5bGUiOnsiJHJlZiI6Ijk3In19LCJWZXJ0aWNhbENvbm5lY3RvclN0eWxlIjp7IiRpZCI6IjU3OSIsIkxpbmVDb2xvciI6eyIkcmVmIjoiMTAxIn0sIkxpbmVXZWlnaHQiOjAuMCwiTGluZVR5cGUiOjAsIlBhcmVudFN0eWxlIjp7IiRyZWYiOiIxMDAifX0sIk1hcmdpbiI6bnVsbCwiU3RhcnREYXRlUG9zaXRpb24iOjQsIkVuZERhdGVQb3NpdGlvbiI6NCwiRGF0ZUlzVmlzaWJsZSI6dHJ1ZSwiVGl0bGVQb3NpdGlvbiI6MywiRHVyYXRpb25Qb3NpdGlvbiI6NiwiUGVyY2VudGFnZUNvbXBsZXRlZFBvc2l0aW9uIjo2LCJTcGFjaW5nIjoxMCwiSXNCZWxvd1RpbWViYW5kIjpmYWxzZSwiUGVyY2VudGFnZUNvbXBsZXRlU2hhcGVPcGFjaXR5IjozNSwiU2hhcGVTdHlsZSI6eyIkaWQiOiI1ODAiLCJNYXJnaW4iOnsiJHJlZiI6IjEwNCJ9LCJQYWRkaW5nIjp7IiRpZCI6IjU4MSIsIlRvcCI6MCwiTGVmdCI6MCwiUmlnaHQiOjIsIkJvdHRvbSI6MH0sIkJhY2tncm91bmQiOnsiJGlkIjoiNTgyIiwiQ29sb3IiOnsiJGlkIjoiNTgzIiwiQSI6MjU1LCJSIjo5MSwiRyI6MTU1LCJCIjoyMTN9fSwiSXNWaXNpYmxlIjp0cnVlLCJXaWR0aCI6MC4wLCJIZWlnaHQiOjE2LjUsIkJvcmRlclN0eWxlIjp7IiRpZCI6IjU4NCIsIkxpbmVDb2xvciI6eyIkaWQiOiI1ODUiLCIkdHlwZSI6Ik5MUkUuQ29tbW9uLkRvbS5Tb2xpZENvbG9yQnJ1c2gsIE5MUkUuQ29tbW9uIiwiQ29sb3IiOnsiJGlkIjoiNTg2IiwiQSI6MjU1LCJSIjoyNTUsIkciOjAsIkIiOjB9fSwiTGluZVdlaWdodCI6MC4wLCJMaW5lVHlwZSI6MCwiUGFyZW50U3R5bGUiOm51bGx9LCJQYXJlbnRTdHlsZSI6eyIkcmVmIjoiMTAzIn19LCJUaXRsZVN0eWxlIjp7IiRpZCI6IjU4NyIsIkZvbnRTZXR0aW5ncyI6eyIkaWQiOiI1ODgiLCJGb250U2l6ZSI6OCwiRm9udE5hbWUiOiJDYWxpYnJpIiwiSXNCb2xkIjpmYWxzZSwiSXNJdGFsaWMiOmZhbHNlLCJJc1VuZGVybGluZWQiOmZhbHNlLCJQYXJlbnRTdHlsZSI6eyIkcmVmIjoiMTEyIn19LCJBdXRvU2l6ZSI6MiwiRm9yZWdyb3VuZCI6eyIkaWQiOiI1ODkiLCJDb2xvciI6eyIkaWQiOiI1OTAiLCJBIjoyNTUsIlIiOjExNSwiRyI6MTE1LCJCIjoxMTV9fSwiTWF4V2lkdGgiOjQ5LjUsIk1heEhlaWdodCI6IkluZmluaXR5IiwiU21hcnRGb3JlZ3JvdW5kSXNBY3RpdmUiOmZhbHNlLCJIb3Jpem9udGFsQWxpZ25tZW50IjoyLCJWZXJ0aWNhbEFsaWdubWVudCI6MCwiU21hcnRGb3JlZ3JvdW5kIjpudWxsLCJNYXJnaW4iOnsiJHJlZiI6IjExNSJ9LCJQYWRkaW5nIjp7IiRyZWYiOiIxMTYifSwiQmFja2dyb3VuZCI6eyIkcmVmIjoiMTE3In0sIklzVmlzaWJsZSI6dHJ1ZSwiV2lkdGgiOjAuMCwiSGVpZ2h0IjowLjAsIkJvcmRlclN0eWxlIjp7IiRpZCI6IjU5MSIsIkxpbmVDb2xvciI6bnVsbCwiTGluZVdlaWdodCI6MC4wLCJMaW5lVHlwZSI6MCwiUGFyZW50U3R5bGUiOm51bGx9LCJQYXJlbnRTdHlsZSI6eyIkcmVmIjoiMTExIn19LCJEYXRlU3R5bGUiOnsiJGlkIjoiNTkyIiwiRm9udFNldHRpbmdzIjp7IiRpZCI6IjU5MyIsIkZvbnRTaXplIjo2LCJGb250TmFtZSI6IkNhbGlicmkiLCJJc0JvbGQiOmZhbHNlLCJJc0l0YWxpYyI6ZmFsc2UsIklzVW5kZXJsaW5lZCI6ZmFsc2UsIlBhcmVudFN0eWxlIjp7IiRyZWYiOiIxMTkifX0sIkF1dG9TaXplIjoyLCJGb3JlZ3JvdW5kIjp7IiRpZCI6IjU5NCIsIkNvbG9yIjp7IiRpZCI6IjU5NSIsIkEiOjI1NSwiUiI6MTkxLCJHIjoxOTEsIkIiOjE5MX19LCJNYXhXaWR0aCI6MjQuNzUsIk1heEhlaWdodCI6IkluZmluaXR5IiwiU21hcnRGb3JlZ3JvdW5kSXNBY3RpdmUiOmZhbHNlLCJIb3Jpem9udGFsQWxpZ25tZW50IjowLCJWZXJ0aWNhbEFsaWdubWVudCI6MCwiU21hcnRGb3JlZ3JvdW5kIjpudWxsLCJNYXJnaW4iOnsiJHJlZiI6IjEyMiJ9LCJQYWRkaW5nIjp7IiRyZWYiOiIxMjMifSwiQmFja2dyb3VuZCI6eyIkcmVmIjoiMTI0In0sIklzVmlzaWJsZSI6dHJ1ZSwiV2lkdGgiOjAuMCwiSGVpZ2h0IjowLjAsIkJvcmRlclN0eWxlIjp7IiRpZCI6IjU5NiIsIkxpbmVDb2xvciI6bnVsbCwiTGluZVdlaWdodCI6MC4wLCJMaW5lVHlwZSI6MCwiUGFyZW50U3R5bGUiOm51bGx9LCJQYXJlbnRTdHlsZSI6eyIkcmVmIjoiMTE4In19LCJEYXRlRm9ybWF0Ijp7IiRyZWYiOiIxMjUifSwiSXNWaXNpYmxlIjp0cnVlLCJQYXJlbnRTdHlsZSI6eyIkcmVmIjoiODIifX0sIkluZGV4IjoxOSwiU21hcnREdXJhdGlvbkFjdGl2YXRlZCI6ZmFsc2UsIkRhdGVGb3JtYXQiOnsiJHJlZiI6IjEyNSJ9LCJJZCI6IjhkNzVhYWY5LTFmMTEtNDA1ZC04NzIwLTY5OGFmNTMwNDA3MSIsIkltcG9ydElkIjpudWxsLCJUaXRsZSI6IlN1Yi1zdWItdGFzayAxIiwiTm90ZSI6bnVsbCwiSHlwZXJsaW5rIjpudWxsLCJJc0NoYW5nZWQiOmZhbHNlLCJJc05ldyI6dHJ1ZX0seyIkaWQiOiI1OTciLCJHcm91cE5hbWUiOm51bGwsIlN0YXJ0RGF0ZSI6IjIwMTctMDctMDNUMDA6MDA6MDBaIiwiRW5kRGF0ZSI6IjIwMTctMDctMDNUMjM6NTk6MDBaIiwiUGVyY2VudGFnZUNvbXBsZXRlIjpudWxsLCJTdHlsZSI6eyIkaWQiOiI1OTgiLCJTaGFwZSI6NCwiU2hhcGVUaGlja25lc3MiOjMsIkR1cmF0aW9uRm9ybWF0IjowLCJJbmNsdWRlTm9uV29ya2luZ0RheXNJbkR1cmF0aW9uIjpmYWxzZSwiUGVyY2VudGFnZUNvbXBsZXRlU3R5bGUiOnsiJGlkIjoiNTk5IiwiRm9udFNldHRpbmdzIjp7IiRpZCI6IjYwMCIsIkZvbnRTaXplIjoxMCwiRm9udE5hbWUiOiJDYWxpYnJpIiwiSXNCb2xkIjpmYWxzZSwiSXNJdGFsaWMiOmZhbHNlLCJJc1VuZGVybGluZWQiOmZhbHNlLCJQYXJlbnRTdHlsZSI6eyIkcmVmIjoiODQifX0sIkF1dG9TaXplIjowLCJGb3JlZ3JvdW5kIjp7IiRyZWYiOiI4NSJ9LCJNYXhXaWR0aCI6MjAwLjAsIk1heEhlaWdodCI6IkluZmluaXR5IiwiU21hcnRGb3JlZ3JvdW5kSXNBY3RpdmUiOmZhbHNlLCJIb3Jpem9udGFsQWxpZ25tZW50IjowLCJWZXJ0aWNhbEFsaWdubWVudCI6MCwiU21hcnRGb3JlZ3JvdW5kIjpudWxsLCJNYXJnaW4iOnsiJHJlZiI6Ijg3In0sIlBhZGRpbmciOnsiJHJlZiI6Ijg4In0sIkJhY2tncm91bmQiOnsiJHJlZiI6Ijg5In0sIklzVmlzaWJsZSI6dHJ1ZSwiV2lkdGgiOjAuMCwiSGVpZ2h0IjowLjAsIkJvcmRlclN0eWxlIjp7IiRpZCI6IjYwMSIsIkxpbmVDb2xvciI6bnVsbCwiTGluZVdlaWdodCI6MC4wLCJMaW5lVHlwZSI6MCwiUGFyZW50U3R5bGUiOm51bGx9LCJQYXJlbnRTdHlsZSI6eyIkcmVmIjoiODMifX0sIkR1cmF0aW9uU3R5bGUiOnsiJGlkIjoiNjAyIiwiRm9udFNldHRpbmdzIjp7IiRpZCI6IjYwMyIsIkZvbnRTaXplIjoxMCwiRm9udE5hbWUiOiJDYWxpYnJpIiwiSXNCb2xkIjpmYWxzZSwiSXNJdGFsaWMiOmZhbHNlLCJJc1VuZGVybGluZWQiOmZhbHNlLCJQYXJlbnRTdHlsZSI6eyIkcmVmIjoiOTEifX0sIkF1dG9TaXplIjowLCJGb3JlZ3JvdW5kIjp7IiRyZWYiOiI5MiJ9LCJNYXhXaWR0aCI6MjAwLjAsIk1heEhlaWdodCI6IkluZmluaXR5IiwiU21hcnRGb3JlZ3JvdW5kSXNBY3RpdmUiOmZhbHNlLCJIb3Jpem9udGFsQWxpZ25tZW50IjowLCJWZXJ0aWNhbEFsaWdubWVudCI6MCwiU21hcnRGb3JlZ3JvdW5kIjpudWxsLCJNYXJnaW4iOnsiJHJlZiI6Ijk0In0sIlBhZGRpbmciOnsiJHJlZiI6Ijk1In0sIkJhY2tncm91bmQiOnsiJHJlZiI6Ijk2In0sIklzVmlzaWJsZSI6dHJ1ZSwiV2lkdGgiOjAuMCwiSGVpZ2h0IjowLjAsIkJvcmRlclN0eWxlIjp7IiRpZCI6IjYwNCIsIkxpbmVDb2xvciI6bnVsbCwiTGluZVdlaWdodCI6MC4wLCJMaW5lVHlwZSI6MCwiUGFyZW50U3R5bGUiOm51bGx9LCJQYXJlbnRTdHlsZSI6eyIkcmVmIjoiOTAifX0sIkhvcml6b250YWxDb25uZWN0b3JTdHlsZSI6eyIkaWQiOiI2MDUiLCJMaW5lQ29sb3IiOnsiJHJlZiI6Ijk4In0sIkxpbmVXZWlnaHQiOjAuMCwiTGluZVR5cGUiOjAsIlBhcmVudFN0eWxlIjp7IiRyZWYiOiI5NyJ9fSwiVmVydGljYWxDb25uZWN0b3JTdHlsZSI6eyIkaWQiOiI2MDYiLCJMaW5lQ29sb3IiOnsiJHJlZiI6IjEwMSJ9LCJMaW5lV2VpZ2h0IjowLjAsIkxpbmVUeXBlIjowLCJQYXJlbnRTdHlsZSI6eyIkcmVmIjoiMTAwIn19LCJNYXJnaW4iOm51bGwsIlN0YXJ0RGF0ZVBvc2l0aW9uIjo0LCJFbmREYXRlUG9zaXRpb24iOjQsIkRhdGVJc1Zpc2libGUiOnRydWUsIlRpdGxlUG9zaXRpb24iOjMsIkR1cmF0aW9uUG9zaXRpb24iOjYsIlBlcmNlbnRhZ2VDb21wbGV0ZWRQb3NpdGlvbiI6NiwiU3BhY2luZyI6MTAsIklzQmVsb3dUaW1lYmFuZCI6ZmFsc2UsIlBlcmNlbnRhZ2VDb21wbGV0ZVNoYXBlT3BhY2l0eSI6MzUsIlNoYXBlU3R5bGUiOnsiJGlkIjoiNjA3IiwiTWFyZ2luIjp7IiRyZWYiOiIxMDQifSwiUGFkZGluZyI6eyIkaWQiOiI2MDgiLCJUb3AiOjAsIkxlZnQiOjAsIlJpZ2h0IjoyLCJCb3R0b20iOjB9LCJCYWNrZ3JvdW5kIjp7IiRpZCI6IjYwOSIsIkNvbG9yIjp7IiRpZCI6IjYxMCIsIkEiOjI1NSwiUiI6MTk3LCJHIjo5MCwiQiI6MTd9fSwiSXNWaXNpYmxlIjp0cnVlLCJXaWR0aCI6MC4wLCJIZWlnaHQiOjEyLjAsIkJvcmRlclN0eWxlIjp7IiRpZCI6IjYxMSIsIkxpbmVDb2xvciI6eyIkaWQiOiI2MTIiLCIkdHlwZSI6Ik5MUkUuQ29tbW9uLkRvbS5Tb2xpZENvbG9yQnJ1c2gsIE5MUkUuQ29tbW9uIiwiQ29sb3IiOnsiJGlkIjoiNjEzIiwiQSI6MjU1LCJSIjoyNTUsIkciOjAsIkIiOjB9fSwiTGluZVdlaWdodCI6MC4wLCJMaW5lVHlwZSI6MCwiUGFyZW50U3R5bGUiOm51bGx9LCJQYXJlbnRTdHlsZSI6eyIkcmVmIjoiMTAzIn19LCJUaXRsZVN0eWxlIjp7IiRpZCI6IjYxNCIsIkZvbnRTZXR0aW5ncyI6eyIkaWQiOiI2MTUiLCJGb250U2l6ZSI6OCwiRm9udE5hbWUiOiJDYWxpYnJpIiwiSXNCb2xkIjpmYWxzZSwiSXNJdGFsaWMiOmZhbHNlLCJJc1VuZGVybGluZWQiOmZhbHNlLCJQYXJlbnRTdHlsZSI6eyIkcmVmIjoiMTEyIn19LCJBdXRvU2l6ZSI6MiwiRm9yZWdyb3VuZCI6eyIkaWQiOiI2MTYiLCJDb2xvciI6eyIkaWQiOiI2MTciLCJBIjoyNTUsIlIiOjExNSwiRyI6MTE1LCJCIjoxMTV9fSwiTWF4V2lkdGgiOjQ5LjUsIk1heEhlaWdodCI6IkluZmluaXR5IiwiU21hcnRGb3JlZ3JvdW5kSXNBY3RpdmUiOmZhbHNlLCJIb3Jpem9udGFsQWxpZ25tZW50IjoyLCJWZXJ0aWNhbEFsaWdubWVudCI6MCwiU21hcnRGb3JlZ3JvdW5kIjpudWxsLCJNYXJnaW4iOnsiJHJlZiI6IjExNSJ9LCJQYWRkaW5nIjp7IiRyZWYiOiIxMTYifSwiQmFja2dyb3VuZCI6eyIkcmVmIjoiMTE3In0sIklzVmlzaWJsZSI6dHJ1ZSwiV2lkdGgiOjAuMCwiSGVpZ2h0IjowLjAsIkJvcmRlclN0eWxlIjp7IiRpZCI6IjYxOCIsIkxpbmVDb2xvciI6bnVsbCwiTGluZVdlaWdodCI6MC4wLCJMaW5lVHlwZSI6MCwiUGFyZW50U3R5bGUiOm51bGx9LCJQYXJlbnRTdHlsZSI6eyIkcmVmIjoiMTExIn19LCJEYXRlU3R5bGUiOnsiJGlkIjoiNjE5IiwiRm9udFNldHRpbmdzIjp7IiRpZCI6IjYyMCIsIkZvbnRTaXplIjo2LCJGb250TmFtZSI6IkNhbGlicmkiLCJJc0JvbGQiOmZhbHNlLCJJc0l0YWxpYyI6ZmFsc2UsIklzVW5kZXJsaW5lZCI6ZmFsc2UsIlBhcmVudFN0eWxlIjp7IiRyZWYiOiIxMTkifX0sIkF1dG9TaXplIjoyLCJGb3JlZ3JvdW5kIjp7IiRpZCI6IjYyMSIsIkNvbG9yIjp7IiRpZCI6IjYyMiIsIkEiOjI1NSwiUiI6MTkxLCJHIjoxOTEsIkIiOjE5MX19LCJNYXhXaWR0aCI6OS4wLCJNYXhIZWlnaHQiOiJJbmZpbml0eSIsIlNtYXJ0Rm9yZWdyb3VuZElzQWN0aXZlIjpmYWxzZSwiSG9yaXpvbnRhbEFsaWdubWVudCI6MCwiVmVydGljYWxBbGlnbm1lbnQiOjAsIlNtYXJ0Rm9yZWdyb3VuZCI6bnVsbCwiTWFyZ2luIjp7IiRyZWYiOiIxMjIifSwiUGFkZGluZyI6eyIkcmVmIjoiMTIzIn0sIkJhY2tncm91bmQiOnsiJHJlZiI6IjEyNCJ9LCJJc1Zpc2libGUiOnRydWUsIldpZHRoIjowLjAsIkhlaWdodCI6MC4wLCJCb3JkZXJTdHlsZSI6eyIkaWQiOiI2MjMiLCJMaW5lQ29sb3IiOm51bGwsIkxpbmVXZWlnaHQiOjAuMCwiTGluZVR5cGUiOjAsIlBhcmVudFN0eWxlIjpudWxsfSwiUGFyZW50U3R5bGUiOnsiJHJlZiI6IjExOCJ9fSwiRGF0ZUZvcm1hdCI6eyIkcmVmIjoiMTI1In0sIklzVmlzaWJsZSI6dHJ1ZSwiUGFyZW50U3R5bGUiOnsiJHJlZiI6IjgyIn19LCJJbmRleCI6MjAsIlNtYXJ0RHVyYXRpb25BY3RpdmF0ZWQiOmZhbHNlLCJEYXRlRm9ybWF0Ijp7IiRyZWYiOiIxMjUifSwiSWQiOiJkYzU5ODY0YS04ZmU2LTQ2MWYtOTNmOC01NDM5NjdjM2E3MTAiLCJJbXBvcnRJZCI6bnVsbCwiVGl0bGUiOiJTdWItc3ViLXRhc2sgMiIsIk5vdGUiOm51bGwsIkh5cGVybGluayI6bnVsbCwiSXNDaGFuZ2VkIjpmYWxzZSwiSXNOZXciOnRydWV9XSwiTXNQcm9qZWN0SXRlbXNUcmVlIjp7IiRpZCI6IjYyNCIsIlJvb3QiOnsiSW1wb3J0SWQiOm51bGwsIklzSW1wb3J0ZWQiOmZhbHNlLCJDaGlsZHJlbiI6W119fSwiTWV0YWRhdGEiOnsiJGlkIjoiNjI1IiwiUmVjZW50Q29sb3JzQ29sbGVjdGlvbiI6IltdIn0sIlNldHRpbmdzIjp7IiRpZCI6IjYyNiIsIkltcGFPcHRpb25zIjpudWxsLCJVc2VDb21wcmVzc2lvbiI6ZmFsc2UsIkNvbXByZXNpb25QZXJjZW50YWdlIjo1MC4wLCJJbmFjdGl2ZUludGVydmFsV2lkdGhUaHJlc2hvbGQiOjMwLjAsIkluYWN0aXZlSW50ZXJ2YWxXaWR0aCI6MS4wLCJTcGxpdFRhc2tzIjpmYWxzZSwiVXNlQ2x1c3RlciI6ZmFsc2UsIkVwc2lsb24iOjAuMCwiTWluUG9pbnRzVG9Gb3JtQUNsdXN0ZXIiOjIsIkdlbmVyYXRlSW52aXNpYmxlU2hhcGVzIjp0cnVlLCJTbWFydFRpbWVsaW5lVGFza1BlcmNlbnRhZ2VGaXQiOmZhbHNlfSwiSXNOZXciOnRydWUsIkltcG9ydFR5cGUiOjAsIkZpbGVQYXRoIjpudWxsLCJUaW1lQ29uZmlndXJhdGlvbiI6eyIkaWQiOiI2MjciLCJVc2VUaW1lIjpmYWxzZSwiV29ya0RheVN0YXJ0IjoiMDA6MDA6MDAiLCJXb3JrRGF5RW5kIjoiMjM6NTk6MDAifSwiTGFzdFVzZWRUZW1wbGF0ZUlkIjoiY2MyNmY4NjMtMjdjZS00ODBlLWE1ODktYjNmMTJmMmQ2ZWIwIn0=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Q3VsdHVyZUluZm9OYW1lIjoiZW4tVVMiLCJTdHlsZU5hbWUiOiJHYW50dCIsIlZlcnNpb24iOnsiJGlkIjoiMiIsIlZlcnNpb24iOiIzLjEuMSIsIk9yaWdpbmFsQXNzZW1ibHlWZXJzaW9uIjoiMi4wMi4wMS4wMCIsIkVkaXRpb24iOiJQbHVzIiwiSXNQbHVzRWRpdGlvbiI6dHJ1ZX0sIkVmZmVjdCI6MSwiU3R5bGUiOnsiJGlkIjoiMyIsIlRpbWViYW5kU3R5bGUiOnsiJGlkIjoiNCIsIlNjYWxlTWFya2luZyI6MSwiU2hhcGUiOjEwLCJTaGFwZVN0eWxlIjp7IiRpZCI6IjUiLCJNYXJnaW4iOnsiJGlkIjoiNiIsIlRvcCI6MCwiTGVmdCI6MTAsIlJpZ2h0IjoxMCwiQm90dG9tIjowfSwiUGFkZGluZyI6eyIkaWQiOiI3IiwiVG9wIjozLCJMZWZ0IjowLCJSaWdodCI6MCwiQm90dG9tIjozfSwiQmFja2dyb3VuZCI6eyIkaWQiOiI4IiwiQ29sb3IiOnsiJGlkIjoiOSIsIkEiOjI1NSwiUiI6NjgsIkciOjg0LCJCIjoxMDZ9fSwiSXNWaXNpYmxlIjp0cnVlLCJXaWR0aCI6ODU4LjAsIkhlaWdodCI6MjAuMCwiQm9yZGVyU3R5bGUiOnsiJGlkIjoiMTAiLCJMaW5lQ29sb3IiOnsiJGlkIjoiMTEiLCIkdHlwZSI6Ik5MUkUuQ29tbW9uLkRvbS5Tb2xpZENvbG9yQnJ1c2gsIE5MUkUuQ29tbW9uIiwiQ29sb3IiOnsiJGlkIjoiMTIiLCJBIjoyNTUsIlIiOjI1NSwiRyI6MCwiQiI6MH19LCJMaW5lV2VpZ2h0IjowLjAsIkxpbmVUeXBlIjowLCJQYXJlbnRTdHlsZSI6bnVsbH0sIlBhcmVudFN0eWxlIjpudWxsfSwiUmlnaHRFbmRDYXBzU3R5bGUiOnsiJGlkIjoiMTMiLCJGb250U2V0dGluZ3MiOnsiJGlkIjoiMTQiLCJGb250U2l6ZSI6MTgsIkZvbnROYW1lIjoiQ2FsaWJyaSIsIklzQm9sZCI6dHJ1ZSwiSXNJdGFsaWMiOmZhbHNlLCJJc1VuZGVybGluZWQiOmZhbHNlLCJQYXJlbnRTdHlsZSI6bnVsbH0sIkF1dG9TaXplIjowLCJGb3JlZ3JvdW5kIjp7IiRpZCI6IjE1IiwiQ29sb3IiOnsiJGlkIjoiMTYiLCJBIjoyNTUsIlIiOjIzNywiRyI6MTI1LCJCIjo0OX19LCJNYXhXaWR0aCI6IkluZmluaXR5IiwiTWF4SGVpZ2h0IjoiSW5maW5pdHkiLCJTbWFydEZvcmVncm91bmRJc0FjdGl2ZSI6ZmFsc2UsIkhvcml6b250YWxBbGlnbm1lbnQiOjAsIlZlcnRpY2FsQWxpZ25tZW50IjowLCJTbWFydEZvcmVncm91bmQiOm51bGwsIk1hcmdpbiI6eyIkaWQiOiIxNyIsIlRvcCI6MCwiTGVmdCI6MCwiUmlnaHQiOjIwLCJCb3R0b20iOjB9LCJQYWRkaW5nIjp7IiRpZCI6IjE4IiwiVG9wIjowLCJMZWZ0IjowLCJSaWdodCI6MCwiQm90dG9tIjowfSwiQmFja2dyb3VuZCI6eyIkaWQiOiIxOSIsIkNvbG9yIjp7IiRpZCI6IjIwIiwiQSI6ODksIlIiOjAsIkciOjAsIkIiOjB9fSwiSXNWaXNpYmxlIjpmYWxzZSwiV2lkdGgiOjAuMCwiSGVpZ2h0IjowLjAsIkJvcmRlclN0eWxlIjpudWxsLCJQYXJlbnRTdHlsZSI6bnVsbH0sIkxlZnRFbmRDYXBzU3R5bGUiOnsiJGlkIjoiMjEiLCJGb250U2V0dGluZ3MiOnsiJGlkIjoiMjIiLCJGb250U2l6ZSI6MTgsIkZvbnROYW1lIjoiQ2FsaWJyaSIsIklzQm9sZCI6dHJ1ZSwiSXNJdGFsaWMiOmZhbHNlLCJJc1VuZGVybGluZWQiOmZhbHNlLCJQYXJlbnRTdHlsZSI6bnVsbH0sIkF1dG9TaXplIjowLCJGb3JlZ3JvdW5kIjp7IiRpZCI6IjIzIiwiQ29sb3IiOnsiJGlkIjoiMjQiLCJBIjoyNTUsIlIiOjIzNywiRyI6MTI1LCJCIjo0OX19LCJNYXhXaWR0aCI6IkluZmluaXR5IiwiTWF4SGVpZ2h0IjoiSW5maW5pdHkiLCJTbWFydEZvcmVncm91bmRJc0FjdGl2ZSI6ZmFsc2UsIkhvcml6b250YWxBbGlnbm1lbnQiOjAsIlZlcnRpY2FsQWxpZ25tZW50IjowLCJTbWFydEZvcmVncm91bmQiOm51bGwsIk1hcmdpbiI6eyIkaWQiOiIyNSIsIlRvcCI6MCwiTGVmdCI6MjAsIlJpZ2h0IjowLCJCb3R0b20iOjB9LCJQYWRkaW5nIjp7IiRpZCI6IjI2IiwiVG9wIjowLCJMZWZ0IjowLCJSaWdodCI6MCwiQm90dG9tIjowfSwiQmFja2dyb3VuZCI6eyIkaWQiOiIyNyIsIkNvbG9yIjp7IiRyZWYiOiIyMCJ9fSwiSXNWaXNpYmxlIjpmYWxzZSwiV2lkdGgiOjAuMCwiSGVpZ2h0IjowLjAsIkJvcmRlclN0eWxlIjpudWxsLCJQYXJlbnRTdHlsZSI6bnVsbH0sIlRvZGF5VGV4dFN0eWxlIjp7IiRpZCI6IjI4IiwiRm9udFNldHRpbmdzIjp7IiRpZCI6IjI5IiwiRm9udFNpemUiOjEyLCJGb250TmFtZSI6IkNhbGlicmkiLCJJc0JvbGQiOmZhbHNlLCJJc0l0YWxpYyI6ZmFsc2UsIklzVW5kZXJsaW5lZCI6ZmFsc2UsIlBhcmVudFN0eWxlIjpudWxsfSwiQXV0b1NpemUiOjAsIkZvcmVncm91bmQiOnsiJGlkIjoiMzAiLCJDb2xvciI6eyIkaWQiOiIzMSIsIkEiOjI1NSwiUiI6MCwiRyI6MCwiQiI6MH19LCJNYXhXaWR0aCI6MjAwLjAsIk1heEhlaWdodCI6IkluZmluaXR5IiwiU21hcnRGb3JlZ3JvdW5kSXNBY3RpdmUiOmZhbHNlLCJIb3Jpem9udGFsQWxpZ25tZW50IjowLCJWZXJ0aWNhbEFsaWdubWVudCI6MCwiU21hcnRGb3JlZ3JvdW5kIjpudWxsLCJNYXJnaW4iOnsiJGlkIjoiMzIiLCJUb3AiOjAsIkxlZnQiOjAsIlJpZ2h0IjowLCJCb3R0b20iOjB9LCJQYWRkaW5nIjp7IiRpZCI6IjMzIiwiVG9wIjowLCJMZWZ0IjowLCJSaWdodCI6MCwiQm90dG9tIjowfSwiQmFja2dyb3VuZCI6eyIkaWQiOiIzNCIsIkNvbG9yIjp7IiRyZWYiOiIyMCJ9fSwiSXNWaXNpYmxlIjpmYWxzZSwiV2lkdGgiOjAuMCwiSGVpZ2h0IjowLjAsIkJvcmRlclN0eWxlIjpudWxsLCJQYXJlbnRTdHlsZSI6bnVsbH0sIlRvZGF5TWFya2VyU3R5bGUiOnsiJGlkIjoiMzUiLCJNYXJnaW4iOnsiJGlkIjoiMzYiLCJUb3AiOjAsIkxlZnQiOjAsIlJpZ2h0IjowLCJCb3R0b20iOjB9LCJQYWRkaW5nIjp7IiRpZCI6IjM3IiwiVG9wIjowLCJMZWZ0IjowLCJSaWdodCI6MCwiQm90dG9tIjowfSwiQmFja2dyb3VuZCI6eyIkaWQiOiIzOCIsIkNvbG9yIjp7IiRpZCI6IjM5IiwiQSI6MjU1LCJSIjoyNTUsIkciOjAsIkIiOjB9fSwiSXNWaXNpYmxlIjp0cnVlLCJXaWR0aCI6MC4wLCJIZWlnaHQiOjAuMCwiQm9yZGVyU3R5bGUiOm51bGwsIlBhcmVudFN0eWxlIjpudWxsfSwiU2NhbGVTdHlsZSI6eyIkaWQiOiI0MCIsIlNob3dTZWdtZW50U2VwYXJhdG9ycyI6ZmFsc2UsIlNlZ21lbnRTZXBhcmF0b3JPcGFjaXR5IjozMCwiRm9udFNldHRpbmdzIjp7IiRpZCI6IjQxIiwiRm9udFNpemUiOjksIkZvbnROYW1lIjoiQ2FsaWJyaSIsIklzQm9sZCI6ZmFsc2UsIklzSXRhbGljIjpmYWxzZSwiSXNVbmRlcmxpbmVkIjpmYWxzZSwiUGFyZW50U3R5bGUiOm51bGx9LCJBdXRvU2l6ZSI6MCwiRm9yZWdyb3VuZCI6eyIkaWQiOiI0MiIsIkNvbG9yIjp7IiRpZCI6IjQzIiwiQSI6MjU1LCJSIjoyNTUsIkciOjI1NSwiQiI6MjU1fX0sIk1heFdpZHRoIjoyMDAuMCwiTWF4SGVpZ2h0IjoiSW5maW5pdHkiLCJTbWFydEZvcmVncm91bmRJc0FjdGl2ZSI6ZmFsc2UsIkhvcml6b250YWxBbGlnbm1lbnQiOjAsIlZlcnRpY2FsQWxpZ25tZW50IjoxLCJTbWFydEZvcmVncm91bmQiOm51bGwsIk1hcmdpbiI6eyIkaWQiOiI0NCIsIlRvcCI6MCwiTGVmdCI6NSwiUmlnaHQiOjAsIkJvdHRvbSI6MH0sIlBhZGRpbmciOnsiJGlkIjoiNDUiLCJUb3AiOjAsIkxlZnQiOjAsIlJpZ2h0IjowLCJCb3R0b20iOjB9LCJCYWNrZ3JvdW5kIjp7IiRpZCI6IjQ2IiwiQ29sb3IiOnsiJHJlZiI6IjIwIn19LCJJc1Zpc2libGUiOnRydWUsIldpZHRoIjowLjAsIkhlaWdodCI6MC4wLCJCb3JkZXJTdHlsZSI6bnVsbCwiUGFyZW50U3R5bGUiOm51bGx9LCJFbGFwc2VkVGltZUJhY2tncm91bmQiOnsiJGlkIjoiNDciLCJDb2xvciI6eyIkaWQiOiI0OCIsIkEiOjc3LCJSIjoyNTUsIkciOjAsIkIiOjB9fSwiQXBwZW5kWWVhck9uWWVhckNoYW5nZSI6ZmFsc2UsIkVsYXBzZWRUaW1lRm9ybWF0IjoxLCJUb2RheU1hcmtlclBvc2l0aW9uIjowLCJRdWlja1Bvc2l0aW9uIjozLCJBYnNvbHV0ZVBvc2l0aW9uIjozNzEuMjUsIk1hcmdpbiI6eyIkaWQiOiI0OSIsIlRvcCI6MCwiTGVmdCI6MTAsIlJpZ2h0IjoxMCwiQm90dG9tIjowfSwiUGFkZGluZyI6eyIkaWQiOiI1MCIsIlRvcCI6MCwiTGVmdCI6MCwiUmlnaHQiOjAsIkJvdHRvbSI6MH0sIkJhY2tncm91bmQiOnsiJGlkIjoiNTEiLCJDb2xvciI6eyIkaWQiOiI1MiIsIkEiOjI1NSwiUiI6NjgsIkciOjg0LCJCIjoxMDZ9fSwiSXNWaXNpYmxlIjp0cnVlLCJXaWR0aCI6MC4wLCJIZWlnaHQiOjAuMCwiQm9yZGVyU3R5bGUiOm51bGwsIlBhcmVudFN0eWxlIjpudWxsfSwiRGVmYXVsdE1pbGVzdG9uZVN0eWxlIjp7IiRpZCI6IjUzIiwiU2hhcGUiOjIsIkNvbm5lY3Rvck1hcmdpbiI6eyIkaWQiOiI1NCIsIlRvcCI6MCwiTGVmdCI6MiwiUmlnaHQiOjIsIkJvdHRvbSI6MH0sIkNvbm5lY3RvclN0eWxlIjp7IiRpZCI6IjU1IiwiTGluZUNvbG9yIjp7IiRpZCI6IjU2IiwiJHR5cGUiOiJOTFJFLkNvbW1vbi5Eb20uU29saWRDb2xvckJydXNoLCBOTFJFLkNvbW1vbiIsIkNvbG9yIjp7IiRpZCI6IjU3IiwiQSI6MjU1LCJSIjo3OSwiRyI6MTI5LCJCIjoxODl9fSwiTGluZVdlaWdodCI6MS4wLCJMaW5lVHlwZSI6MCwiUGFyZW50U3R5bGUiOm51bGx9LCJJc0JlbG93VGltZWJhbmQiOmZhbHNlLCJIaWRlRGF0ZSI6ZmFsc2UsIlNoYXBlU2l6ZSI6MSwiU3BhY2luZyI6Mi4wLCJQYWRkaW5nIjp7IiRpZCI6IjU4IiwiVG9wIjo3LCJMZWZ0IjozLCJSaWdodCI6MCwiQm90dG9tIjoyfSwiU2hhcGVTdHlsZSI6eyIkaWQiOiI1OSIsIk1hcmdpbiI6eyIkaWQiOiI2MCIsIlRvcCI6MCwiTGVmdCI6MCwiUmlnaHQiOjAsIkJvdHRvbSI6MH0sIlBhZGRpbmciOnsiJGlkIjoiNjEiLCJUb3AiOjAsIkxlZnQiOjAsIlJpZ2h0IjowLCJCb3R0b20iOjB9LCJCYWNrZ3JvdW5kIjp7IiRpZCI6IjYyIiwiQ29sb3IiOnsiJGlkIjoiNjMiLCJBIjoyNTUsIlIiOjAsIkciOjExNCwiQiI6MTg4fX0sIklzVmlzaWJsZSI6dHJ1ZSwiV2lkdGgiOjEzLjAsIkhlaWdodCI6MTMuMCwiQm9yZGVyU3R5bGUiOnsiJGlkIjoiNjQiLCJMaW5lQ29sb3IiOnsiJGlkIjoiNjUiLCIkdHlwZSI6Ik5MUkUuQ29tbW9uLkRvbS5Tb2xpZENvbG9yQnJ1c2gsIE5MUkUuQ29tbW9uIiwiQ29sb3IiOnsiJGlkIjoiNjYiLCJBIjoyNTUsIlIiOjI1NSwiRyI6MCwiQiI6MH19LCJMaW5lV2VpZ2h0IjowLjAsIkxpbmVUeXBlIjowLCJQYXJlbnRTdHlsZSI6bnVsbH0sIlBhcmVudFN0eWxlIjpudWxsfSwiVGl0bGVTdHlsZSI6eyIkaWQiOiI2NyIsIkZvbnRTZXR0aW5ncyI6eyIkaWQiOiI2OCIsIkZvbnRTaXplIjoxMSwiRm9udE5hbWUiOiJDYWxpYnJpIiwiSXNCb2xkIjp0cnVlLCJJc0l0YWxpYyI6ZmFsc2UsIklzVW5kZXJsaW5lZCI6ZmFsc2UsIlBhcmVudFN0eWxlIjpudWxsfSwiQXV0b1NpemUiOjAsIkZvcmVncm91bmQiOnsiJGlkIjoiNjkiLCJDb2xvciI6eyIkaWQiOiI3MCIsIkEiOjI1NSwiUiI6MCwiRyI6MCwiQiI6MH19LCJNYXhXaWR0aCI6MjAwLjAsIk1heEhlaWdodCI6IkluZmluaXR5IiwiU21hcnRGb3JlZ3JvdW5kSXNBY3RpdmUiOmZhbHNlLCJIb3Jpem9udGFsQWxpZ25tZW50IjowLCJWZXJ0aWNhbEFsaWdubWVudCI6MCwiU21hcnRGb3JlZ3JvdW5kIjpudWxsLCJNYXJnaW4iOnsiJGlkIjoiNzEiLCJUb3AiOjAsIkxlZnQiOjAsIlJpZ2h0IjowLCJCb3R0b20iOjB9LCJQYWRkaW5nIjp7IiRpZCI6IjcyIiwiVG9wIjowLCJMZWZ0IjowLCJSaWdodCI6MCwiQm90dG9tIjowfSwiQmFja2dyb3VuZCI6eyIkaWQiOiI3MyIsIkNvbG9yIjp7IiRyZWYiOiIyMCJ9fSwiSXNWaXNpYmxlIjp0cnVlLCJXaWR0aCI6MC4wLCJIZWlnaHQiOjAuMCwiQm9yZGVyU3R5bGUiOm51bGwsIlBhcmVudFN0eWxlIjpudWxsfSwiRGF0ZVN0eWxlIjp7IiRpZCI6Ijc0IiwiRm9udFNldHRpbmdzIjp7IiRpZCI6Ijc1IiwiRm9udFNpemUiOjEwLCJGb250TmFtZSI6IkNhbGlicmkiLCJJc0JvbGQiOmZhbHNlLCJJc0l0YWxpYyI6ZmFsc2UsIklzVW5kZXJsaW5lZCI6ZmFsc2UsIlBhcmVudFN0eWxlIjpudWxsfSwiQXV0b1NpemUiOjAsIkZvcmVncm91bmQiOnsiJGlkIjoiNzYiLCJDb2xvciI6eyIkaWQiOiI3NyIsIkEiOjI1NSwiUiI6MTY1LCJHIjoxNjUsIkIiOjE2NX19LCJNYXhXaWR0aCI6MjAwLjAsIk1heEhlaWdodCI6IkluZmluaXR5IiwiU21hcnRGb3JlZ3JvdW5kSXNBY3RpdmUiOmZhbHNlLCJIb3Jpem9udGFsQWxpZ25tZW50IjowLCJWZXJ0aWNhbEFsaWdubWVudCI6MCwiU21hcnRGb3JlZ3JvdW5kIjpudWxsLCJNYXJnaW4iOnsiJGlkIjoiNzgiLCJUb3AiOjAsIkxlZnQiOjAsIlJpZ2h0IjowLCJCb3R0b20iOjB9LCJQYWRkaW5nIjp7IiRpZCI6Ijc5IiwiVG9wIjowLCJMZWZ0IjowLCJSaWdodCI6MCwiQm90dG9tIjowfSwiQmFja2dyb3VuZCI6eyIkaWQiOiI4MCIsIkNvbG9yIjp7IiRyZWYiOiIyMCJ9fSwiSXNWaXNpYmxlIjp0cnVlLCJXaWR0aCI6MC4wLCJIZWlnaHQiOjAuMCwiQm9yZGVyU3R5bGUiOm51bGwsIlBhcmVudFN0eWxlIjpudWxsfSwiRGF0ZUZvcm1hdCI6eyIkaWQiOiI4MSIsIkZvcm1hdFN0cmluZyI6ImRkZCB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x9LCJEZWZhdWx0VGFza1N0eWxlIjp7IiRpZCI6IjgyIiwiU2hhcGUiOjEsIlNoYXBlVGhpY2tuZXNzIjoyLCJEdXJhdGlvbkZvcm1hdCI6MCwiSW5jbHVkZU5vbldvcmtpbmdEYXlzSW5EdXJhdGlvbiI6ZmFsc2UsIlBlcmNlbnRhZ2VDb21wbGV0ZVN0eWxlIjp7IiRpZCI6IjgzIiwiRm9udFNldHRpbmdzIjp7IiRpZCI6Ijg0IiwiRm9udFNpemUiOjEwLCJGb250TmFtZSI6IkNhbGlicmkiLCJJc0JvbGQiOmZhbHNlLCJJc0l0YWxpYyI6ZmFsc2UsIklzVW5kZXJsaW5lZCI6ZmFsc2UsIlBhcmVudFN0eWxlIjpudWxsfSwiQXV0b1NpemUiOjAsIkZvcmVncm91bmQiOnsiJGlkIjoiODUiLCJDb2xvciI6eyIkaWQiOiI4NiIsIkEiOjI1NSwiUiI6MTkyLCJHIjo4MCwiQiI6Nzd9fSwiTWF4V2lkdGgiOjIwMC4wLCJNYXhIZWlnaHQiOiJJbmZpbml0eSIsIlNtYXJ0Rm9yZWdyb3VuZElzQWN0aXZlIjpmYWxzZSwiSG9yaXpvbnRhbEFsaWdubWVudCI6MCwiVmVydGljYWxBbGlnbm1lbnQiOjAsIlNtYXJ0Rm9yZWdyb3VuZCI6bnVsbCwiTWFyZ2luIjp7IiRpZCI6Ijg3IiwiVG9wIjowLCJMZWZ0IjowLCJSaWdodCI6MCwiQm90dG9tIjowfSwiUGFkZGluZyI6eyIkaWQiOiI4OCIsIlRvcCI6MCwiTGVmdCI6MCwiUmlnaHQiOjAsIkJvdHRvbSI6MH0sIkJhY2tncm91bmQiOnsiJGlkIjoiODkiLCJDb2xvciI6eyIkcmVmIjoiMjAifX0sIklzVmlzaWJsZSI6dHJ1ZSwiV2lkdGgiOjAuMCwiSGVpZ2h0IjowLjAsIkJvcmRlclN0eWxlIjpudWxsLCJQYXJlbnRTdHlsZSI6bnVsbH0sIkR1cmF0aW9uU3R5bGUiOnsiJGlkIjoiOTAiLCJGb250U2V0dGluZ3MiOnsiJGlkIjoiOTEiLCJGb250U2l6ZSI6MTAsIkZvbnROYW1lIjoiQ2FsaWJyaSIsIklzQm9sZCI6ZmFsc2UsIklzSXRhbGljIjpmYWxzZSwiSXNVbmRlcmxpbmVkIjpmYWxzZSwiUGFyZW50U3R5bGUiOm51bGx9LCJBdXRvU2l6ZSI6MCwiRm9yZWdyb3VuZCI6eyIkaWQiOiI5MiIsIkNvbG9yIjp7IiRpZCI6IjkzIiwiQSI6MjU1LCJSIjoyMzcsIkciOjEyNSwiQiI6NDl9fSwiTWF4V2lkdGgiOjIwMC4wLCJNYXhIZWlnaHQiOiJJbmZpbml0eSIsIlNtYXJ0Rm9yZWdyb3VuZElzQWN0aXZlIjpmYWxzZSwiSG9yaXpvbnRhbEFsaWdubWVudCI6MCwiVmVydGljYWxBbGlnbm1lbnQiOjAsIlNtYXJ0Rm9yZWdyb3VuZCI6bnVsbCwiTWFyZ2luIjp7IiRpZCI6Ijk0IiwiVG9wIjowLCJMZWZ0IjowLCJSaWdodCI6MCwiQm90dG9tIjowfSwiUGFkZGluZyI6eyIkaWQiOiI5NSIsIlRvcCI6MCwiTGVmdCI6MCwiUmlnaHQiOjAsIkJvdHRvbSI6MH0sIkJhY2tncm91bmQiOnsiJGlkIjoiOTYiLCJDb2xvciI6eyIkcmVmIjoiMjAifX0sIklzVmlzaWJsZSI6dHJ1ZSwiV2lkdGgiOjAuMCwiSGVpZ2h0IjowLjAsIkJvcmRlclN0eWxlIjpudWxsLCJQYXJlbnRTdHlsZSI6bnVsbH0sIkhvcml6b250YWxDb25uZWN0b3JTdHlsZSI6eyIkaWQiOiI5NyIsIkxpbmVDb2xvciI6eyIkaWQiOiI5OCIsIiR0eXBlIjoiTkxSRS5Db21tb24uRG9tLlNvbGlkQ29sb3JCcnVzaCwgTkxSRS5Db21tb24iLCJDb2xvciI6eyIkaWQiOiI5OSIsIkEiOjI1NSwiUiI6MjA0LCJHIjoyMDQsIkIiOjIwNH19LCJMaW5lV2VpZ2h0IjowLjAsIkxpbmVUeXBlIjowLCJQYXJlbnRTdHlsZSI6bnVsbH0sIlZlcnRpY2FsQ29ubmVjdG9yU3R5bGUiOnsiJGlkIjoiMTAwIiwiTGluZUNvbG9yIjp7IiRpZCI6IjEwMSIsIiR0eXBlIjoiTkxSRS5Db21tb24uRG9tLlNvbGlkQ29sb3JCcnVzaCwgTkxSRS5Db21tb24iLCJDb2xvciI6eyIkaWQiOiIxMDIiLCJBIjoyNTUsIlIiOjIwNCwiRyI6MjA0LCJCIjoyMDR9fSwiTGluZVdlaWdodCI6MC4wLCJMaW5lVHlwZSI6MCwiUGFyZW50U3R5bGUiOm51bGx9LCJNYXJnaW4iOm51bGwsIlN0YXJ0RGF0ZVBvc2l0aW9uIjo0LCJFbmREYXRlUG9zaXRpb24iOjQsIkRhdGVJc1Zpc2libGUiOnRydWUsIlRpdGxlUG9zaXRpb24iOjMsIkR1cmF0aW9uUG9zaXRpb24iOjYsIlBlcmNlbnRhZ2VDb21wbGV0ZWRQb3NpdGlvbiI6NiwiU3BhY2luZyI6MTAsIklzQmVsb3dUaW1lYmFuZCI6ZmFsc2UsIlBlcmNlbnRhZ2VDb21wbGV0ZVNoYXBlT3BhY2l0eSI6MzUsIlNoYXBlU3R5bGUiOnsiJGlkIjoiMTAzIiwiTWFyZ2luIjp7IiRpZCI6IjEwNCIsIlRvcCI6MCwiTGVmdCI6NCwiUmlnaHQiOjQsIkJvdHRvbSI6MH0sIlBhZGRpbmciOnsiJGlkIjoiMTA1IiwiVG9wIjowLCJMZWZ0IjowLCJSaWdodCI6MCwiQm90dG9tIjowfSwiQmFja2dyb3VuZCI6eyIkaWQiOiIxMDYiLCJDb2xvciI6eyIkaWQiOiIxMDciLCJBIjoyNTUsIlIiOjAsIkciOjExNCwiQiI6MTg4fX0sIklzVmlzaWJsZSI6dHJ1ZSwiV2lkdGgiOjAuMCwiSGVpZ2h0IjoyMi4wLCJCb3JkZXJTdHlsZSI6eyIkaWQiOiIxMDgiLCJMaW5lQ29sb3IiOnsiJGlkIjoiMTA5IiwiJHR5cGUiOiJOTFJFLkNvbW1vbi5Eb20uU29saWRDb2xvckJydXNoLCBOTFJFLkNvbW1vbiIsIkNvbG9yIjp7IiRpZCI6IjExMCIsIkEiOjI1NSwiUiI6MjU1LCJHIjowLCJCIjowfX0sIkxpbmVXZWlnaHQiOjAuMCwiTGluZVR5cGUiOjAsIlBhcmVudFN0eWxlIjpudWxsfSwiUGFyZW50U3R5bGUiOm51bGx9LCJUaXRsZVN0eWxlIjp7IiRpZCI6IjExMSIsIkZvbnRTZXR0aW5ncyI6eyIkaWQiOiIxMTIiLCJGb250U2l6ZSI6MTEsIkZvbnROYW1lIjoiQ2FsaWJyaSIsIklzQm9sZCI6ZmFsc2UsIklzSXRhbGljIjpmYWxzZSwiSXNVbmRlcmxpbmVkIjpmYWxzZSwiUGFyZW50U3R5bGUiOm51bGx9LCJBdXRvU2l6ZSI6MCwiRm9yZWdyb3VuZCI6eyIkaWQiOiIxMTMiLCJDb2xvciI6eyIkaWQiOiIxMTQiLCJBIjoyNTUsIlIiOjE2NSwiRyI6MTY1LCJCIjoxNjV9fSwiTWF4V2lkdGgiOjIwMC4wLCJNYXhIZWlnaHQiOiJJbmZpbml0eSIsIlNtYXJ0Rm9yZWdyb3VuZElzQWN0aXZlIjpmYWxzZSwiSG9yaXpvbnRhbEFsaWdubWVudCI6MiwiVmVydGljYWxBbGlnbm1lbnQiOjAsIlNtYXJ0Rm9yZWdyb3VuZCI6bnVsbCwiTWFyZ2luIjp7IiRpZCI6IjExNSIsIlRvcCI6MCwiTGVmdCI6MCwiUmlnaHQiOjAsIkJvdHRvbSI6MH0sIlBhZGRpbmciOnsiJGlkIjoiMTE2IiwiVG9wIjowLCJMZWZ0IjowLCJSaWdodCI6MCwiQm90dG9tIjowfSwiQmFja2dyb3VuZCI6eyIkaWQiOiIxMTciLCJDb2xvciI6eyIkcmVmIjoiMjAifX0sIklzVmlzaWJsZSI6dHJ1ZSwiV2lkdGgiOjAuMCwiSGVpZ2h0IjowLjAsIkJvcmRlclN0eWxlIjpudWxsLCJQYXJlbnRTdHlsZSI6bnVsbH0sIkRhdGVTdHlsZSI6eyIkaWQiOiIxMTgiLCJGb250U2V0dGluZ3MiOnsiJGlkIjoiMTE5IiwiRm9udFNpemUiOjEyLCJGb250TmFtZSI6IkNhbGlicmkiLCJJc0JvbGQiOmZhbHNlLCJJc0l0YWxpYyI6ZmFsc2UsIklzVW5kZXJsaW5lZCI6ZmFsc2UsIlBhcmVudFN0eWxlIjpudWxsfSwiQXV0b1NpemUiOjAsIkZvcmVncm91bmQiOnsiJGlkIjoiMTIwIiwiQ29sb3IiOnsiJGlkIjoiMTIxIiwiQSI6MjU1LCJSIjoyNTUsIkciOjI1NSwiQiI6MjU1fX0sIk1heFdpZHRoIjoyMDAuMCwiTWF4SGVpZ2h0IjoiSW5maW5pdHkiLCJTbWFydEZvcmVncm91bmRJc0FjdGl2ZSI6ZmFsc2UsIkhvcml6b250YWxBbGlnbm1lbnQiOjAsIlZlcnRpY2FsQWxpZ25tZW50IjowLCJTbWFydEZvcmVncm91bmQiOm51bGwsIk1hcmdpbiI6eyIkaWQiOiIxMjIiLCJUb3AiOjAsIkxlZnQiOjAsIlJpZ2h0IjowLCJCb3R0b20iOjB9LCJQYWRkaW5nIjp7IiRpZCI6IjEyMyIsIlRvcCI6MCwiTGVmdCI6MCwiUmlnaHQiOjAsIkJvdHRvbSI6MH0sIkJhY2tncm91bmQiOnsiJGlkIjoiMTI0IiwiQ29sb3IiOnsiJHJlZiI6IjIwIn19LCJJc1Zpc2libGUiOnRydWUsIldpZHRoIjowLjAsIkhlaWdodCI6MC4wLCJCb3JkZXJTdHlsZSI6bnVsbCwiUGFyZW50U3R5bGUiOm51bGx9LCJEYXRlRm9ybWF0Ijp7IiRpZCI6IjEyNSIsIkZvcm1hdFN0cmluZyI6Ik0v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m51bGwsIl9leHBsaWNpdGx5U2V0Ijp7IiRpZCI6IjEyNiIsIlNoYXBlU3R5bGUiOmZhbHNlLCJUaXRsZVN0eWxlIjpmYWxzZSwiRGF0ZVN0eWxlIjpmYWxzZSwiSG9yaXpvbnRhbENvbm5lY3RvclN0eWxlIjpmYWxzZSwiVmVydGljYWxDb25uZWN0b3JTdHlsZSI6ZmFsc2UsIlBlcmNlbnRhZ2VDb21wbGV0ZVNoYXBlT3BhY2l0eSI6ZmFsc2UsIlNoYXBlIjpmYWxzZSwiU2hhcGVUaGlja25lc3MiOmZhbHNlLCJEdXJhdGlvbkZvcm1hdCI6ZmFsc2UsIkluY2x1ZGVOb25Xb3JraW5nRGF5c0luRHVyYXRpb24iOmZhbHNlLCJNYXJnaW4iOmZhbHNlLCJTdGFydERhdGVQb3NpdGlvbiI6ZmFsc2UsIkVuZERhdGVQb3NpdGlvbiI6ZmFsc2UsIlRpdGxlUG9zaXRpb24iOmZhbHNlLCJEdXJhdGlvblBvc2l0aW9uIjpmYWxzZSwiUGVyY2VudGFnZUNvbXBsZXRlZFBvc2l0aW9uIjpmYWxzZSwiU3BhY2luZyI6ZmFsc2UsIklzQmVsb3dUaW1lYmFuZCI6ZmFsc2UsIkRhdGVGb3JtYXQiOmZhbHNlLCJJc1Zpc2libGUiOmZhbHNlfX0sIlNob3dFbGFwc2VkVGltZUdyYWRpZW50U3R5bGUiOmZhbHNlfSwiU2NhbGUiOnsiJGlkIjoiMTI3IiwiU3RhcnREYXRlIjoiMjAxNy0wNS0xOFQwMDowMDowMCIsIkVuZERhdGUiOiIyMDE3LTA3LTAzVDIzOjU5OjU5Ljk5OVoiLCJGb3JtYXQiOiJ3IiwiVHlwZSI6MSwiQXV0b0RhdGVSYW5nZSI6dHJ1ZSwiV29ya2luZ0RheXMiOjMxLCJUb2RheU1hcmtlclRleHQiOiJUb2RheSIsIkF1dG9TY2FsZVR5cGUiOmZhbHNlfSwiTWlsZXN0b25lcyI6W3siJGlkIjoiMTI4IiwiRGF0ZSI6IjIwMTctMDUtMTlUMjM6NTk6MDAiLCJTdHlsZSI6eyIkaWQiOiIxMjkiLCJTaGFwZSI6MTMsIkNvbm5lY3Rvck1hcmdpbiI6eyIkcmVmIjoiNTQifSwiQ29ubmVjdG9yU3R5bGUiOnsiJGlkIjoiMTMwIiwiTGluZUNvbG9yIjp7IiRpZCI6IjEzMSIsIiR0eXBlIjoiTkxSRS5Db21tb24uRG9tLlNvbGlkQ29sb3JCcnVzaCwgTkxSRS5Db21tb24iLCJDb2xvciI6eyIkaWQiOiIxMzIiLCJBIjoyNTUsIlIiOjI1NSwiRyI6MTkyLCJCIjowfX0sIkxpbmVXZWlnaHQiOjEuMCwiTGluZVR5cGUiOjAsIlBhcmVudFN0eWxlIjp7IiRyZWYiOiI1NSJ9fSwiSXNCZWxvd1RpbWViYW5kIjp0cnVlLCJIaWRlRGF0ZSI6ZmFsc2UsIlNoYXBlU2l6ZSI6MywiU3BhY2luZyI6MC4wLCJQYWRkaW5nIjp7IiRpZCI6IjEzMyIsIlRvcCI6MCwiTGVmdCI6MCwiUmlnaHQiOjAsIkJvdHRvbSI6MH0sIlNoYXBlU3R5bGUiOnsiJGlkIjoiMTM0IiwiTWFyZ2luIjp7IiRyZWYiOiI2MCJ9LCJQYWRkaW5nIjp7IiRyZWYiOiI2MSJ9LCJCYWNrZ3JvdW5kIjp7IiRpZCI6IjEzNSIsIkNvbG9yIjp7IiRpZCI6IjEzNiIsIkEiOjI1NSwiUiI6MjU1LCJHIjoxOTIsIkIiOjB9fSwiSXNWaXNpYmxlIjp0cnVlLCJXaWR0aCI6MTMuNSwiSGVpZ2h0IjoxNS4wLCJCb3JkZXJTdHlsZSI6eyIkaWQiOiIxMzciLCJMaW5lQ29sb3IiOnsiJHJlZiI6IjY1In0sIkxpbmVXZWlnaHQiOjAuMCwiTGluZVR5cGUiOjAsIlBhcmVudFN0eWxlIjp7IiRyZWYiOiI2NCJ9fSwiUGFyZW50U3R5bGUiOnsiJHJlZiI6IjU5In19LCJUaXRsZVN0eWxlIjp7IiRpZCI6IjEzOCIsIkZvbnRTZXR0aW5ncyI6eyIkaWQiOiIxMzkiLCJGb250U2l6ZSI6OCwiRm9udE5hbWUiOiJDYWxpYnJpIiwiSXNCb2xkIjp0cnVlLCJJc0l0YWxpYyI6ZmFsc2UsIklzVW5kZXJsaW5lZCI6ZmFsc2UsIlBhcmVudFN0eWxlIjp7IiRyZWYiOiI2OCJ9fSwiQXV0b1NpemUiOjIsIkZvcmVncm91bmQiOnsiJHJlZiI6IjY5In0sIk1heFdpZHRoIjo0MC41LCJNYXhIZWlnaHQiOiJJbmZpbml0eSIsIlNtYXJ0Rm9yZWdyb3VuZElzQWN0aXZlIjpmYWxzZSwiSG9yaXpvbnRhbEFsaWdubWVudCI6MSwiVmVydGljYWxBbGlnbm1lbnQiOjAsIlNtYXJ0Rm9yZWdyb3VuZCI6bnVsbCwiTWFyZ2luIjp7IiRyZWYiOiI3MSJ9LCJQYWRkaW5nIjp7IiRyZWYiOiI3MiJ9LCJCYWNrZ3JvdW5kIjp7IiRyZWYiOiI3MyJ9LCJJc1Zpc2libGUiOnRydWUsIldpZHRoIjowLjAsIkhlaWdodCI6MC4wLCJCb3JkZXJTdHlsZSI6eyIkaWQiOiIxNDAiLCJMaW5lQ29sb3IiOm51bGwsIkxpbmVXZWlnaHQiOjAuMCwiTGluZVR5cGUiOjAsIlBhcmVudFN0eWxlIjpudWxsfSwiUGFyZW50U3R5bGUiOnsiJHJlZiI6IjY3In19LCJEYXRlU3R5bGUiOnsiJGlkIjoiMTQxIiwiRm9udFNldHRpbmdzIjp7IiRpZCI6IjE0MiIsIkZvbnRTaXplIjo3LCJGb250TmFtZSI6IkNhbGlicmkiLCJJc0JvbGQiOmZhbHNlLCJJc0l0YWxpYyI6ZmFsc2UsIklzVW5kZXJsaW5lZCI6ZmFsc2UsIlBhcmVudFN0eWxlIjp7IiRyZWYiOiI3NSJ9fSwiQXV0b1NpemUiOjIsIkZvcmVncm91bmQiOnsiJHJlZiI6Ijc2In0sIk1heFdpZHRoIjozMi4yNSwiTWF4SGVpZ2h0IjoiSW5maW5pdHkiLCJTbWFydEZvcmVncm91bmRJc0FjdGl2ZSI6ZmFsc2UsIkhvcml6b250YWxBbGlnbm1lbnQiOjAsIlZlcnRpY2FsQWxpZ25tZW50IjowLCJTbWFydEZvcmVncm91bmQiOm51bGwsIk1hcmdpbiI6eyIkcmVmIjoiNzgifSwiUGFkZGluZyI6eyIkcmVmIjoiNzkifSwiQmFja2dyb3VuZCI6eyIkcmVmIjoiODAifSwiSXNWaXNpYmxlIjp0cnVlLCJXaWR0aCI6MC4wLCJIZWlnaHQiOjAuMCwiQm9yZGVyU3R5bGUiOnsiJGlkIjoiMTQzIiwiTGluZUNvbG9yIjpudWxsLCJMaW5lV2VpZ2h0IjowLjAsIkxpbmVUeXBlIjowLCJQYXJlbnRTdHlsZSI6bnVsbH0sIlBhcmVudFN0eWxlIjp7IiRyZWYiOiI3NCJ9fSwiRGF0ZUZvcm1hdCI6eyIkcmVmIjoiODEifSwiSXNWaXNpYmxlIjp0cnVlLCJQYXJlbnRTdHlsZSI6eyIkcmVmIjoiNTMifX0sIkluZGV4IjoxLCJQZXJjZW50YWdlQ29tcGxldGUiOm51bGwsIlBvc2l0aW9uIjp7IlJhdGlvIjowLjExNDk2OTI0NjQ3NTc4NDg3LCJJc0N1c3RvbSI6dHJ1ZX0sIkRhdGVGb3JtYXQiOnsiJHJlZiI6IjgxIn0sIklkIjoiY2U0OWI0NjEtZGFkYS00YjRiLWE4MDEtNmY5N2M1ZDY5MTIwIiwiSW1wb3J0SWQiOm51bGwsIlRpdGxlIjoiTWlsZXN0b25lIDEiLCJOb3RlIjpudWxsLCJIeXBlcmxpbmsiOm51bGwsIklzQ2hhbmdlZCI6ZmFsc2UsIklzTmV3Ijp0cnVlfSx7IiRpZCI6IjE0NCIsIkRhdGUiOiIyMDE3LTA1LTIzVDIzOjU5OjAwIiwiU3R5bGUiOnsiJGlkIjoiMTQ1IiwiU2hhcGUiOjEsIkNvbm5lY3Rvck1hcmdpbiI6eyIkcmVmIjoiNTQifSwiQ29ubmVjdG9yU3R5bGUiOnsiJGlkIjoiMTQ2IiwiTGluZUNvbG9yIjp7IiRpZCI6IjE0NyIsIiR0eXBlIjoiTkxSRS5Db21tb24uRG9tLlNvbGlkQ29sb3JCcnVzaCwgTkxSRS5Db21tb24iLCJDb2xvciI6eyIkaWQiOiIxNDgiLCJBIjoyNTUsIlIiOjkxLCJHIjoxNTUsIkIiOjIxM319LCJMaW5lV2VpZ2h0IjoxLjAsIkxpbmVUeXBlIjowLCJQYXJlbnRTdHlsZSI6eyIkcmVmIjoiNTUifX0sIklzQmVsb3dUaW1lYmFuZCI6dHJ1ZSwiSGlkZURhdGUiOmZhbHNlLCJTaGFwZVNpemUiOjMsIlNwYWNpbmciOjAuMCwiUGFkZGluZyI6eyIkaWQiOiIxNDkiLCJUb3AiOjAsIkxlZnQiOjAsIlJpZ2h0IjowLCJCb3R0b20iOjB9LCJTaGFwZVN0eWxlIjp7IiRpZCI6IjE1MCIsIk1hcmdpbiI6eyIkcmVmIjoiNjAifSwiUGFkZGluZyI6eyIkcmVmIjoiNjEifSwiQmFja2dyb3VuZCI6eyIkaWQiOiIxNTEiLCJDb2xvciI6eyIkaWQiOiIxNTIiLCJBIjoyNTUsIlIiOjkxLCJHIjoxNTUsIkIiOjIxM319LCJJc1Zpc2libGUiOnRydWUsIldpZHRoIjoxMy41LCJIZWlnaHQiOjE1LjAsIkJvcmRlclN0eWxlIjp7IiRpZCI6IjE1MyIsIkxpbmVDb2xvciI6eyIkcmVmIjoiNjUifSwiTGluZVdlaWdodCI6MC4wLCJMaW5lVHlwZSI6MCwiUGFyZW50U3R5bGUiOnsiJHJlZiI6IjY0In19LCJQYXJlbnRTdHlsZSI6eyIkcmVmIjoiNTkifX0sIlRpdGxlU3R5bGUiOnsiJGlkIjoiMTU0IiwiRm9udFNldHRpbmdzIjp7IiRpZCI6IjE1NSIsIkZvbnRTaXplIjo4LCJGb250TmFtZSI6IkNhbGlicmkiLCJJc0JvbGQiOnRydWUsIklzSXRhbGljIjpmYWxzZSwiSXNVbmRlcmxpbmVkIjpmYWxzZSwiUGFyZW50U3R5bGUiOnsiJHJlZiI6IjY4In19LCJBdXRvU2l6ZSI6MiwiRm9yZWdyb3VuZCI6eyIkcmVmIjoiNjkifSwiTWF4V2lkdGgiOjQwLjUsIk1heEhlaWdodCI6IkluZmluaXR5IiwiU21hcnRGb3JlZ3JvdW5kSXNBY3RpdmUiOmZhbHNlLCJIb3Jpem9udGFsQWxpZ25tZW50IjoxLCJWZXJ0aWNhbEFsaWdubWVudCI6MCwiU21hcnRGb3JlZ3JvdW5kIjpudWxsLCJNYXJnaW4iOnsiJHJlZiI6IjcxIn0sIlBhZGRpbmciOnsiJHJlZiI6IjcyIn0sIkJhY2tncm91bmQiOnsiJHJlZiI6IjczIn0sIklzVmlzaWJsZSI6dHJ1ZSwiV2lkdGgiOjAuMCwiSGVpZ2h0IjowLjAsIkJvcmRlclN0eWxlIjp7IiRpZCI6IjE1NiIsIkxpbmVDb2xvciI6bnVsbCwiTGluZVdlaWdodCI6MC4wLCJMaW5lVHlwZSI6MCwiUGFyZW50U3R5bGUiOm51bGx9LCJQYXJlbnRTdHlsZSI6eyIkcmVmIjoiNjcifX0sIkRhdGVTdHlsZSI6eyIkaWQiOiIxNTciLCJGb250U2V0dGluZ3MiOnsiJGlkIjoiMTU4IiwiRm9udFNpemUiOjcsIkZvbnROYW1lIjoiQ2FsaWJyaSIsIklzQm9sZCI6ZmFsc2UsIklzSXRhbGljIjpmYWxzZSwiSXNVbmRlcmxpbmVkIjpmYWxzZSwiUGFyZW50U3R5bGUiOnsiJHJlZiI6Ijc1In19LCJBdXRvU2l6ZSI6MiwiRm9yZWdyb3VuZCI6eyIkcmVmIjoiNzYifSwiTWF4V2lkdGgiOjM1LjI1LCJNYXhIZWlnaHQiOiJJbmZpbml0eSIsIlNtYXJ0Rm9yZWdyb3VuZElzQWN0aXZlIjpmYWxzZSwiSG9yaXpvbnRhbEFsaWdubWVudCI6MCwiVmVydGljYWxBbGlnbm1lbnQiOjAsIlNtYXJ0Rm9yZWdyb3VuZCI6bnVsbCwiTWFyZ2luIjp7IiRyZWYiOiI3OCJ9LCJQYWRkaW5nIjp7IiRyZWYiOiI3OSJ9LCJCYWNrZ3JvdW5kIjp7IiRyZWYiOiI4MCJ9LCJJc1Zpc2libGUiOnRydWUsIldpZHRoIjowLjAsIkhlaWdodCI6MC4wLCJCb3JkZXJTdHlsZSI6eyIkaWQiOiIxNTkiLCJMaW5lQ29sb3IiOm51bGwsIkxpbmVXZWlnaHQiOjAuMCwiTGluZVR5cGUiOjAsIlBhcmVudFN0eWxlIjpudWxsfSwiUGFyZW50U3R5bGUiOnsiJHJlZiI6Ijc0In19LCJEYXRlRm9ybWF0Ijp7IiRyZWYiOiI4MSJ9LCJJc1Zpc2libGUiOnRydWUsIlBhcmVudFN0eWxlIjp7IiRyZWYiOiI1MyJ9fSwiSW5kZXgiOjIsIlBlcmNlbnRhZ2VDb21wbGV0ZSI6bnVsbCwiUG9zaXRpb24iOnsiUmF0aW8iOjAuMCwiSXNDdXN0b20iOmZhbHNlfSwiRGF0ZUZvcm1hdCI6eyIkcmVmIjoiODEifSwiSWQiOiJmZjdkZWNiNi1lMGRiLTQ4NTEtYWM3Ny1jYzg5MDI0NDAwMDciLCJJbXBvcnRJZCI6bnVsbCwiVGl0bGUiOiJNaWxlc3RvbmUgMiIsIk5vdGUiOm51bGwsIkh5cGVybGluayI6bnVsbCwiSXNDaGFuZ2VkIjpmYWxzZSwiSXNOZXciOnRydWV9LHsiJGlkIjoiMTYwIiwiRGF0ZSI6IjIwMTctMDYtMDNUMjM6NTk6MDAiLCJTdHlsZSI6eyIkaWQiOiIxNjEiLCJTaGFwZSI6MSwiQ29ubmVjdG9yTWFyZ2luIjp7IiRyZWYiOiI1NCJ9LCJDb25uZWN0b3JTdHlsZSI6eyIkaWQiOiIxNjIiLCJMaW5lQ29sb3IiOnsiJGlkIjoiMTYzIiwiJHR5cGUiOiJOTFJFLkNvbW1vbi5Eb20uU29saWRDb2xvckJydXNoLCBOTFJFLkNvbW1vbiIsIkNvbG9yIjp7IiRpZCI6IjE2NCIsIkEiOjI1NSwiUiI6MjM3LCJHIjoxMjUsIkIiOjQ5fX0sIkxpbmVXZWlnaHQiOjEuMCwiTGluZVR5cGUiOjAsIlBhcmVudFN0eWxlIjp7IiRyZWYiOiI1NSJ9fSwiSXNCZWxvd1RpbWViYW5kIjp0cnVlLCJIaWRlRGF0ZSI6ZmFsc2UsIlNoYXBlU2l6ZSI6MywiU3BhY2luZyI6MC4wLCJQYWRkaW5nIjp7IiRpZCI6IjE2NSIsIlRvcCI6MCwiTGVmdCI6MCwiUmlnaHQiOjAsIkJvdHRvbSI6MH0sIlNoYXBlU3R5bGUiOnsiJGlkIjoiMTY2IiwiTWFyZ2luIjp7IiRyZWYiOiI2MCJ9LCJQYWRkaW5nIjp7IiRyZWYiOiI2MSJ9LCJCYWNrZ3JvdW5kIjp7IiRpZCI6IjE2NyIsIkNvbG9yIjp7IiRpZCI6IjE2OCIsIkEiOjI1NSwiUiI6MjM3LCJHIjoxMjUsIkIiOjQ5fX0sIklzVmlzaWJsZSI6dHJ1ZSwiV2lkdGgiOjEzLjUsIkhlaWdodCI6MTUuMCwiQm9yZGVyU3R5bGUiOnsiJGlkIjoiMTY5IiwiTGluZUNvbG9yIjp7IiRyZWYiOiI2NSJ9LCJMaW5lV2VpZ2h0IjowLjAsIkxpbmVUeXBlIjowLCJQYXJlbnRTdHlsZSI6eyIkcmVmIjoiNjQifX0sIlBhcmVudFN0eWxlIjp7IiRyZWYiOiI1OSJ9fSwiVGl0bGVTdHlsZSI6eyIkaWQiOiIxNzAiLCJGb250U2V0dGluZ3MiOnsiJGlkIjoiMTcxIiwiRm9udFNpemUiOjgsIkZvbnROYW1lIjoiQ2FsaWJyaSIsIklzQm9sZCI6dHJ1ZSwiSXNJdGFsaWMiOmZhbHNlLCJJc1VuZGVybGluZWQiOmZhbHNlLCJQYXJlbnRTdHlsZSI6eyIkcmVmIjoiNjgifX0sIkF1dG9TaXplIjoyLCJGb3JlZ3JvdW5kIjp7IiRyZWYiOiI2OSJ9LCJNYXhXaWR0aCI6NDAuNSwiTWF4SGVpZ2h0IjoiSW5maW5pdHkiLCJTbWFydEZvcmVncm91bmRJc0FjdGl2ZSI6ZmFsc2UsIkhvcml6b250YWxBbGlnbm1lbnQiOjEsIlZlcnRpY2FsQWxpZ25tZW50IjowLCJTbWFydEZvcmVncm91bmQiOm51bGwsIk1hcmdpbiI6eyIkcmVmIjoiNzEifSwiUGFkZGluZyI6eyIkcmVmIjoiNzIifSwiQmFja2dyb3VuZCI6eyIkcmVmIjoiNzMifSwiSXNWaXNpYmxlIjp0cnVlLCJXaWR0aCI6MC4wLCJIZWlnaHQiOjAuMCwiQm9yZGVyU3R5bGUiOnsiJGlkIjoiMTcyIiwiTGluZUNvbG9yIjpudWxsLCJMaW5lV2VpZ2h0IjowLjAsIkxpbmVUeXBlIjowLCJQYXJlbnRTdHlsZSI6bnVsbH0sIlBhcmVudFN0eWxlIjp7IiRyZWYiOiI2NyJ9fSwiRGF0ZVN0eWxlIjp7IiRpZCI6IjE3MyIsIkZvbnRTZXR0aW5ncyI6eyIkaWQiOiIxNzQiLCJGb250U2l6ZSI6NywiRm9udE5hbWUiOiJDYWxpYnJpIiwiSXNCb2xkIjpmYWxzZSwiSXNJdGFsaWMiOmZhbHNlLCJJc1VuZGVybGluZWQiOmZhbHNlLCJQYXJlbnRTdHlsZSI6eyIkcmVmIjoiNzUifX0sIkF1dG9TaXplIjoyLCJGb3JlZ3JvdW5kIjp7IiRyZWYiOiI3NiJ9LCJNYXhXaWR0aCI6MjcuMCwiTWF4SGVpZ2h0IjoiSW5maW5pdHkiLCJTbWFydEZvcmVncm91bmRJc0FjdGl2ZSI6ZmFsc2UsIkhvcml6b250YWxBbGlnbm1lbnQiOjAsIlZlcnRpY2FsQWxpZ25tZW50IjowLCJTbWFydEZvcmVncm91bmQiOm51bGwsIk1hcmdpbiI6eyIkcmVmIjoiNzgifSwiUGFkZGluZyI6eyIkcmVmIjoiNzkifSwiQmFja2dyb3VuZCI6eyIkcmVmIjoiODAifSwiSXNWaXNpYmxlIjp0cnVlLCJXaWR0aCI6MC4wLCJIZWlnaHQiOjAuMCwiQm9yZGVyU3R5bGUiOnsiJGlkIjoiMTc1IiwiTGluZUNvbG9yIjpudWxsLCJMaW5lV2VpZ2h0IjowLjAsIkxpbmVUeXBlIjowLCJQYXJlbnRTdHlsZSI6bnVsbH0sIlBhcmVudFN0eWxlIjp7IiRyZWYiOiI3NCJ9fSwiRGF0ZUZvcm1hdCI6eyIkcmVmIjoiODEifSwiSXNWaXNpYmxlIjp0cnVlLCJQYXJlbnRTdHlsZSI6eyIkcmVmIjoiNTMifX0sIkluZGV4IjozLCJQZXJjZW50YWdlQ29tcGxldGUiOm51bGwsIlBvc2l0aW9uIjp7IlJhdGlvIjowLjA4MzM5NzYyNTExMDc2NzUwOSwiSXNDdXN0b20iOnRydWV9LCJEYXRlRm9ybWF0Ijp7IiRyZWYiOiI4MSJ9LCJJZCI6Ijk0MzhiODVlLWUxZjUtNDA2MS05ODA3LTMzYmQ0NzQ4OTA5NCIsIkltcG9ydElkIjpudWxsLCJUaXRsZSI6Ik1pbGVzdG9uZSAzIiwiTm90ZSI6bnVsbCwiSHlwZXJsaW5rIjpudWxsLCJJc0NoYW5nZWQiOmZhbHNlLCJJc05ldyI6dHJ1ZX0seyIkaWQiOiIxNzYiLCJEYXRlIjoiMjAxNy0wNi0xOFQyMzo1OTowMCIsIlN0eWxlIjp7IiRpZCI6IjE3NyIsIlNoYXBlIjoxLCJDb25uZWN0b3JNYXJnaW4iOnsiJHJlZiI6IjU0In0sIkNvbm5lY3RvclN0eWxlIjp7IiRpZCI6IjE3OCIsIkxpbmVDb2xvciI6eyIkaWQiOiIxNzkiLCIkdHlwZSI6Ik5MUkUuQ29tbW9uLkRvbS5Tb2xpZENvbG9yQnJ1c2gsIE5MUkUuQ29tbW9uIiwiQ29sb3IiOnsiJGlkIjoiMTgwIiwiQSI6MjU1LCJSIjoxNzgsIkciOjE0LCJCIjoxOH19LCJMaW5lV2VpZ2h0IjoxLjAsIkxpbmVUeXBlIjowLCJQYXJlbnRTdHlsZSI6eyIkcmVmIjoiNTUifX0sIklzQmVsb3dUaW1lYmFuZCI6dHJ1ZSwiSGlkZURhdGUiOmZhbHNlLCJTaGFwZVNpemUiOjMsIlNwYWNpbmciOjAuMCwiUGFkZGluZyI6eyIkaWQiOiIxODEiLCJUb3AiOjAsIkxlZnQiOjAsIlJpZ2h0IjowLCJCb3R0b20iOjB9LCJTaGFwZVN0eWxlIjp7IiRpZCI6IjE4MiIsIk1hcmdpbiI6eyIkcmVmIjoiNjAifSwiUGFkZGluZyI6eyIkcmVmIjoiNjEifSwiQmFja2dyb3VuZCI6eyIkaWQiOiIxODMiLCJDb2xvciI6eyIkaWQiOiIxODQiLCJBIjoyNTUsIlIiOjE3OCwiRyI6MTQsIkIiOjE4fX0sIklzVmlzaWJsZSI6dHJ1ZSwiV2lkdGgiOjEzLjUsIkhlaWdodCI6MTUuMCwiQm9yZGVyU3R5bGUiOnsiJGlkIjoiMTg1IiwiTGluZUNvbG9yIjp7IiRyZWYiOiI2NSJ9LCJMaW5lV2VpZ2h0IjowLjAsIkxpbmVUeXBlIjowLCJQYXJlbnRTdHlsZSI6eyIkcmVmIjoiNjQifX0sIlBhcmVudFN0eWxlIjp7IiRyZWYiOiI1OSJ9fSwiVGl0bGVTdHlsZSI6eyIkaWQiOiIxODYiLCJGb250U2V0dGluZ3MiOnsiJGlkIjoiMTg3IiwiRm9udFNpemUiOjgsIkZvbnROYW1lIjoiQ2FsaWJyaSIsIklzQm9sZCI6dHJ1ZSwiSXNJdGFsaWMiOmZhbHNlLCJJc1VuZGVybGluZWQiOmZhbHNlLCJQYXJlbnRTdHlsZSI6eyIkcmVmIjoiNjgifX0sIkF1dG9TaXplIjoyLCJGb3JlZ3JvdW5kIjp7IiRyZWYiOiI2OSJ9LCJNYXhXaWR0aCI6NDAuNSwiTWF4SGVpZ2h0IjoiSW5maW5pdHkiLCJTbWFydEZvcmVncm91bmRJc0FjdGl2ZSI6ZmFsc2UsIkhvcml6b250YWxBbGlnbm1lbnQiOjEsIlZlcnRpY2FsQWxpZ25tZW50IjowLCJTbWFydEZvcmVncm91bmQiOm51bGwsIk1hcmdpbiI6eyIkcmVmIjoiNzEifSwiUGFkZGluZyI6eyIkcmVmIjoiNzIifSwiQmFja2dyb3VuZCI6eyIkcmVmIjoiNzMifSwiSXNWaXNpYmxlIjp0cnVlLCJXaWR0aCI6MC4wLCJIZWlnaHQiOjAuMCwiQm9yZGVyU3R5bGUiOnsiJGlkIjoiMTg4IiwiTGluZUNvbG9yIjpudWxsLCJMaW5lV2VpZ2h0IjowLjAsIkxpbmVUeXBlIjowLCJQYXJlbnRTdHlsZSI6bnVsbH0sIlBhcmVudFN0eWxlIjp7IiRyZWYiOiI2NyJ9fSwiRGF0ZVN0eWxlIjp7IiRpZCI6IjE4OSIsIkZvbnRTZXR0aW5ncyI6eyIkaWQiOiIxOTAiLCJGb250U2l6ZSI6NywiRm9udE5hbWUiOiJDYWxpYnJpIiwiSXNCb2xkIjpmYWxzZSwiSXNJdGFsaWMiOmZhbHNlLCJJc1VuZGVybGluZWQiOmZhbHNlLCJQYXJlbnRTdHlsZSI6eyIkcmVmIjoiNzUifX0sIkF1dG9TaXplIjoyLCJGb3JlZ3JvdW5kIjp7IiRyZWYiOiI3NiJ9LCJNYXhXaWR0aCI6MzMuMCwiTWF4SGVpZ2h0IjoiSW5maW5pdHkiLCJTbWFydEZvcmVncm91bmRJc0FjdGl2ZSI6ZmFsc2UsIkhvcml6b250YWxBbGlnbm1lbnQiOjAsIlZlcnRpY2FsQWxpZ25tZW50IjowLCJTbWFydEZvcmVncm91bmQiOm51bGwsIk1hcmdpbiI6eyIkcmVmIjoiNzgifSwiUGFkZGluZyI6eyIkcmVmIjoiNzkifSwiQmFja2dyb3VuZCI6eyIkcmVmIjoiODAifSwiSXNWaXNpYmxlIjp0cnVlLCJXaWR0aCI6MC4wLCJIZWlnaHQiOjAuMCwiQm9yZGVyU3R5bGUiOnsiJGlkIjoiMTkxIiwiTGluZUNvbG9yIjpudWxsLCJMaW5lV2VpZ2h0IjowLjAsIkxpbmVUeXBlIjowLCJQYXJlbnRTdHlsZSI6bnVsbH0sIlBhcmVudFN0eWxlIjp7IiRyZWYiOiI3NCJ9fSwiRGF0ZUZvcm1hdCI6eyIkcmVmIjoiODEifSwiSXNWaXNpYmxlIjp0cnVlLCJQYXJlbnRTdHlsZSI6eyIkcmVmIjoiNTMifX0sIkluZGV4Ijo0LCJQZXJjZW50YWdlQ29tcGxldGUiOm51bGwsIlBvc2l0aW9uIjp7IlJhdGlvIjowLjAsIklzQ3VzdG9tIjpmYWxzZX0sIkRhdGVGb3JtYXQiOnsiJHJlZiI6IjgxIn0sIklkIjoiZDY1NWYwODktNDc3Yi00MzZmLWFjYzUtMzA0ODBlYWU4NGU1IiwiSW1wb3J0SWQiOm51bGwsIlRpdGxlIjoiTWlsZXN0b25lIDQiLCJOb3RlIjpudWxsLCJIeXBlcmxpbmsiOm51bGwsIklzQ2hhbmdlZCI6ZmFsc2UsIklzTmV3Ijp0cnVlfSx7IiRpZCI6IjE5MiIsIkRhdGUiOiIyMDE3LTA3LTAzVDIzOjU5OjAwIiwiU3R5bGUiOnsiJGlkIjoiMTkzIiwiU2hhcGUiOjE0LCJDb25uZWN0b3JNYXJnaW4iOnsiJHJlZiI6IjU0In0sIkNvbm5lY3RvclN0eWxlIjp7IiRpZCI6IjE5NCIsIkxpbmVDb2xvciI6eyIkaWQiOiIxOTUiLCIkdHlwZSI6Ik5MUkUuQ29tbW9uLkRvbS5Tb2xpZENvbG9yQnJ1c2gsIE5MUkUuQ29tbW9uIiwiQ29sb3IiOnsiJGlkIjoiMTk2IiwiQSI6MjU1LCJSIjoxMTIsIkciOjE3MywiQiI6NzF9fSwiTGluZVdlaWdodCI6MS4wLCJMaW5lVHlwZSI6MCwiUGFyZW50U3R5bGUiOnsiJHJlZiI6IjU1In19LCJJc0JlbG93VGltZWJhbmQiOnRydWUsIkhpZGVEYXRlIjpmYWxzZSwiU2hhcGVTaXplIjozLCJTcGFjaW5nIjowLjAsIlBhZGRpbmciOnsiJGlkIjoiMTk3IiwiVG9wIjowLCJMZWZ0IjowLCJSaWdodCI6MCwiQm90dG9tIjowfSwiU2hhcGVTdHlsZSI6eyIkaWQiOiIxOTgiLCJNYXJnaW4iOnsiJHJlZiI6IjYwIn0sIlBhZGRpbmciOnsiJHJlZiI6IjYxIn0sIkJhY2tncm91bmQiOnsiJGlkIjoiMTk5IiwiQ29sb3IiOnsiJGlkIjoiMjAwIiwiQSI6MjU1LCJSIjoxMTIsIkciOjE3MywiQiI6NzF9fSwiSXNWaXNpYmxlIjp0cnVlLCJXaWR0aCI6MTMuNSwiSGVpZ2h0IjoxNS4wLCJCb3JkZXJTdHlsZSI6eyIkaWQiOiIyMDEiLCJMaW5lQ29sb3IiOnsiJHJlZiI6IjY1In0sIkxpbmVXZWlnaHQiOjAuMCwiTGluZVR5cGUiOjAsIlBhcmVudFN0eWxlIjp7IiRyZWYiOiI2NCJ9fSwiUGFyZW50U3R5bGUiOnsiJHJlZiI6IjU5In19LCJUaXRsZVN0eWxlIjp7IiRpZCI6IjIwMiIsIkZvbnRTZXR0aW5ncyI6eyIkaWQiOiIyMDMiLCJGb250U2l6ZSI6OCwiRm9udE5hbWUiOiJDYWxpYnJpIiwiSXNCb2xkIjp0cnVlLCJJc0l0YWxpYyI6ZmFsc2UsIklzVW5kZXJsaW5lZCI6ZmFsc2UsIlBhcmVudFN0eWxlIjp7IiRyZWYiOiI2OCJ9fSwiQXV0b1NpemUiOjIsIkZvcmVncm91bmQiOnsiJHJlZiI6IjY5In0sIk1heFdpZHRoIjo0MC41LCJNYXhIZWlnaHQiOiJJbmZpbml0eSIsIlNtYXJ0Rm9yZWdyb3VuZElzQWN0aXZlIjpmYWxzZSwiSG9yaXpvbnRhbEFsaWdubWVudCI6MSwiVmVydGljYWxBbGlnbm1lbnQiOjAsIlNtYXJ0Rm9yZWdyb3VuZCI6bnVsbCwiTWFyZ2luIjp7IiRyZWYiOiI3MSJ9LCJQYWRkaW5nIjp7IiRyZWYiOiI3MiJ9LCJCYWNrZ3JvdW5kIjp7IiRyZWYiOiI3MyJ9LCJJc1Zpc2libGUiOnRydWUsIldpZHRoIjowLjAsIkhlaWdodCI6MC4wLCJCb3JkZXJTdHlsZSI6eyIkaWQiOiIyMDQiLCJMaW5lQ29sb3IiOm51bGwsIkxpbmVXZWlnaHQiOjAuMCwiTGluZVR5cGUiOjAsIlBhcmVudFN0eWxlIjpudWxsfSwiUGFyZW50U3R5bGUiOnsiJHJlZiI6IjY3In19LCJEYXRlU3R5bGUiOnsiJGlkIjoiMjA1IiwiRm9udFNldHRpbmdzIjp7IiRpZCI6IjIwNiIsIkZvbnRTaXplIjo3LCJGb250TmFtZSI6IkNhbGlicmkiLCJJc0JvbGQiOmZhbHNlLCJJc0l0YWxpYyI6ZmFsc2UsIklzVW5kZXJsaW5lZCI6ZmFsc2UsIlBhcmVudFN0eWxlIjp7IiRyZWYiOiI3NSJ9fSwiQXV0b1NpemUiOjIsIkZvcmVncm91bmQiOnsiJHJlZiI6Ijc2In0sIk1heFdpZHRoIjozMC4wLCJNYXhIZWlnaHQiOiJJbmZpbml0eSIsIlNtYXJ0Rm9yZWdyb3VuZElzQWN0aXZlIjpmYWxzZSwiSG9yaXpvbnRhbEFsaWdubWVudCI6MCwiVmVydGljYWxBbGlnbm1lbnQiOjAsIlNtYXJ0Rm9yZWdyb3VuZCI6bnVsbCwiTWFyZ2luIjp7IiRyZWYiOiI3OCJ9LCJQYWRkaW5nIjp7IiRyZWYiOiI3OSJ9LCJCYWNrZ3JvdW5kIjp7IiRyZWYiOiI4MCJ9LCJJc1Zpc2libGUiOnRydWUsIldpZHRoIjowLjAsIkhlaWdodCI6MC4wLCJCb3JkZXJTdHlsZSI6eyIkaWQiOiIyMDciLCJMaW5lQ29sb3IiOm51bGwsIkxpbmVXZWlnaHQiOjAuMCwiTGluZVR5cGUiOjAsIlBhcmVudFN0eWxlIjpudWxsfSwiUGFyZW50U3R5bGUiOnsiJHJlZiI6Ijc0In19LCJEYXRlRm9ybWF0Ijp7IiRyZWYiOiI4MSJ9LCJJc1Zpc2libGUiOnRydWUsIlBhcmVudFN0eWxlIjp7IiRyZWYiOiI1MyJ9fSwiSW5kZXgiOjUsIlBlcmNlbnRhZ2VDb21wbGV0ZSI6bnVsbCwiUG9zaXRpb24iOnsiUmF0aW8iOjAuMDgzMzk3NjI1MTEwNzY3NTA5LCJJc0N1c3RvbSI6dHJ1ZX0sIkRhdGVGb3JtYXQiOnsiJHJlZiI6IjgxIn0sIklkIjoiMDBiNzk0OTgtMmY0MS00ODdhLWEyMjgtNTg2NGUzMGMwNDQ1IiwiSW1wb3J0SWQiOm51bGwsIlRpdGxlIjoiTWlsZXN0b25lIDUiLCJOb3RlIjpudWxsLCJIeXBlcmxpbmsiOm51bGwsIklzQ2hhbmdlZCI6ZmFsc2UsIklzTmV3Ijp0cnVlfV0sIlRhc2tzIjpbeyIkaWQiOiIyMDgiLCJHcm91cE5hbWUiOm51bGwsIlN0YXJ0RGF0ZSI6IjIwMTctMDUtMTlUMDA6MDA6MDBaIiwiRW5kRGF0ZSI6IjIwMTctMDYtMDJUMjM6NTk6MDBaIiwiUGVyY2VudGFnZUNvbXBsZXRlIjoxMDAuMCwiU3R5bGUiOnsiJGlkIjoiMjA5IiwiU2hhcGUiOjYsIlNoYXBlVGhpY2tuZXNzIjozLCJEdXJhdGlvbkZvcm1hdCI6MCwiSW5jbHVkZU5vbldvcmtpbmdEYXlzSW5EdXJhdGlvbiI6ZmFsc2UsIlBlcmNlbnRhZ2VDb21wbGV0ZVN0eWxlIjp7IiRpZCI6IjIxMCIsIkZvbnRTZXR0aW5ncyI6eyIkaWQiOiIyMTEiLCJGb250U2l6ZSI6MTAsIkZvbnROYW1lIjoiQ2FsaWJyaSIsIklzQm9sZCI6ZmFsc2UsIklzSXRhbGljIjpmYWxzZSwiSXNVbmRlcmxpbmVkIjpmYWxzZSwiUGFyZW50U3R5bGUiOnsiJHJlZiI6Ijg0In19LCJBdXRvU2l6ZSI6MCwiRm9yZWdyb3VuZCI6eyIkaWQiOiIyMTIiLCJDb2xvciI6eyIkaWQiOiIyMTMiLCJBIjoyNTUsIlIiOjIzNywiRyI6MTI1LCJCIjo0OX19LCJNYXhXaWR0aCI6MjAwLjAsIk1heEhlaWdodCI6IkluZmluaXR5IiwiU21hcnRGb3JlZ3JvdW5kSXNBY3RpdmUiOmZhbHNlLCJIb3Jpem9udGFsQWxpZ25tZW50IjowLCJWZXJ0aWNhbEFsaWdubWVudCI6MCwiU21hcnRGb3JlZ3JvdW5kIjpudWxsLCJNYXJnaW4iOnsiJHJlZiI6Ijg3In0sIlBhZGRpbmciOnsiJHJlZiI6Ijg4In0sIkJhY2tncm91bmQiOnsiJHJlZiI6Ijg5In0sIklzVmlzaWJsZSI6dHJ1ZSwiV2lkdGgiOjAuMCwiSGVpZ2h0IjowLjAsIkJvcmRlclN0eWxlIjp7IiRpZCI6IjIxNCIsIkxpbmVDb2xvciI6bnVsbCwiTGluZVdlaWdodCI6MC4wLCJMaW5lVHlwZSI6MCwiUGFyZW50U3R5bGUiOm51bGx9LCJQYXJlbnRTdHlsZSI6eyIkcmVmIjoiODMifX0sIkR1cmF0aW9uU3R5bGUiOnsiJGlkIjoiMjE1IiwiRm9udFNldHRpbmdzIjp7IiRpZCI6IjIxNiIsIkZvbnRTaXplIjoxMCwiRm9udE5hbWUiOiJDYWxpYnJpIiwiSXNCb2xkIjpmYWxzZSwiSXNJdGFsaWMiOmZhbHNlLCJJc1VuZGVybGluZWQiOmZhbHNlLCJQYXJlbnRTdHlsZSI6eyIkcmVmIjoiOTEifX0sIkF1dG9TaXplIjowLCJGb3JlZ3JvdW5kIjp7IiRyZWYiOiI5MiJ9LCJNYXhXaWR0aCI6MjAwLjAsIk1heEhlaWdodCI6IkluZmluaXR5IiwiU21hcnRGb3JlZ3JvdW5kSXNBY3RpdmUiOmZhbHNlLCJIb3Jpem9udGFsQWxpZ25tZW50IjowLCJWZXJ0aWNhbEFsaWdubWVudCI6MCwiU21hcnRGb3JlZ3JvdW5kIjpudWxsLCJNYXJnaW4iOnsiJHJlZiI6Ijk0In0sIlBhZGRpbmciOnsiJHJlZiI6Ijk1In0sIkJhY2tncm91bmQiOnsiJHJlZiI6Ijk2In0sIklzVmlzaWJsZSI6dHJ1ZSwiV2lkdGgiOjAuMCwiSGVpZ2h0IjowLjAsIkJvcmRlclN0eWxlIjp7IiRpZCI6IjIxNyIsIkxpbmVDb2xvciI6bnVsbCwiTGluZVdlaWdodCI6MC4wLCJMaW5lVHlwZSI6MCwiUGFyZW50U3R5bGUiOm51bGx9LCJQYXJlbnRTdHlsZSI6eyIkcmVmIjoiOTAifX0sIkhvcml6b250YWxDb25uZWN0b3JTdHlsZSI6eyIkaWQiOiIyMTgiLCJMaW5lQ29sb3IiOnsiJHJlZiI6Ijk4In0sIkxpbmVXZWlnaHQiOjAuMCwiTGluZVR5cGUiOjAsIlBhcmVudFN0eWxlIjp7IiRyZWYiOiI5NyJ9fSwiVmVydGljYWxDb25uZWN0b3JTdHlsZSI6eyIkaWQiOiIyMTkiLCJMaW5lQ29sb3IiOnsiJGlkIjoiMjIwIiwiJHR5cGUiOiJOTFJFLkNvbW1vbi5Eb20uU29saWRDb2xvckJydXNoLCBOTFJFLkNvbW1vbiIsIkNvbG9yIjp7IiRpZCI6IjIyMSIsIkEiOjI1NSwiUiI6MTEyLCJHIjoxNzMsIkIiOjcxfX0sIkxpbmVXZWlnaHQiOjEuMCwiTGluZVR5cGUiOjAsIlBhcmVudFN0eWxlIjp7IiRyZWYiOiIxMDAifX0sIk1hcmdpbiI6bnVsbCwiU3RhcnREYXRlUG9zaXRpb24iOjQsIkVuZERhdGVQb3NpdGlvbiI6NCwiRGF0ZUlzVmlzaWJsZSI6dHJ1ZSwiVGl0bGVQb3NpdGlvbiI6MywiRHVyYXRpb25Qb3NpdGlvbiI6NiwiUGVyY2VudGFnZUNvbXBsZXRlZFBvc2l0aW9uIjo2LCJTcGFjaW5nIjoxMCwiSXNCZWxvd1RpbWViYW5kIjpmYWxzZSwiUGVyY2VudGFnZUNvbXBsZXRlU2hhcGVPcGFjaXR5IjozNSwiU2hhcGVTdHlsZSI6eyIkaWQiOiIyMjIiLCJNYXJnaW4iOnsiJHJlZiI6IjEwNCJ9LCJQYWRkaW5nIjp7IiRpZCI6IjIyMyIsIlRvcCI6MywiTGVmdCI6MCwiUmlnaHQiOjAsIkJvdHRvbSI6NH0sIkJhY2tncm91bmQiOnsiJGlkIjoiMjI0IiwiQ29sb3IiOnsiJGlkIjoiMjI1IiwiQSI6MjU1LCJSIjoxNTAsIkciOjIxNCwiQiI6NjZ9fSwiSXNWaXNpYmxlIjp0cnVlLCJXaWR0aCI6MC4wLCJIZWlnaHQiOjE2LjUsIkJvcmRlclN0eWxlIjp7IiRpZCI6IjIyNiIsIkxpbmVDb2xvciI6eyIkaWQiOiIyMjciLCIkdHlwZSI6Ik5MUkUuQ29tbW9uLkRvbS5Tb2xpZENvbG9yQnJ1c2gsIE5MUkUuQ29tbW9uIiwiQ29sb3IiOnsiJGlkIjoiMjI4IiwiQSI6MjU1LCJSIjoyNTUsIkciOjAsIkIiOjB9fSwiTGluZVdlaWdodCI6MC4wLCJMaW5lVHlwZSI6MCwiUGFyZW50U3R5bGUiOm51bGx9LCJQYXJlbnRTdHlsZSI6eyIkcmVmIjoiMTAzIn19LCJUaXRsZVN0eWxlIjp7IiRpZCI6IjIyOSIsIkZvbnRTZXR0aW5ncyI6eyIkaWQiOiIyMzAiLCJGb250U2l6ZSI6OCwiRm9udE5hbWUiOiJDYWxpYnJpIiwiSXNCb2xkIjp0cnVlLCJJc0l0YWxpYyI6ZmFsc2UsIklzVW5kZXJsaW5lZCI6ZmFsc2UsIlBhcmVudFN0eWxlIjp7IiRyZWYiOiIxMTIifX0sIkF1dG9TaXplIjoyLCJGb3JlZ3JvdW5kIjp7IiRpZCI6IjIzMSIsIkNvbG9yIjp7IiRpZCI6IjIzMiIsIkEiOjI1NSwiUiI6MCwiRyI6MCwiQiI6MH19LCJNYXhXaWR0aCI6MzYuMCwiTWF4SGVpZ2h0IjoiSW5maW5pdHkiLCJTbWFydEZvcmVncm91bmRJc0FjdGl2ZSI6ZmFsc2UsIkhvcml6b250YWxBbGlnbm1lbnQiOjIsIlZlcnRpY2FsQWxpZ25tZW50IjowLCJTbWFydEZvcmVncm91bmQiOm51bGwsIk1hcmdpbiI6eyIkcmVmIjoiMTE1In0sIlBhZGRpbmciOnsiJHJlZiI6IjExNiJ9LCJCYWNrZ3JvdW5kIjp7IiRyZWYiOiIxMTcifSwiSXNWaXNpYmxlIjp0cnVlLCJXaWR0aCI6MC4wLCJIZWlnaHQiOjAuMCwiQm9yZGVyU3R5bGUiOnsiJGlkIjoiMjMzIiwiTGluZUNvbG9yIjpudWxsLCJMaW5lV2VpZ2h0IjowLjAsIkxpbmVUeXBlIjowLCJQYXJlbnRTdHlsZSI6bnVsbH0sIlBhcmVudFN0eWxlIjp7IiRyZWYiOiIxMTEifX0sIkRhdGVTdHlsZSI6eyIkaWQiOiIyMzQiLCJGb250U2V0dGluZ3MiOnsiJGlkIjoiMjM1IiwiRm9udFNpemUiOjcsIkZvbnROYW1lIjoiQ2FsaWJyaSIsIklzQm9sZCI6dHJ1ZSwiSXNJdGFsaWMiOmZhbHNlLCJJc1VuZGVybGluZWQiOmZhbHNlLCJQYXJlbnRTdHlsZSI6eyIkcmVmIjoiMTE5In19LCJBdXRvU2l6ZSI6MiwiRm9yZWdyb3VuZCI6eyIkaWQiOiIyMzYiLCJDb2xvciI6eyIkaWQiOiIyMzciLCJBIjoyNTUsIlIiOjExMiwiRyI6MTczLCJCIjo3MX19LCJNYXhXaWR0aCI6NDUuMCwiTWF4SGVpZ2h0IjoiSW5maW5pdHkiLCJTbWFydEZvcmVncm91bmRJc0FjdGl2ZSI6ZmFsc2UsIkhvcml6b250YWxBbGlnbm1lbnQiOjAsIlZlcnRpY2FsQWxpZ25tZW50IjowLCJTbWFydEZvcmVncm91bmQiOm51bGwsIk1hcmdpbiI6eyIkcmVmIjoiMTIyIn0sIlBhZGRpbmciOnsiJHJlZiI6IjEyMyJ9LCJCYWNrZ3JvdW5kIjp7IiRyZWYiOiIxMjQifSwiSXNWaXNpYmxlIjp0cnVlLCJXaWR0aCI6MC4wLCJIZWlnaHQiOjAuMCwiQm9yZGVyU3R5bGUiOnsiJGlkIjoiMjM4IiwiTGluZUNvbG9yIjpudWxsLCJMaW5lV2VpZ2h0IjowLjAsIkxpbmVUeXBlIjowLCJQYXJlbnRTdHlsZSI6bnVsbH0sIlBhcmVudFN0eWxlIjp7IiRyZWYiOiIxMTgifX0sIkRhdGVGb3JtYXQiOnsiJGlkIjoiMjM5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7IiRyZWYiOiI4MiJ9fSwiSW5kZXgiOjYsIlNtYXJ0RHVyYXRpb25BY3RpdmF0ZWQiOmZhbHNlLCJEYXRlRm9ybWF0Ijp7IiRyZWYiOiIyMzkifSwiSWQiOiIyNTA4ZWZhMi04ZmYzLTQ5ZGEtOGJjNi04MzdiMGMxMmYzZjIiLCJJbXBvcnRJZCI6bnVsbCwiVGl0bGUiOiJTRUNUSU9OIDEiLCJOb3RlIjpudWxsLCJIeXBlcmxpbmsiOm51bGwsIklzQ2hhbmdlZCI6ZmFsc2UsIklzTmV3Ijp0cnVlfSx7IiRpZCI6IjI0MCIsIkdyb3VwTmFtZSI6IjVmY2NiZTg2LWVkODktNGQ1OC1hMzgzLWI4ZDkyYjE0YzQ3YiIsIlN0YXJ0RGF0ZSI6IjIwMTctMDUtMTlUMDA6MDA6MDBaIiwiRW5kRGF0ZSI6IjIwMTctMDUtMjNUMjM6NTk6MDAiLCJQZXJjZW50YWdlQ29tcGxldGUiOm51bGwsIlN0eWxlIjp7IiRpZCI6IjI0MSIsIlNoYXBlIjo0LCJTaGFwZVRoaWNrbmVzcyI6MywiRHVyYXRpb25Gb3JtYXQiOjAsIkluY2x1ZGVOb25Xb3JraW5nRGF5c0luRHVyYXRpb24iOmZhbHNlLCJQZXJjZW50YWdlQ29tcGxldGVTdHlsZSI6eyIkaWQiOiIyNDIiLCJGb250U2V0dGluZ3MiOnsiJGlkIjoiMjQzIiwiRm9udFNpemUiOjEwLCJGb250TmFtZSI6IkNhbGlicmkiLCJJc0JvbGQiOmZhbHNlLCJJc0l0YWxpYyI6ZmFsc2UsIklzVW5kZXJsaW5lZCI6ZmFsc2UsIlBhcmVudFN0eWxlIjp7IiRyZWYiOiI4NCJ9fSwiQXV0b1NpemUiOjAsIkZvcmVncm91bmQiOnsiJHJlZiI6Ijg1In0sIk1heFdpZHRoIjoyMDAuMCwiTWF4SGVpZ2h0IjoiSW5maW5pdHkiLCJTbWFydEZvcmVncm91bmRJc0FjdGl2ZSI6ZmFsc2UsIkhvcml6b250YWxBbGlnbm1lbnQiOjAsIlZlcnRpY2FsQWxpZ25tZW50IjowLCJTbWFydEZvcmVncm91bmQiOm51bGwsIk1hcmdpbiI6eyIkcmVmIjoiODcifSwiUGFkZGluZyI6eyIkcmVmIjoiODgifSwiQmFja2dyb3VuZCI6eyIkcmVmIjoiODkifSwiSXNWaXNpYmxlIjp0cnVlLCJXaWR0aCI6MC4wLCJIZWlnaHQiOjAuMCwiQm9yZGVyU3R5bGUiOnsiJGlkIjoiMjQ0IiwiTGluZUNvbG9yIjpudWxsLCJMaW5lV2VpZ2h0IjowLjAsIkxpbmVUeXBlIjowLCJQYXJlbnRTdHlsZSI6bnVsbH0sIlBhcmVudFN0eWxlIjp7IiRyZWYiOiI4MyJ9fSwiRHVyYXRpb25TdHlsZSI6eyIkaWQiOiIyNDUiLCJGb250U2V0dGluZ3MiOnsiJGlkIjoiMjQ2IiwiRm9udFNpemUiOjEwLCJGb250TmFtZSI6IkNhbGlicmkiLCJJc0JvbGQiOmZhbHNlLCJJc0l0YWxpYyI6ZmFsc2UsIklzVW5kZXJsaW5lZCI6ZmFsc2UsIlBhcmVudFN0eWxlIjp7IiRyZWYiOiI5MSJ9fSwiQXV0b1NpemUiOjAsIkZvcmVncm91bmQiOnsiJHJlZiI6IjkyIn0sIk1heFdpZHRoIjoyMDAuMCwiTWF4SGVpZ2h0IjoiSW5maW5pdHkiLCJTbWFydEZvcmVncm91bmRJc0FjdGl2ZSI6ZmFsc2UsIkhvcml6b250YWxBbGlnbm1lbnQiOjAsIlZlcnRpY2FsQWxpZ25tZW50IjowLCJTbWFydEZvcmVncm91bmQiOm51bGwsIk1hcmdpbiI6eyIkcmVmIjoiOTQifSwiUGFkZGluZyI6eyIkcmVmIjoiOTUifSwiQmFja2dyb3VuZCI6eyIkcmVmIjoiOTYifSwiSXNWaXNpYmxlIjp0cnVlLCJXaWR0aCI6MC4wLCJIZWlnaHQiOjAuMCwiQm9yZGVyU3R5bGUiOnsiJGlkIjoiMjQ3IiwiTGluZUNvbG9yIjpudWxsLCJMaW5lV2VpZ2h0IjowLjAsIkxpbmVUeXBlIjowLCJQYXJlbnRTdHlsZSI6bnVsbH0sIlBhcmVudFN0eWxlIjp7IiRyZWYiOiI5MCJ9fSwiSG9yaXpvbnRhbENvbm5lY3RvclN0eWxlIjp7IiRpZCI6IjI0OCIsIkxpbmVDb2xvciI6eyIkcmVmIjoiOTgifSwiTGluZVdlaWdodCI6MC4wLCJMaW5lVHlwZSI6MCwiUGFyZW50U3R5bGUiOnsiJHJlZiI6Ijk3In19LCJWZXJ0aWNhbENvbm5lY3RvclN0eWxlIjp7IiRpZCI6IjI0OSIsIkxpbmVDb2xvciI6eyIkcmVmIjoiMTAxIn0sIkxpbmVXZWlnaHQiOjAuMCwiTGluZVR5cGUiOjAsIlBhcmVudFN0eWxlIjp7IiRyZWYiOiIxMDAifX0sIk1hcmdpbiI6bnVsbCwiU3RhcnREYXRlUG9zaXRpb24iOjYsIkVuZERhdGVQb3NpdGlvbiI6NiwiRGF0ZUlzVmlzaWJsZSI6ZmFsc2UsIlRpdGxlUG9zaXRpb24iOjIsIkR1cmF0aW9uUG9zaXRpb24iOjYsIlBlcmNlbnRhZ2VDb21wbGV0ZWRQb3NpdGlvbiI6MiwiU3BhY2luZyI6MTAsIklzQmVsb3dUaW1lYmFuZCI6ZmFsc2UsIlBlcmNlbnRhZ2VDb21wbGV0ZVNoYXBlT3BhY2l0eSI6MzUsIlNoYXBlU3R5bGUiOnsiJGlkIjoiMjUwIiwiTWFyZ2luIjp7IiRyZWYiOiIxMDQifSwiUGFkZGluZyI6eyIkaWQiOiIyNTEiLCJUb3AiOjAsIkxlZnQiOjAsIlJpZ2h0IjoyLCJCb3R0b20iOjB9LCJCYWNrZ3JvdW5kIjp7IiRpZCI6IjI1MiIsIkNvbG9yIjp7IiRpZCI6IjI1MyIsIkEiOjE3OCwiUiI6OTEsIkciOjE1NSwiQiI6MjEzfX0sIklzVmlzaWJsZSI6dHJ1ZSwiV2lkdGgiOjAuMCwiSGVpZ2h0IjoxMi4wLCJCb3JkZXJTdHlsZSI6eyIkaWQiOiIyNTQiLCJMaW5lQ29sb3IiOnsiJGlkIjoiMjU1IiwiJHR5cGUiOiJOTFJFLkNvbW1vbi5Eb20uU29saWRDb2xvckJydXNoLCBOTFJFLkNvbW1vbiIsIkNvbG9yIjp7IiRpZCI6IjI1NiIsIkEiOjI1NSwiUiI6MjU1LCJHIjowLCJCIjowfX0sIkxpbmVXZWlnaHQiOjAuMCwiTGluZVR5cGUiOjAsIlBhcmVudFN0eWxlIjpudWxsfSwiUGFyZW50U3R5bGUiOnsiJHJlZiI6IjEwMyJ9fSwiVGl0bGVTdHlsZSI6eyIkaWQiOiIyNTciLCJGb250U2V0dGluZ3MiOnsiJGlkIjoiMjU4IiwiRm9udFNpemUiOjgsIkZvbnROYW1lIjoiQ2FsaWJyaSIsIklzQm9sZCI6ZmFsc2UsIklzSXRhbGljIjpmYWxzZSwiSXNVbmRlcmxpbmVkIjpmYWxzZSwiUGFyZW50U3R5bGUiOnsiJHJlZiI6IjExMiJ9fSwiQXV0b1NpemUiOjIsIkZvcmVncm91bmQiOnsiJGlkIjoiMjU5IiwiQ29sb3IiOnsiJGlkIjoiMjYwIiwiQSI6MjU1LCJSIjoyNTUsIkciOjI1NSwiQiI6MjU1fX0sIk1heFdpZHRoIjoyOS4yNSwiTWF4SGVpZ2h0IjoiSW5maW5pdHkiLCJTbWFydEZvcmVncm91bmRJc0FjdGl2ZSI6ZmFsc2UsIkhvcml6b250YWxBbGlnbm1lbnQiOjIsIlZlcnRpY2FsQWxpZ25tZW50IjowLCJTbWFydEZvcmVncm91bmQiOm51bGwsIk1hcmdpbiI6eyIkcmVmIjoiMTE1In0sIlBhZGRpbmciOnsiJHJlZiI6IjExNiJ9LCJCYWNrZ3JvdW5kIjp7IiRyZWYiOiIxMTcifSwiSXNWaXNpYmxlIjp0cnVlLCJXaWR0aCI6MC4wLCJIZWlnaHQiOjAuMCwiQm9yZGVyU3R5bGUiOnsiJGlkIjoiMjYxIiwiTGluZUNvbG9yIjpudWxsLCJMaW5lV2VpZ2h0IjowLjAsIkxpbmVUeXBlIjowLCJQYXJlbnRTdHlsZSI6bnVsbH0sIlBhcmVudFN0eWxlIjp7IiRyZWYiOiIxMTEifX0sIkRhdGVTdHlsZSI6eyIkaWQiOiIyNjIiLCJGb250U2V0dGluZ3MiOnsiJGlkIjoiMjYzIiwiRm9udFNpemUiOjgsIkZvbnROYW1lIjoiQ2FsaWJyaSIsIklzQm9sZCI6ZmFsc2UsIklzSXRhbGljIjpmYWxzZSwiSXNVbmRlcmxpbmVkIjpmYWxzZSwiUGFyZW50U3R5bGUiOnsiJHJlZiI6IjExOSJ9fSwiQXV0b1NpemUiOjAsIkZvcmVncm91bmQiOnsiJGlkIjoiMjY0IiwiQ29sb3IiOnsiJGlkIjoiMjY1IiwiQSI6MjU1LCJSIjoxOTEsIkciOjE5MSwiQiI6MTkxfX0sIk1heFdpZHRoIjoyMDAuMCwiTWF4SGVpZ2h0IjoiSW5maW5pdHkiLCJTbWFydEZvcmVncm91bmRJc0FjdGl2ZSI6ZmFsc2UsIkhvcml6b250YWxBbGlnbm1lbnQiOjAsIlZlcnRpY2FsQWxpZ25tZW50IjowLCJTbWFydEZvcmVncm91bmQiOm51bGwsIk1hcmdpbiI6eyIkcmVmIjoiMTIyIn0sIlBhZGRpbmciOnsiJHJlZiI6IjEyMyJ9LCJCYWNrZ3JvdW5kIjp7IiRyZWYiOiIxMjQifSwiSXNWaXNpYmxlIjp0cnVlLCJXaWR0aCI6MC4wLCJIZWlnaHQiOjAuMCwiQm9yZGVyU3R5bGUiOnsiJGlkIjoiMjY2IiwiTGluZUNvbG9yIjpudWxsLCJMaW5lV2VpZ2h0IjowLjAsIkxpbmVUeXBlIjowLCJQYXJlbnRTdHlsZSI6bnVsbH0sIlBhcmVudFN0eWxlIjp7IiRyZWYiOiIxMTgifX0sIkRhdGVGb3JtYXQiOnsiJHJlZiI6IjEyNSJ9LCJJc1Zpc2libGUiOnRydWUsIlBhcmVudFN0eWxlIjp7IiRyZWYiOiI4MiJ9fSwiSW5kZXgiOjcsIlNtYXJ0RHVyYXRpb25BY3RpdmF0ZWQiOmZhbHNlLCJEYXRlRm9ybWF0Ijp7IiRyZWYiOiIxMjUifSwiSWQiOiI5MTE2Mjc4ZS01YzI5LTQ2YTAtODVkYi01Nzc2ZGEzMjJmM2YiLCJJbXBvcnRJZCI6bnVsbCwiVGl0bGUiOiJTdWItdGFzayIsIk5vdGUiOm51bGwsIkh5cGVybGluayI6bnVsbCwiSXNDaGFuZ2VkIjpmYWxzZSwiSXNOZXciOnRydWV9LHsiJGlkIjoiMjY3IiwiR3JvdXBOYW1lIjoiNWZjY2JlODYtZWQ4OS00ZDU4LWEzODMtYjhkOTJiMTRjNDdiIiwiU3RhcnREYXRlIjoiMjAxNy0wNS0yNFQwMDowMDowMFoiLCJFbmREYXRlIjoiMjAxNy0wNS0yOFQyMzo1OTowMCIsIlBlcmNlbnRhZ2VDb21wbGV0ZSI6bnVsbCwiU3R5bGUiOnsiJGlkIjoiMjY4IiwiU2hhcGUiOjQsIlNoYXBlVGhpY2tuZXNzIjozLCJEdXJhdGlvbkZvcm1hdCI6MCwiSW5jbHVkZU5vbldvcmtpbmdEYXlzSW5EdXJhdGlvbiI6ZmFsc2UsIlBlcmNlbnRhZ2VDb21wbGV0ZVN0eWxlIjp7IiRpZCI6IjI2OSIsIkZvbnRTZXR0aW5ncyI6eyIkaWQiOiIyNzAiLCJGb250U2l6ZSI6MTAsIkZvbnROYW1lIjoiQ2FsaWJyaSIsIklzQm9sZCI6ZmFsc2UsIklzSXRhbGljIjpmYWxzZSwiSXNVbmRlcmxpbmVkIjpmYWxzZSwiUGFyZW50U3R5bGUiOnsiJHJlZiI6Ijg0In19LCJBdXRvU2l6ZSI6MCwiRm9yZWdyb3VuZCI6eyIkcmVmIjoiODUifSwiTWF4V2lkdGgiOjIwMC4wLCJNYXhIZWlnaHQiOiJJbmZpbml0eSIsIlNtYXJ0Rm9yZWdyb3VuZElzQWN0aXZlIjpmYWxzZSwiSG9yaXpvbnRhbEFsaWdubWVudCI6MCwiVmVydGljYWxBbGlnbm1lbnQiOjAsIlNtYXJ0Rm9yZWdyb3VuZCI6bnVsbCwiTWFyZ2luIjp7IiRyZWYiOiI4NyJ9LCJQYWRkaW5nIjp7IiRyZWYiOiI4OCJ9LCJCYWNrZ3JvdW5kIjp7IiRyZWYiOiI4OSJ9LCJJc1Zpc2libGUiOnRydWUsIldpZHRoIjowLjAsIkhlaWdodCI6MC4wLCJCb3JkZXJTdHlsZSI6eyIkaWQiOiIyNzEiLCJMaW5lQ29sb3IiOm51bGwsIkxpbmVXZWlnaHQiOjAuMCwiTGluZVR5cGUiOjAsIlBhcmVudFN0eWxlIjpudWxsfSwiUGFyZW50U3R5bGUiOnsiJHJlZiI6IjgzIn19LCJEdXJhdGlvblN0eWxlIjp7IiRpZCI6IjI3MiIsIkZvbnRTZXR0aW5ncyI6eyIkaWQiOiIyNzMiLCJGb250U2l6ZSI6MTAsIkZvbnROYW1lIjoiQ2FsaWJyaSIsIklzQm9sZCI6ZmFsc2UsIklzSXRhbGljIjpmYWxzZSwiSXNVbmRlcmxpbmVkIjpmYWxzZSwiUGFyZW50U3R5bGUiOnsiJHJlZiI6IjkxIn19LCJBdXRvU2l6ZSI6MCwiRm9yZWdyb3VuZCI6eyIkcmVmIjoiOTIifSwiTWF4V2lkdGgiOjIwMC4wLCJNYXhIZWlnaHQiOiJJbmZpbml0eSIsIlNtYXJ0Rm9yZWdyb3VuZElzQWN0aXZlIjpmYWxzZSwiSG9yaXpvbnRhbEFsaWdubWVudCI6MCwiVmVydGljYWxBbGlnbm1lbnQiOjAsIlNtYXJ0Rm9yZWdyb3VuZCI6bnVsbCwiTWFyZ2luIjp7IiRyZWYiOiI5NCJ9LCJQYWRkaW5nIjp7IiRyZWYiOiI5NSJ9LCJCYWNrZ3JvdW5kIjp7IiRyZWYiOiI5NiJ9LCJJc1Zpc2libGUiOnRydWUsIldpZHRoIjowLjAsIkhlaWdodCI6MC4wLCJCb3JkZXJTdHlsZSI6eyIkaWQiOiIyNzQiLCJMaW5lQ29sb3IiOm51bGwsIkxpbmVXZWlnaHQiOjAuMCwiTGluZVR5cGUiOjAsIlBhcmVudFN0eWxlIjpudWxsfSwiUGFyZW50U3R5bGUiOnsiJHJlZiI6IjkwIn19LCJIb3Jpem9udGFsQ29ubmVjdG9yU3R5bGUiOnsiJGlkIjoiMjc1IiwiTGluZUNvbG9yIjp7IiRyZWYiOiI5OCJ9LCJMaW5lV2VpZ2h0IjowLjAsIkxpbmVUeXBlIjowLCJQYXJlbnRTdHlsZSI6eyIkcmVmIjoiOTcifX0sIlZlcnRpY2FsQ29ubmVjdG9yU3R5bGUiOnsiJGlkIjoiMjc2IiwiTGluZUNvbG9yIjp7IiRyZWYiOiIxMDEifSwiTGluZVdlaWdodCI6MC4wLCJMaW5lVHlwZSI6MCwiUGFyZW50U3R5bGUiOnsiJHJlZiI6IjEwMCJ9fSwiTWFyZ2luIjpudWxsLCJTdGFydERhdGVQb3NpdGlvbiI6NiwiRW5kRGF0ZVBvc2l0aW9uIjo2LCJEYXRlSXNWaXNpYmxlIjpmYWxzZSwiVGl0bGVQb3NpdGlvbiI6MiwiRHVyYXRpb25Qb3NpdGlvbiI6NiwiUGVyY2VudGFnZUNvbXBsZXRlZFBvc2l0aW9uIjoyLCJTcGFjaW5nIjoxMCwiSXNCZWxvd1RpbWViYW5kIjpmYWxzZSwiUGVyY2VudGFnZUNvbXBsZXRlU2hhcGVPcGFjaXR5IjozNSwiU2hhcGVTdHlsZSI6eyIkaWQiOiIyNzciLCJNYXJnaW4iOnsiJHJlZiI6IjEwNCJ9LCJQYWRkaW5nIjp7IiRpZCI6IjI3OCIsIlRvcCI6MCwiTGVmdCI6MCwiUmlnaHQiOjIsIkJvdHRvbSI6MH0sIkJhY2tncm91bmQiOnsiJGlkIjoiMjc5IiwiQ29sb3IiOnsiJGlkIjoiMjgwIiwiQSI6MTc4LCJSIjoxOTcsIkciOjkwLCJCIjoxN319LCJJc1Zpc2libGUiOnRydWUsIldpZHRoIjowLjAsIkhlaWdodCI6MTIuMCwiQm9yZGVyU3R5bGUiOnsiJGlkIjoiMjgxIiwiTGluZUNvbG9yIjp7IiRpZCI6IjI4MiIsIiR0eXBlIjoiTkxSRS5Db21tb24uRG9tLlNvbGlkQ29sb3JCcnVzaCwgTkxSRS5Db21tb24iLCJDb2xvciI6eyIkaWQiOiIyODMiLCJBIjoyNTUsIlIiOjI1NSwiRyI6MCwiQiI6MH19LCJMaW5lV2VpZ2h0IjowLjAsIkxpbmVUeXBlIjowLCJQYXJlbnRTdHlsZSI6bnVsbH0sIlBhcmVudFN0eWxlIjp7IiRyZWYiOiIxMDMifX0sIlRpdGxlU3R5bGUiOnsiJGlkIjoiMjg0IiwiRm9udFNldHRpbmdzIjp7IiRpZCI6IjI4NSIsIkZvbnRTaXplIjo4LCJGb250TmFtZSI6IkNhbGlicmkiLCJJc0JvbGQiOmZhbHNlLCJJc0l0YWxpYyI6ZmFsc2UsIklzVW5kZXJsaW5lZCI6ZmFsc2UsIlBhcmVudFN0eWxlIjp7IiRyZWYiOiIxMTIifX0sIkF1dG9TaXplIjoyLCJGb3JlZ3JvdW5kIjp7IiRpZCI6IjI4NiIsIkNvbG9yIjp7IiRpZCI6IjI4NyIsIkEiOjI1NSwiUiI6MjU1LCJHIjoyNTUsIkIiOjI1NX19LCJNYXhXaWR0aCI6MzUuMjUsIk1heEhlaWdodCI6IkluZmluaXR5IiwiU21hcnRGb3JlZ3JvdW5kSXNBY3RpdmUiOmZhbHNlLCJIb3Jpem9udGFsQWxpZ25tZW50IjoyLCJWZXJ0aWNhbEFsaWdubWVudCI6MCwiU21hcnRGb3JlZ3JvdW5kIjpudWxsLCJNYXJnaW4iOnsiJHJlZiI6IjExNSJ9LCJQYWRkaW5nIjp7IiRyZWYiOiIxMTYifSwiQmFja2dyb3VuZCI6eyIkcmVmIjoiMTE3In0sIklzVmlzaWJsZSI6dHJ1ZSwiV2lkdGgiOjAuMCwiSGVpZ2h0IjowLjAsIkJvcmRlclN0eWxlIjp7IiRpZCI6IjI4OCIsIkxpbmVDb2xvciI6bnVsbCwiTGluZVdlaWdodCI6MC4wLCJMaW5lVHlwZSI6MCwiUGFyZW50U3R5bGUiOm51bGx9LCJQYXJlbnRTdHlsZSI6eyIkcmVmIjoiMTExIn19LCJEYXRlU3R5bGUiOnsiJGlkIjoiMjg5IiwiRm9udFNldHRpbmdzIjp7IiRpZCI6IjI5MCIsIkZvbnRTaXplIjo4LCJGb250TmFtZSI6IkNhbGlicmkiLCJJc0JvbGQiOmZhbHNlLCJJc0l0YWxpYyI6ZmFsc2UsIklzVW5kZXJsaW5lZCI6ZmFsc2UsIlBhcmVudFN0eWxlIjp7IiRyZWYiOiIxMTkifX0sIkF1dG9TaXplIjowLCJGb3JlZ3JvdW5kIjp7IiRpZCI6IjI5MSIsIkNvbG9yIjp7IiRpZCI6IjI5MiIsIkEiOjI1NSwiUiI6MTkxLCJHIjoxOTEsIkIiOjE5MX19LCJNYXhXaWR0aCI6MjAwLjAsIk1heEhlaWdodCI6IkluZmluaXR5IiwiU21hcnRGb3JlZ3JvdW5kSXNBY3RpdmUiOmZhbHNlLCJIb3Jpem9udGFsQWxpZ25tZW50IjowLCJWZXJ0aWNhbEFsaWdubWVudCI6MCwiU21hcnRGb3JlZ3JvdW5kIjpudWxsLCJNYXJnaW4iOnsiJHJlZiI6IjEyMiJ9LCJQYWRkaW5nIjp7IiRyZWYiOiIxMjMifSwiQmFja2dyb3VuZCI6eyIkcmVmIjoiMTI0In0sIklzVmlzaWJsZSI6dHJ1ZSwiV2lkdGgiOjAuMCwiSGVpZ2h0IjowLjAsIkJvcmRlclN0eWxlIjp7IiRpZCI6IjI5MyIsIkxpbmVDb2xvciI6bnVsbCwiTGluZVdlaWdodCI6MC4wLCJMaW5lVHlwZSI6MCwiUGFyZW50U3R5bGUiOm51bGx9LCJQYXJlbnRTdHlsZSI6eyIkcmVmIjoiMTE4In19LCJEYXRlRm9ybWF0Ijp7IiRyZWYiOiIxMjUifSwiSXNWaXNpYmxlIjp0cnVlLCJQYXJlbnRTdHlsZSI6eyIkcmVmIjoiODIifX0sIkluZGV4Ijo4LCJTbWFydER1cmF0aW9uQWN0aXZhdGVkIjpmYWxzZSwiRGF0ZUZvcm1hdCI6eyIkcmVmIjoiMTI1In0sIklkIjoiODU3NGYyN2EtMGM2My00YjA4LWI5N2MtMjBlMWViOGIxYTExIiwiSW1wb3J0SWQiOm51bGwsIlRpdGxlIjoiU3ViLXRhc2sgMiIsIk5vdGUiOm51bGwsIkh5cGVybGluayI6bnVsbCwiSXNDaGFuZ2VkIjpmYWxzZSwiSXNOZXciOnRydWV9LHsiJGlkIjoiMjk0IiwiR3JvdXBOYW1lIjoiNWZjY2JlODYtZWQ4OS00ZDU4LWEzODMtYjhkOTJiMTRjNDdiIiwiU3RhcnREYXRlIjoiMjAxNy0wNS0yOVQwMDowMDowMFoiLCJFbmREYXRlIjoiMjAxNy0wNi0wMlQyMzo1OTowMCIsIlBlcmNlbnRhZ2VDb21wbGV0ZSI6bnVsbCwiU3R5bGUiOnsiJGlkIjoiMjk1IiwiU2hhcGUiOjQsIlNoYXBlVGhpY2tuZXNzIjozLCJEdXJhdGlvbkZvcm1hdCI6MCwiSW5jbHVkZU5vbldvcmtpbmdEYXlzSW5EdXJhdGlvbiI6ZmFsc2UsIlBlcmNlbnRhZ2VDb21wbGV0ZVN0eWxlIjp7IiRpZCI6IjI5NiIsIkZvbnRTZXR0aW5ncyI6eyIkaWQiOiIyOTciLCJGb250U2l6ZSI6MTAsIkZvbnROYW1lIjoiQ2FsaWJyaSIsIklzQm9sZCI6ZmFsc2UsIklzSXRhbGljIjpmYWxzZSwiSXNVbmRlcmxpbmVkIjpmYWxzZSwiUGFyZW50U3R5bGUiOnsiJHJlZiI6Ijg0In19LCJBdXRvU2l6ZSI6MCwiRm9yZWdyb3VuZCI6eyIkcmVmIjoiODUifSwiTWF4V2lkdGgiOjIwMC4wLCJNYXhIZWlnaHQiOiJJbmZpbml0eSIsIlNtYXJ0Rm9yZWdyb3VuZElzQWN0aXZlIjpmYWxzZSwiSG9yaXpvbnRhbEFsaWdubWVudCI6MCwiVmVydGljYWxBbGlnbm1lbnQiOjAsIlNtYXJ0Rm9yZWdyb3VuZCI6bnVsbCwiTWFyZ2luIjp7IiRyZWYiOiI4NyJ9LCJQYWRkaW5nIjp7IiRyZWYiOiI4OCJ9LCJCYWNrZ3JvdW5kIjp7IiRyZWYiOiI4OSJ9LCJJc1Zpc2libGUiOnRydWUsIldpZHRoIjowLjAsIkhlaWdodCI6MC4wLCJCb3JkZXJTdHlsZSI6eyIkaWQiOiIyOTgiLCJMaW5lQ29sb3IiOm51bGwsIkxpbmVXZWlnaHQiOjAuMCwiTGluZVR5cGUiOjAsIlBhcmVudFN0eWxlIjpudWxsfSwiUGFyZW50U3R5bGUiOnsiJHJlZiI6IjgzIn19LCJEdXJhdGlvblN0eWxlIjp7IiRpZCI6IjI5OSIsIkZvbnRTZXR0aW5ncyI6eyIkaWQiOiIzMDAiLCJGb250U2l6ZSI6MTAsIkZvbnROYW1lIjoiQ2FsaWJyaSIsIklzQm9sZCI6ZmFsc2UsIklzSXRhbGljIjpmYWxzZSwiSXNVbmRlcmxpbmVkIjpmYWxzZSwiUGFyZW50U3R5bGUiOnsiJHJlZiI6IjkxIn19LCJBdXRvU2l6ZSI6MCwiRm9yZWdyb3VuZCI6eyIkcmVmIjoiOTIifSwiTWF4V2lkdGgiOjIwMC4wLCJNYXhIZWlnaHQiOiJJbmZpbml0eSIsIlNtYXJ0Rm9yZWdyb3VuZElzQWN0aXZlIjpmYWxzZSwiSG9yaXpvbnRhbEFsaWdubWVudCI6MCwiVmVydGljYWxBbGlnbm1lbnQiOjAsIlNtYXJ0Rm9yZWdyb3VuZCI6bnVsbCwiTWFyZ2luIjp7IiRyZWYiOiI5NCJ9LCJQYWRkaW5nIjp7IiRyZWYiOiI5NSJ9LCJCYWNrZ3JvdW5kIjp7IiRyZWYiOiI5NiJ9LCJJc1Zpc2libGUiOnRydWUsIldpZHRoIjowLjAsIkhlaWdodCI6MC4wLCJCb3JkZXJTdHlsZSI6eyIkaWQiOiIzMDEiLCJMaW5lQ29sb3IiOm51bGwsIkxpbmVXZWlnaHQiOjAuMCwiTGluZVR5cGUiOjAsIlBhcmVudFN0eWxlIjpudWxsfSwiUGFyZW50U3R5bGUiOnsiJHJlZiI6IjkwIn19LCJIb3Jpem9udGFsQ29ubmVjdG9yU3R5bGUiOnsiJGlkIjoiMzAyIiwiTGluZUNvbG9yIjp7IiRyZWYiOiI5OCJ9LCJMaW5lV2VpZ2h0IjowLjAsIkxpbmVUeXBlIjowLCJQYXJlbnRTdHlsZSI6eyIkcmVmIjoiOTcifX0sIlZlcnRpY2FsQ29ubmVjdG9yU3R5bGUiOnsiJGlkIjoiMzAzIiwiTGluZUNvbG9yIjp7IiRyZWYiOiIxMDEifSwiTGluZVdlaWdodCI6MC4wLCJMaW5lVHlwZSI6MCwiUGFyZW50U3R5bGUiOnsiJHJlZiI6IjEwMCJ9fSwiTWFyZ2luIjpudWxsLCJTdGFydERhdGVQb3NpdGlvbiI6NiwiRW5kRGF0ZVBvc2l0aW9uIjo2LCJEYXRlSXNWaXNpYmxlIjpmYWxzZSwiVGl0bGVQb3NpdGlvbiI6MiwiRHVyYXRpb25Qb3NpdGlvbiI6NiwiUGVyY2VudGFnZUNvbXBsZXRlZFBvc2l0aW9uIjoyLCJTcGFjaW5nIjoxMCwiSXNCZWxvd1RpbWViYW5kIjpmYWxzZSwiUGVyY2VudGFnZUNvbXBsZXRlU2hhcGVPcGFjaXR5IjozNSwiU2hhcGVTdHlsZSI6eyIkaWQiOiIzMDQiLCJNYXJnaW4iOnsiJHJlZiI6IjEwNCJ9LCJQYWRkaW5nIjp7IiRpZCI6IjMwNSIsIlRvcCI6MCwiTGVmdCI6MCwiUmlnaHQiOjIsIkJvdHRvbSI6MH0sIkJhY2tncm91bmQiOnsiJGlkIjoiMzA2IiwiQ29sb3IiOnsiJGlkIjoiMzA3IiwiQSI6MjU1LCJSIjoxMjQsIkciOjEyNCwiQiI6MTI0fX0sIklzVmlzaWJsZSI6dHJ1ZSwiV2lkdGgiOjAuMCwiSGVpZ2h0IjoxMi4wLCJCb3JkZXJTdHlsZSI6eyIkaWQiOiIzMDgiLCJMaW5lQ29sb3IiOnsiJGlkIjoiMzA5IiwiJHR5cGUiOiJOTFJFLkNvbW1vbi5Eb20uU29saWRDb2xvckJydXNoLCBOTFJFLkNvbW1vbiIsIkNvbG9yIjp7IiRpZCI6IjMxMCIsIkEiOjI1NSwiUiI6MjU1LCJHIjowLCJCIjowfX0sIkxpbmVXZWlnaHQiOjAuMCwiTGluZVR5cGUiOjAsIlBhcmVudFN0eWxlIjpudWxsfSwiUGFyZW50U3R5bGUiOnsiJHJlZiI6IjEwMyJ9fSwiVGl0bGVTdHlsZSI6eyIkaWQiOiIzMTEiLCJGb250U2V0dGluZ3MiOnsiJGlkIjoiMzEyIiwiRm9udFNpemUiOjgsIkZvbnROYW1lIjoiQ2FsaWJyaSIsIklzQm9sZCI6ZmFsc2UsIklzSXRhbGljIjpmYWxzZSwiSXNVbmRlcmxpbmVkIjpmYWxzZSwiUGFyZW50U3R5bGUiOnsiJHJlZiI6IjExMiJ9fSwiQXV0b1NpemUiOjIsIkZvcmVncm91bmQiOnsiJGlkIjoiMzEzIiwiQ29sb3IiOnsiJGlkIjoiMzE0IiwiQSI6MjU1LCJSIjoyNTUsIkciOjI1NSwiQiI6MjU1fX0sIk1heFdpZHRoIjozNS4yNSwiTWF4SGVpZ2h0IjoiSW5maW5pdHkiLCJTbWFydEZvcmVncm91bmRJc0FjdGl2ZSI6ZmFsc2UsIkhvcml6b250YWxBbGlnbm1lbnQiOjIsIlZlcnRpY2FsQWxpZ25tZW50IjowLCJTbWFydEZvcmVncm91bmQiOm51bGwsIk1hcmdpbiI6eyIkcmVmIjoiMTE1In0sIlBhZGRpbmciOnsiJHJlZiI6IjExNiJ9LCJCYWNrZ3JvdW5kIjp7IiRyZWYiOiIxMTcifSwiSXNWaXNpYmxlIjp0cnVlLCJXaWR0aCI6MC4wLCJIZWlnaHQiOjAuMCwiQm9yZGVyU3R5bGUiOnsiJGlkIjoiMzE1IiwiTGluZUNvbG9yIjpudWxsLCJMaW5lV2VpZ2h0IjowLjAsIkxpbmVUeXBlIjowLCJQYXJlbnRTdHlsZSI6bnVsbH0sIlBhcmVudFN0eWxlIjp7IiRyZWYiOiIxMTEifX0sIkRhdGVTdHlsZSI6eyIkaWQiOiIzMTYiLCJGb250U2V0dGluZ3MiOnsiJGlkIjoiMzE3IiwiRm9udFNpemUiOjgsIkZvbnROYW1lIjoiQ2FsaWJyaSIsIklzQm9sZCI6ZmFsc2UsIklzSXRhbGljIjpmYWxzZSwiSXNVbmRlcmxpbmVkIjpmYWxzZSwiUGFyZW50U3R5bGUiOnsiJHJlZiI6IjExOSJ9fSwiQXV0b1NpemUiOjAsIkZvcmVncm91bmQiOnsiJGlkIjoiMzE4IiwiQ29sb3IiOnsiJGlkIjoiMzE5IiwiQSI6MjU1LCJSIjoxOTEsIkciOjE5MSwiQiI6MTkxfX0sIk1heFdpZHRoIjoyMDAuMCwiTWF4SGVpZ2h0IjoiSW5maW5pdHkiLCJTbWFydEZvcmVncm91bmRJc0FjdGl2ZSI6ZmFsc2UsIkhvcml6b250YWxBbGlnbm1lbnQiOjAsIlZlcnRpY2FsQWxpZ25tZW50IjowLCJTbWFydEZvcmVncm91bmQiOm51bGwsIk1hcmdpbiI6eyIkcmVmIjoiMTIyIn0sIlBhZGRpbmciOnsiJHJlZiI6IjEyMyJ9LCJCYWNrZ3JvdW5kIjp7IiRyZWYiOiIxMjQifSwiSXNWaXNpYmxlIjp0cnVlLCJXaWR0aCI6MC4wLCJIZWlnaHQiOjAuMCwiQm9yZGVyU3R5bGUiOnsiJGlkIjoiMzIwIiwiTGluZUNvbG9yIjpudWxsLCJMaW5lV2VpZ2h0IjowLjAsIkxpbmVUeXBlIjowLCJQYXJlbnRTdHlsZSI6bnVsbH0sIlBhcmVudFN0eWxlIjp7IiRyZWYiOiIxMTgifX0sIkRhdGVGb3JtYXQiOnsiJHJlZiI6IjEyNSJ9LCJJc1Zpc2libGUiOnRydWUsIlBhcmVudFN0eWxlIjp7IiRyZWYiOiI4MiJ9fSwiSW5kZXgiOjksIlNtYXJ0RHVyYXRpb25BY3RpdmF0ZWQiOmZhbHNlLCJEYXRlRm9ybWF0Ijp7IiRyZWYiOiIxMjUifSwiSWQiOiI4NTQ1YTI2Mi0yNzA3LTQxMGUtYTZiZi0wYmIyNDEyZTQ4OTEiLCJJbXBvcnRJZCI6bnVsbCwiVGl0bGUiOiJTdWItdGFzayAzIiwiTm90ZSI6bnVsbCwiSHlwZXJsaW5rIjpudWxsLCJJc0NoYW5nZWQiOmZhbHNlLCJJc05ldyI6dHJ1ZX0seyIkaWQiOiIzMjEiLCJHcm91cE5hbWUiOm51bGwsIlN0YXJ0RGF0ZSI6IjIwMTctMDYtMDNUMDA6MDA6MDBaIiwiRW5kRGF0ZSI6IjIwMTctMDYtMTdUMjM6NTk6MDBaIiwiUGVyY2VudGFnZUNvbXBsZXRlIjo2NS4wLCJTdHlsZSI6eyIkaWQiOiIzMjIiLCJTaGFwZSI6NiwiU2hhcGVUaGlja25lc3MiOjMsIkR1cmF0aW9uRm9ybWF0IjowLCJJbmNsdWRlTm9uV29ya2luZ0RheXNJbkR1cmF0aW9uIjpmYWxzZSwiUGVyY2VudGFnZUNvbXBsZXRlU3R5bGUiOnsiJGlkIjoiMzIzIiwiRm9udFNldHRpbmdzIjp7IiRpZCI6IjMyNCIsIkZvbnRTaXplIjoxMCwiRm9udE5hbWUiOiJDYWxpYnJpIiwiSXNCb2xkIjpmYWxzZSwiSXNJdGFsaWMiOmZhbHNlLCJJc1VuZGVybGluZWQiOmZhbHNlLCJQYXJlbnRTdHlsZSI6eyIkcmVmIjoiODQifX0sIkF1dG9TaXplIjowLCJGb3JlZ3JvdW5kIjp7IiRyZWYiOiI4NSJ9LCJNYXhXaWR0aCI6MjAwLjAsIk1heEhlaWdodCI6IkluZmluaXR5IiwiU21hcnRGb3JlZ3JvdW5kSXNBY3RpdmUiOmZhbHNlLCJIb3Jpem9udGFsQWxpZ25tZW50IjowLCJWZXJ0aWNhbEFsaWdubWVudCI6MCwiU21hcnRGb3JlZ3JvdW5kIjpudWxsLCJNYXJnaW4iOnsiJHJlZiI6Ijg3In0sIlBhZGRpbmciOnsiJHJlZiI6Ijg4In0sIkJhY2tncm91bmQiOnsiJHJlZiI6Ijg5In0sIklzVmlzaWJsZSI6dHJ1ZSwiV2lkdGgiOjAuMCwiSGVpZ2h0IjowLjAsIkJvcmRlclN0eWxlIjp7IiRpZCI6IjMyNSIsIkxpbmVDb2xvciI6bnVsbCwiTGluZVdlaWdodCI6MC4wLCJMaW5lVHlwZSI6MCwiUGFyZW50U3R5bGUiOm51bGx9LCJQYXJlbnRTdHlsZSI6eyIkcmVmIjoiODMifX0sIkR1cmF0aW9uU3R5bGUiOnsiJGlkIjoiMzI2IiwiRm9udFNldHRpbmdzIjp7IiRpZCI6IjMyNyIsIkZvbnRTaXplIjoxMCwiRm9udE5hbWUiOiJDYWxpYnJpIiwiSXNCb2xkIjpmYWxzZSwiSXNJdGFsaWMiOmZhbHNlLCJJc1VuZGVybGluZWQiOmZhbHNlLCJQYXJlbnRTdHlsZSI6eyIkcmVmIjoiOTEifX0sIkF1dG9TaXplIjowLCJGb3JlZ3JvdW5kIjp7IiRyZWYiOiI5MiJ9LCJNYXhXaWR0aCI6MjAwLjAsIk1heEhlaWdodCI6IkluZmluaXR5IiwiU21hcnRGb3JlZ3JvdW5kSXNBY3RpdmUiOmZhbHNlLCJIb3Jpem9udGFsQWxpZ25tZW50IjowLCJWZXJ0aWNhbEFsaWdubWVudCI6MCwiU21hcnRGb3JlZ3JvdW5kIjpudWxsLCJNYXJnaW4iOnsiJHJlZiI6Ijk0In0sIlBhZGRpbmciOnsiJHJlZiI6Ijk1In0sIkJhY2tncm91bmQiOnsiJHJlZiI6Ijk2In0sIklzVmlzaWJsZSI6dHJ1ZSwiV2lkdGgiOjAuMCwiSGVpZ2h0IjowLjAsIkJvcmRlclN0eWxlIjp7IiRpZCI6IjMyOCIsIkxpbmVDb2xvciI6bnVsbCwiTGluZVdlaWdodCI6MC4wLCJMaW5lVHlwZSI6MCwiUGFyZW50U3R5bGUiOm51bGx9LCJQYXJlbnRTdHlsZSI6eyIkcmVmIjoiOTAifX0sIkhvcml6b250YWxDb25uZWN0b3JTdHlsZSI6eyIkaWQiOiIzMjkiLCJMaW5lQ29sb3IiOnsiJHJlZiI6Ijk4In0sIkxpbmVXZWlnaHQiOjAuMCwiTGluZVR5cGUiOjAsIlBhcmVudFN0eWxlIjp7IiRyZWYiOiI5NyJ9fSwiVmVydGljYWxDb25uZWN0b3JTdHlsZSI6eyIkaWQiOiIzMzAiLCJMaW5lQ29sb3IiOnsiJGlkIjoiMzMxIiwiJHR5cGUiOiJOTFJFLkNvbW1vbi5Eb20uU29saWRDb2xvckJydXNoLCBOTFJFLkNvbW1vbiIsIkNvbG9yIjp7IiRpZCI6IjMzMiIsIkEiOjI1NSwiUiI6MjM3LCJHIjoxMjUsIkIiOjQ5fX0sIkxpbmVXZWlnaHQiOjEuMCwiTGluZVR5cGUiOjAsIlBhcmVudFN0eWxlIjp7IiRyZWYiOiIxMDAifX0sIk1hcmdpbiI6bnVsbCwiU3RhcnREYXRlUG9zaXRpb24iOjQsIkVuZERhdGVQb3NpdGlvbiI6NCwiRGF0ZUlzVmlzaWJsZSI6dHJ1ZSwiVGl0bGVQb3NpdGlvbiI6MywiRHVyYXRpb25Qb3NpdGlvbiI6NiwiUGVyY2VudGFnZUNvbXBsZXRlZFBvc2l0aW9uIjo2LCJTcGFjaW5nIjoxMCwiSXNCZWxvd1RpbWViYW5kIjpmYWxzZSwiUGVyY2VudGFnZUNvbXBsZXRlU2hhcGVPcGFjaXR5IjozNSwiU2hhcGVTdHlsZSI6eyIkaWQiOiIzMzMiLCJNYXJnaW4iOnsiJHJlZiI6IjEwNCJ9LCJQYWRkaW5nIjp7IiRpZCI6IjMzNCIsIlRvcCI6MywiTGVmdCI6MCwiUmlnaHQiOjAsIkJvdHRvbSI6NH0sIkJhY2tncm91bmQiOnsiJGlkIjoiMzM1IiwiQ29sb3IiOnsiJGlkIjoiMzM2IiwiQSI6MjU1LCJSIjoyMzcsIkciOjEyNSwiQiI6NDl9fSwiSXNWaXNpYmxlIjp0cnVlLCJXaWR0aCI6MC4wLCJIZWlnaHQiOjE2LjUsIkJvcmRlclN0eWxlIjp7IiRpZCI6IjMzNyIsIkxpbmVDb2xvciI6eyIkaWQiOiIzMzgiLCIkdHlwZSI6Ik5MUkUuQ29tbW9uLkRvbS5Tb2xpZENvbG9yQnJ1c2gsIE5MUkUuQ29tbW9uIiwiQ29sb3IiOnsiJGlkIjoiMzM5IiwiQSI6MjU1LCJSIjoyNTUsIkciOjAsIkIiOjB9fSwiTGluZVdlaWdodCI6MC4wLCJMaW5lVHlwZSI6MCwiUGFyZW50U3R5bGUiOm51bGx9LCJQYXJlbnRTdHlsZSI6eyIkcmVmIjoiMTAzIn19LCJUaXRsZVN0eWxlIjp7IiRpZCI6IjM0MCIsIkZvbnRTZXR0aW5ncyI6eyIkaWQiOiIzNDEiLCJGb250U2l6ZSI6OCwiRm9udE5hbWUiOiJDYWxpYnJpIiwiSXNCb2xkIjp0cnVlLCJJc0l0YWxpYyI6ZmFsc2UsIklzVW5kZXJsaW5lZCI6ZmFsc2UsIlBhcmVudFN0eWxlIjp7IiRyZWYiOiIxMTIifX0sIkF1dG9TaXplIjoyLCJGb3JlZ3JvdW5kIjp7IiRpZCI6IjM0MiIsIkNvbG9yIjp7IiRpZCI6IjM0MyIsIkEiOjI1NSwiUiI6MCwiRyI6MCwiQiI6MH19LCJNYXhXaWR0aCI6MzYuMCwiTWF4SGVpZ2h0IjoiSW5maW5pdHkiLCJTbWFydEZvcmVncm91bmRJc0FjdGl2ZSI6ZmFsc2UsIkhvcml6b250YWxBbGlnbm1lbnQiOjIsIlZlcnRpY2FsQWxpZ25tZW50IjowLCJTbWFydEZvcmVncm91bmQiOm51bGwsIk1hcmdpbiI6eyIkcmVmIjoiMTE1In0sIlBhZGRpbmciOnsiJHJlZiI6IjExNiJ9LCJCYWNrZ3JvdW5kIjp7IiRyZWYiOiIxMTcifSwiSXNWaXNpYmxlIjp0cnVlLCJXaWR0aCI6MC4wLCJIZWlnaHQiOjAuMCwiQm9yZGVyU3R5bGUiOnsiJGlkIjoiMzQ0IiwiTGluZUNvbG9yIjpudWxsLCJMaW5lV2VpZ2h0IjowLjAsIkxpbmVUeXBlIjowLCJQYXJlbnRTdHlsZSI6bnVsbH0sIlBhcmVudFN0eWxlIjp7IiRyZWYiOiIxMTEifX0sIkRhdGVTdHlsZSI6eyIkaWQiOiIzNDUiLCJGb250U2V0dGluZ3MiOnsiJGlkIjoiMzQ2IiwiRm9udFNpemUiOjcsIkZvbnROYW1lIjoiQ2FsaWJyaSIsIklzQm9sZCI6dHJ1ZSwiSXNJdGFsaWMiOmZhbHNlLCJJc1VuZGVybGluZWQiOmZhbHNlLCJQYXJlbnRTdHlsZSI6eyIkcmVmIjoiMTE5In19LCJBdXRvU2l6ZSI6MiwiRm9yZWdyb3VuZCI6eyIkaWQiOiIzNDciLCJDb2xvciI6eyIkaWQiOiIzNDgiLCJBIjoyNTUsIlIiOjIzNywiRyI6MTI1LCJCIjo0OX19LCJNYXhXaWR0aCI6NDIuMCwiTWF4SGVpZ2h0IjoiSW5maW5pdHkiLCJTbWFydEZvcmVncm91bmRJc0FjdGl2ZSI6ZmFsc2UsIkhvcml6b250YWxBbGlnbm1lbnQiOjAsIlZlcnRpY2FsQWxpZ25tZW50IjowLCJTbWFydEZvcmVncm91bmQiOm51bGwsIk1hcmdpbiI6eyIkcmVmIjoiMTIyIn0sIlBhZGRpbmciOnsiJHJlZiI6IjEyMyJ9LCJCYWNrZ3JvdW5kIjp7IiRyZWYiOiIxMjQifSwiSXNWaXNpYmxlIjp0cnVlLCJXaWR0aCI6MC4wLCJIZWlnaHQiOjAuMCwiQm9yZGVyU3R5bGUiOnsiJGlkIjoiMzQ5IiwiTGluZUNvbG9yIjpudWxsLCJMaW5lV2VpZ2h0IjowLjAsIkxpbmVUeXBlIjowLCJQYXJlbnRTdHlsZSI6bnVsbH0sIlBhcmVudFN0eWxlIjp7IiRyZWYiOiIxMTgifX0sIkRhdGVGb3JtYXQiOnsiJGlkIjoiMzUwIiwiRm9ybWF0U3RyaW5nIjoiTU1NIGQiLCJTZXBhcmF0b3IiOiIvIiwiVXNlSW50ZXJuYXRpb25hbERhdGVGb3JtYXQiOmZhbHNlLCJEYXRlSXNWaXNpYmxlIjp0cnVlLCJUaW1lSXNWaXNpYmxlIjpmYWxzZSwiSG91ckRpZ2l0cyI6MSwiQW1QbURlc2lnbmF0b3IiOjIsIlRyaW0wME1pbnV0ZXMiOmZhbHNlLCJMYXN0S25vd25WaXNpYmlsaXR5U3RhdGUiOm51bGx9LCJJc1Zpc2libGUiOnRydWUsIlBhcmVudFN0eWxlIjp7IiRyZWYiOiI4MiJ9fSwiSW5kZXgiOjEwLCJTbWFydER1cmF0aW9uQWN0aXZhdGVkIjpmYWxzZSwiRGF0ZUZvcm1hdCI6eyIkcmVmIjoiMzUwIn0sIklkIjoiODM0NjM2ZTMtMmNmZi00ODBkLThhODUtMmFlMTkxZmM2ODQyIiwiSW1wb3J0SWQiOm51bGwsIlRpdGxlIjoiU0VDVElPTiAyIiwiTm90ZSI6bnVsbCwiSHlwZXJsaW5rIjpudWxsLCJJc0NoYW5nZWQiOmZhbHNlLCJJc05ldyI6dHJ1ZX0seyIkaWQiOiIzNTEiLCJHcm91cE5hbWUiOiIzZjA4NTU2ZS0yODQwLTQ3MzYtOTFmNC1mYzgwZmZmNjk1M2IiLCJTdGFydERhdGUiOiIyMDE3LTA2LTAzVDAwOjAwOjAwWiIsIkVuZERhdGUiOiIyMDE3LTA2LTA0VDIzOjU5OjAwIiwiUGVyY2VudGFnZUNvbXBsZXRlIjpudWxsLCJTdHlsZSI6eyIkaWQiOiIzNTIiLCJTaGFwZSI6NCwiU2hhcGVUaGlja25lc3MiOjMsIkR1cmF0aW9uRm9ybWF0IjowLCJJbmNsdWRlTm9uV29ya2luZ0RheXNJbkR1cmF0aW9uIjpmYWxzZSwiUGVyY2VudGFnZUNvbXBsZXRlU3R5bGUiOnsiJGlkIjoiMzUzIiwiRm9udFNldHRpbmdzIjp7IiRpZCI6IjM1NCIsIkZvbnRTaXplIjoxMCwiRm9udE5hbWUiOiJDYWxpYnJpIiwiSXNCb2xkIjpmYWxzZSwiSXNJdGFsaWMiOmZhbHNlLCJJc1VuZGVybGluZWQiOmZhbHNlLCJQYXJlbnRTdHlsZSI6eyIkcmVmIjoiODQifX0sIkF1dG9TaXplIjowLCJGb3JlZ3JvdW5kIjp7IiRyZWYiOiI4NSJ9LCJNYXhXaWR0aCI6MjAwLjAsIk1heEhlaWdodCI6IkluZmluaXR5IiwiU21hcnRGb3JlZ3JvdW5kSXNBY3RpdmUiOmZhbHNlLCJIb3Jpem9udGFsQWxpZ25tZW50IjowLCJWZXJ0aWNhbEFsaWdubWVudCI6MCwiU21hcnRGb3JlZ3JvdW5kIjpudWxsLCJNYXJnaW4iOnsiJHJlZiI6Ijg3In0sIlBhZGRpbmciOnsiJHJlZiI6Ijg4In0sIkJhY2tncm91bmQiOnsiJHJlZiI6Ijg5In0sIklzVmlzaWJsZSI6dHJ1ZSwiV2lkdGgiOjAuMCwiSGVpZ2h0IjowLjAsIkJvcmRlclN0eWxlIjp7IiRpZCI6IjM1NSIsIkxpbmVDb2xvciI6bnVsbCwiTGluZVdlaWdodCI6MC4wLCJMaW5lVHlwZSI6MCwiUGFyZW50U3R5bGUiOm51bGx9LCJQYXJlbnRTdHlsZSI6eyIkcmVmIjoiODMifX0sIkR1cmF0aW9uU3R5bGUiOnsiJGlkIjoiMzU2IiwiRm9udFNldHRpbmdzIjp7IiRpZCI6IjM1NyIsIkZvbnRTaXplIjoxMCwiRm9udE5hbWUiOiJDYWxpYnJpIiwiSXNCb2xkIjpmYWxzZSwiSXNJdGFsaWMiOmZhbHNlLCJJc1VuZGVybGluZWQiOmZhbHNlLCJQYXJlbnRTdHlsZSI6eyIkcmVmIjoiOTEifX0sIkF1dG9TaXplIjowLCJGb3JlZ3JvdW5kIjp7IiRyZWYiOiI5MiJ9LCJNYXhXaWR0aCI6MjAwLjAsIk1heEhlaWdodCI6IkluZmluaXR5IiwiU21hcnRGb3JlZ3JvdW5kSXNBY3RpdmUiOmZhbHNlLCJIb3Jpem9udGFsQWxpZ25tZW50IjowLCJWZXJ0aWNhbEFsaWdubWVudCI6MCwiU21hcnRGb3JlZ3JvdW5kIjpudWxsLCJNYXJnaW4iOnsiJHJlZiI6Ijk0In0sIlBhZGRpbmciOnsiJHJlZiI6Ijk1In0sIkJhY2tncm91bmQiOnsiJHJlZiI6Ijk2In0sIklzVmlzaWJsZSI6dHJ1ZSwiV2lkdGgiOjAuMCwiSGVpZ2h0IjowLjAsIkJvcmRlclN0eWxlIjp7IiRpZCI6IjM1OCIsIkxpbmVDb2xvciI6bnVsbCwiTGluZVdlaWdodCI6MC4wLCJMaW5lVHlwZSI6MCwiUGFyZW50U3R5bGUiOm51bGx9LCJQYXJlbnRTdHlsZSI6eyIkcmVmIjoiOTAifX0sIkhvcml6b250YWxDb25uZWN0b3JTdHlsZSI6eyIkaWQiOiIzNTkiLCJMaW5lQ29sb3IiOnsiJHJlZiI6Ijk4In0sIkxpbmVXZWlnaHQiOjAuMCwiTGluZVR5cGUiOjAsIlBhcmVudFN0eWxlIjp7IiRyZWYiOiI5NyJ9fSwiVmVydGljYWxDb25uZWN0b3JTdHlsZSI6eyIkaWQiOiIzNjAiLCJMaW5lQ29sb3IiOnsiJHJlZiI6IjEwMSJ9LCJMaW5lV2VpZ2h0IjowLjAsIkxpbmVUeXBlIjowLCJQYXJlbnRTdHlsZSI6eyIkcmVmIjoiMTAwIn19LCJNYXJnaW4iOm51bGwsIlN0YXJ0RGF0ZVBvc2l0aW9uIjo2LCJFbmREYXRlUG9zaXRpb24iOjYsIkRhdGVJc1Zpc2libGUiOmZhbHNlLCJUaXRsZVBvc2l0aW9uIjozLCJEdXJhdGlvblBvc2l0aW9uIjo2LCJQZXJjZW50YWdlQ29tcGxldGVkUG9zaXRpb24iOjIsIlNwYWNpbmciOjEwLCJJc0JlbG93VGltZWJhbmQiOmZhbHNlLCJQZXJjZW50YWdlQ29tcGxldGVTaGFwZU9wYWNpdHkiOjM1LCJTaGFwZVN0eWxlIjp7IiRpZCI6IjM2MSIsIk1hcmdpbiI6eyIkcmVmIjoiMTA0In0sIlBhZGRpbmciOnsiJGlkIjoiMzYyIiwiVG9wIjowLCJMZWZ0IjowLCJSaWdodCI6MiwiQm90dG9tIjowfSwiQmFja2dyb3VuZCI6eyIkaWQiOiIzNjMiLCJDb2xvciI6eyIkaWQiOiIzNjQiLCJBIjoyNTUsIlIiOjExMiwiRyI6MTczLCJCIjo3MX19LCJJc1Zpc2libGUiOnRydWUsIldpZHRoIjowLjAsIkhlaWdodCI6MTIuMCwiQm9yZGVyU3R5bGUiOnsiJGlkIjoiMzY1IiwiTGluZUNvbG9yIjp7IiRpZCI6IjM2NiIsIiR0eXBlIjoiTkxSRS5Db21tb24uRG9tLlNvbGlkQ29sb3JCcnVzaCwgTkxSRS5Db21tb24iLCJDb2xvciI6eyIkaWQiOiIzNjciLCJBIjoyNTUsIlIiOjI1NSwiRyI6MCwiQiI6MH19LCJMaW5lV2VpZ2h0IjowLjAsIkxpbmVUeXBlIjowLCJQYXJlbnRTdHlsZSI6bnVsbH0sIlBhcmVudFN0eWxlIjp7IiRyZWYiOiIxMDMifX0sIlRpdGxlU3R5bGUiOnsiJGlkIjoiMzY4IiwiRm9udFNldHRpbmdzIjp7IiRpZCI6IjM2OSIsIkZvbnRTaXplIjo4LCJGb250TmFtZSI6IkNhbGlicmkiLCJJc0JvbGQiOmZhbHNlLCJJc0l0YWxpYyI6ZmFsc2UsIklzVW5kZXJsaW5lZCI6ZmFsc2UsIlBhcmVudFN0eWxlIjp7IiRyZWYiOiIxMTIifX0sIkF1dG9TaXplIjoyLCJGb3JlZ3JvdW5kIjp7IiRpZCI6IjM3MCIsIkNvbG9yIjp7IiRpZCI6IjM3MSIsIkEiOjI1NSwiUiI6MTE1LCJHIjoxMTUsIkIiOjExNX19LCJNYXhXaWR0aCI6MzUuMjUsIk1heEhlaWdodCI6IkluZmluaXR5IiwiU21hcnRGb3JlZ3JvdW5kSXNBY3RpdmUiOmZhbHNlLCJIb3Jpem9udGFsQWxpZ25tZW50IjoyLCJWZXJ0aWNhbEFsaWdubWVudCI6MCwiU21hcnRGb3JlZ3JvdW5kIjpudWxsLCJNYXJnaW4iOnsiJHJlZiI6IjExNSJ9LCJQYWRkaW5nIjp7IiRyZWYiOiIxMTYifSwiQmFja2dyb3VuZCI6eyIkcmVmIjoiMTE3In0sIklzVmlzaWJsZSI6dHJ1ZSwiV2lkdGgiOjAuMCwiSGVpZ2h0IjowLjAsIkJvcmRlclN0eWxlIjp7IiRpZCI6IjM3MiIsIkxpbmVDb2xvciI6bnVsbCwiTGluZVdlaWdodCI6MC4wLCJMaW5lVHlwZSI6MCwiUGFyZW50U3R5bGUiOm51bGx9LCJQYXJlbnRTdHlsZSI6eyIkcmVmIjoiMTExIn19LCJEYXRlU3R5bGUiOnsiJGlkIjoiMzczIiwiRm9udFNldHRpbmdzIjp7IiRpZCI6IjM3NCIsIkZvbnRTaXplIjo4LCJGb250TmFtZSI6IkNhbGlicmkiLCJJc0JvbGQiOmZhbHNlLCJJc0l0YWxpYyI6ZmFsc2UsIklzVW5kZXJsaW5lZCI6ZmFsc2UsIlBhcmVudFN0eWxlIjp7IiRyZWYiOiIxMTkifX0sIkF1dG9TaXplIjowLCJGb3JlZ3JvdW5kIjp7IiRpZCI6IjM3NSIsIkNvbG9yIjp7IiRpZCI6IjM3NiIsIkEiOjI1NSwiUiI6MTkxLCJHIjoxOTEsIkIiOjE5MX19LCJNYXhXaWR0aCI6MjAwLjAsIk1heEhlaWdodCI6IkluZmluaXR5IiwiU21hcnRGb3JlZ3JvdW5kSXNBY3RpdmUiOmZhbHNlLCJIb3Jpem9udGFsQWxpZ25tZW50IjowLCJWZXJ0aWNhbEFsaWdubWVudCI6MCwiU21hcnRGb3JlZ3JvdW5kIjpudWxsLCJNYXJnaW4iOnsiJHJlZiI6IjEyMiJ9LCJQYWRkaW5nIjp7IiRyZWYiOiIxMjMifSwiQmFja2dyb3VuZCI6eyIkcmVmIjoiMTI0In0sIklzVmlzaWJsZSI6dHJ1ZSwiV2lkdGgiOjAuMCwiSGVpZ2h0IjowLjAsIkJvcmRlclN0eWxlIjp7IiRpZCI6IjM3NyIsIkxpbmVDb2xvciI6bnVsbCwiTGluZVdlaWdodCI6MC4wLCJMaW5lVHlwZSI6MCwiUGFyZW50U3R5bGUiOm51bGx9LCJQYXJlbnRTdHlsZSI6eyIkcmVmIjoiMTE4In19LCJEYXRlRm9ybWF0Ijp7IiRyZWYiOiIxMjUifSwiSXNWaXNpYmxlIjp0cnVlLCJQYXJlbnRTdHlsZSI6eyIkcmVmIjoiODIifX0sIkluZGV4IjoxMSwiU21hcnREdXJhdGlvbkFjdGl2YXRlZCI6ZmFsc2UsIkRhdGVGb3JtYXQiOnsiJHJlZiI6IjEyNSJ9LCJJZCI6ImY0ZmNkNWNkLTRkMWUtNGYxMy05NTE1LTYzM2M2OTQ1YjQwOSIsIkltcG9ydElkIjpudWxsLCJUaXRsZSI6IlN1Yi10YXNrIDEiLCJOb3RlIjpudWxsLCJIeXBlcmxpbmsiOm51bGwsIklzQ2hhbmdlZCI6ZmFsc2UsIklzTmV3Ijp0cnVlfSx7IiRpZCI6IjM3OCIsIkdyb3VwTmFtZSI6IjNmMDg1NTZlLTI4NDAtNDczNi05MWY0LWZjODBmZmY2OTUzYiIsIlN0YXJ0RGF0ZSI6IjIwMTctMDYtMDVUMDA6MDA6MDBaIiwiRW5kRGF0ZSI6IjIwMTctMDYtMDlUMjM6NTk6MDAiLCJQZXJjZW50YWdlQ29tcGxldGUiOm51bGwsIlN0eWxlIjp7IiRpZCI6IjM3OSIsIlNoYXBlIjo0LCJTaGFwZVRoaWNrbmVzcyI6MywiRHVyYXRpb25Gb3JtYXQiOjAsIkluY2x1ZGVOb25Xb3JraW5nRGF5c0luRHVyYXRpb24iOmZhbHNlLCJQZXJjZW50YWdlQ29tcGxldGVTdHlsZSI6eyIkaWQiOiIzODAiLCJGb250U2V0dGluZ3MiOnsiJGlkIjoiMzgxIiwiRm9udFNpemUiOjEwLCJGb250TmFtZSI6IkNhbGlicmkiLCJJc0JvbGQiOmZhbHNlLCJJc0l0YWxpYyI6ZmFsc2UsIklzVW5kZXJsaW5lZCI6ZmFsc2UsIlBhcmVudFN0eWxlIjp7IiRyZWYiOiI4NCJ9fSwiQXV0b1NpemUiOjAsIkZvcmVncm91bmQiOnsiJHJlZiI6Ijg1In0sIk1heFdpZHRoIjoyMDAuMCwiTWF4SGVpZ2h0IjoiSW5maW5pdHkiLCJTbWFydEZvcmVncm91bmRJc0FjdGl2ZSI6ZmFsc2UsIkhvcml6b250YWxBbGlnbm1lbnQiOjAsIlZlcnRpY2FsQWxpZ25tZW50IjowLCJTbWFydEZvcmVncm91bmQiOm51bGwsIk1hcmdpbiI6eyIkcmVmIjoiODcifSwiUGFkZGluZyI6eyIkcmVmIjoiODgifSwiQmFja2dyb3VuZCI6eyIkcmVmIjoiODkifSwiSXNWaXNpYmxlIjp0cnVlLCJXaWR0aCI6MC4wLCJIZWlnaHQiOjAuMCwiQm9yZGVyU3R5bGUiOnsiJGlkIjoiMzgyIiwiTGluZUNvbG9yIjpudWxsLCJMaW5lV2VpZ2h0IjowLjAsIkxpbmVUeXBlIjowLCJQYXJlbnRTdHlsZSI6bnVsbH0sIlBhcmVudFN0eWxlIjp7IiRyZWYiOiI4MyJ9fSwiRHVyYXRpb25TdHlsZSI6eyIkaWQiOiIzODMiLCJGb250U2V0dGluZ3MiOnsiJGlkIjoiMzg0IiwiRm9udFNpemUiOjEwLCJGb250TmFtZSI6IkNhbGlicmkiLCJJc0JvbGQiOmZhbHNlLCJJc0l0YWxpYyI6ZmFsc2UsIklzVW5kZXJsaW5lZCI6ZmFsc2UsIlBhcmVudFN0eWxlIjp7IiRyZWYiOiI5MSJ9fSwiQXV0b1NpemUiOjAsIkZvcmVncm91bmQiOnsiJHJlZiI6IjkyIn0sIk1heFdpZHRoIjoyMDAuMCwiTWF4SGVpZ2h0IjoiSW5maW5pdHkiLCJTbWFydEZvcmVncm91bmRJc0FjdGl2ZSI6ZmFsc2UsIkhvcml6b250YWxBbGlnbm1lbnQiOjAsIlZlcnRpY2FsQWxpZ25tZW50IjowLCJTbWFydEZvcmVncm91bmQiOm51bGwsIk1hcmdpbiI6eyIkcmVmIjoiOTQifSwiUGFkZGluZyI6eyIkcmVmIjoiOTUifSwiQmFja2dyb3VuZCI6eyIkcmVmIjoiOTYifSwiSXNWaXNpYmxlIjp0cnVlLCJXaWR0aCI6MC4wLCJIZWlnaHQiOjAuMCwiQm9yZGVyU3R5bGUiOnsiJGlkIjoiMzg1IiwiTGluZUNvbG9yIjpudWxsLCJMaW5lV2VpZ2h0IjowLjAsIkxpbmVUeXBlIjowLCJQYXJlbnRTdHlsZSI6bnVsbH0sIlBhcmVudFN0eWxlIjp7IiRyZWYiOiI5MCJ9fSwiSG9yaXpvbnRhbENvbm5lY3RvclN0eWxlIjp7IiRpZCI6IjM4NiIsIkxpbmVDb2xvciI6eyIkcmVmIjoiOTgifSwiTGluZVdlaWdodCI6MC4wLCJMaW5lVHlwZSI6MCwiUGFyZW50U3R5bGUiOnsiJHJlZiI6Ijk3In19LCJWZXJ0aWNhbENvbm5lY3RvclN0eWxlIjp7IiRpZCI6IjM4NyIsIkxpbmVDb2xvciI6eyIkcmVmIjoiMTAxIn0sIkxpbmVXZWlnaHQiOjAuMCwiTGluZVR5cGUiOjAsIlBhcmVudFN0eWxlIjp7IiRyZWYiOiIxMDAifX0sIk1hcmdpbiI6bnVsbCwiU3RhcnREYXRlUG9zaXRpb24iOjYsIkVuZERhdGVQb3NpdGlvbiI6NiwiRGF0ZUlzVmlzaWJsZSI6ZmFsc2UsIlRpdGxlUG9zaXRpb24iOjIsIkR1cmF0aW9uUG9zaXRpb24iOjYsIlBlcmNlbnRhZ2VDb21wbGV0ZWRQb3NpdGlvbiI6MiwiU3BhY2luZyI6MTAsIklzQmVsb3dUaW1lYmFuZCI6ZmFsc2UsIlBlcmNlbnRhZ2VDb21wbGV0ZVNoYXBlT3BhY2l0eSI6MzUsIlNoYXBlU3R5bGUiOnsiJGlkIjoiMzg4IiwiTWFyZ2luIjp7IiRyZWYiOiIxMDQifSwiUGFkZGluZyI6eyIkaWQiOiIzODkiLCJUb3AiOjAsIkxlZnQiOjAsIlJpZ2h0IjoyLCJCb3R0b20iOjB9LCJCYWNrZ3JvdW5kIjp7IiRpZCI6IjM5MCIsIkNvbG9yIjp7IiRpZCI6IjM5MSIsIkEiOjI1NSwiUiI6NjgsIkciOjg0LCJCIjoxMDZ9fSwiSXNWaXNpYmxlIjp0cnVlLCJXaWR0aCI6MC4wLCJIZWlnaHQiOjEyLjAsIkJvcmRlclN0eWxlIjp7IiRpZCI6IjM5MiIsIkxpbmVDb2xvciI6eyIkaWQiOiIzOTMiLCIkdHlwZSI6Ik5MUkUuQ29tbW9uLkRvbS5Tb2xpZENvbG9yQnJ1c2gsIE5MUkUuQ29tbW9uIiwiQ29sb3IiOnsiJGlkIjoiMzk0IiwiQSI6MjU1LCJSIjoyNTUsIkciOjAsIkIiOjB9fSwiTGluZVdlaWdodCI6MC4wLCJMaW5lVHlwZSI6MCwiUGFyZW50U3R5bGUiOm51bGx9LCJQYXJlbnRTdHlsZSI6eyIkcmVmIjoiMTAzIn19LCJUaXRsZVN0eWxlIjp7IiRpZCI6IjM5NSIsIkZvbnRTZXR0aW5ncyI6eyIkaWQiOiIzOTYiLCJGb250U2l6ZSI6OCwiRm9udE5hbWUiOiJDYWxpYnJpIiwiSXNCb2xkIjpmYWxzZSwiSXNJdGFsaWMiOmZhbHNlLCJJc1VuZGVybGluZWQiOmZhbHNlLCJQYXJlbnRTdHlsZSI6eyIkcmVmIjoiMTEyIn19LCJBdXRvU2l6ZSI6MiwiRm9yZWdyb3VuZCI6eyIkaWQiOiIzOTciLCJDb2xvciI6eyIkaWQiOiIzOTgiLCJBIjoyNTUsIlIiOjI1NSwiRyI6MjU1LCJCIjoyNTV9fSwiTWF4V2lkdGgiOjM1LjI1LCJNYXhIZWlnaHQiOiJJbmZpbml0eSIsIlNtYXJ0Rm9yZWdyb3VuZElzQWN0aXZlIjpmYWxzZSwiSG9yaXpvbnRhbEFsaWdubWVudCI6MiwiVmVydGljYWxBbGlnbm1lbnQiOjAsIlNtYXJ0Rm9yZWdyb3VuZCI6bnVsbCwiTWFyZ2luIjp7IiRyZWYiOiIxMTUifSwiUGFkZGluZyI6eyIkcmVmIjoiMTE2In0sIkJhY2tncm91bmQiOnsiJHJlZiI6IjExNyJ9LCJJc1Zpc2libGUiOnRydWUsIldpZHRoIjowLjAsIkhlaWdodCI6MC4wLCJCb3JkZXJTdHlsZSI6eyIkaWQiOiIzOTkiLCJMaW5lQ29sb3IiOm51bGwsIkxpbmVXZWlnaHQiOjAuMCwiTGluZVR5cGUiOjAsIlBhcmVudFN0eWxlIjpudWxsfSwiUGFyZW50U3R5bGUiOnsiJHJlZiI6IjExMSJ9fSwiRGF0ZVN0eWxlIjp7IiRpZCI6IjQwMCIsIkZvbnRTZXR0aW5ncyI6eyIkaWQiOiI0MDEiLCJGb250U2l6ZSI6OCwiRm9udE5hbWUiOiJDYWxpYnJpIiwiSXNCb2xkIjpmYWxzZSwiSXNJdGFsaWMiOmZhbHNlLCJJc1VuZGVybGluZWQiOmZhbHNlLCJQYXJlbnRTdHlsZSI6eyIkcmVmIjoiMTE5In19LCJBdXRvU2l6ZSI6MCwiRm9yZWdyb3VuZCI6eyIkaWQiOiI0MDIiLCJDb2xvciI6eyIkaWQiOiI0MDMiLCJBIjoyNTUsIlIiOjE5MSwiRyI6MTkxLCJCIjoxOTF9fSwiTWF4V2lkdGgiOjIwMC4wLCJNYXhIZWlnaHQiOiJJbmZpbml0eSIsIlNtYXJ0Rm9yZWdyb3VuZElzQWN0aXZlIjpmYWxzZSwiSG9yaXpvbnRhbEFsaWdubWVudCI6MCwiVmVydGljYWxBbGlnbm1lbnQiOjAsIlNtYXJ0Rm9yZWdyb3VuZCI6bnVsbCwiTWFyZ2luIjp7IiRyZWYiOiIxMjIifSwiUGFkZGluZyI6eyIkcmVmIjoiMTIzIn0sIkJhY2tncm91bmQiOnsiJHJlZiI6IjEyNCJ9LCJJc1Zpc2libGUiOnRydWUsIldpZHRoIjowLjAsIkhlaWdodCI6MC4wLCJCb3JkZXJTdHlsZSI6eyIkaWQiOiI0MDQiLCJMaW5lQ29sb3IiOm51bGwsIkxpbmVXZWlnaHQiOjAuMCwiTGluZVR5cGUiOjAsIlBhcmVudFN0eWxlIjpudWxsfSwiUGFyZW50U3R5bGUiOnsiJHJlZiI6IjExOCJ9fSwiRGF0ZUZvcm1hdCI6eyIkcmVmIjoiMTI1In0sIklzVmlzaWJsZSI6dHJ1ZSwiUGFyZW50U3R5bGUiOnsiJHJlZiI6IjgyIn19LCJJbmRleCI6MTIsIlNtYXJ0RHVyYXRpb25BY3RpdmF0ZWQiOmZhbHNlLCJEYXRlRm9ybWF0Ijp7IiRyZWYiOiIxMjUifSwiSWQiOiI2MWJkNDQyMS1mMTU5LTQxM2QtYmE3Mi04MWE1MTg1ZTM4YjgiLCJJbXBvcnRJZCI6bnVsbCwiVGl0bGUiOiJTdWItdGFzayAyIiwiTm90ZSI6bnVsbCwiSHlwZXJsaW5rIjpudWxsLCJJc0NoYW5nZWQiOmZhbHNlLCJJc05ldyI6dHJ1ZX0seyIkaWQiOiI0MDUiLCJHcm91cE5hbWUiOiIzZjA4NTU2ZS0yODQwLTQ3MzYtOTFmNC1mYzgwZmZmNjk1M2IiLCJTdGFydERhdGUiOiIyMDE3LTA2LTEwVDAwOjAwOjAwWiIsIkVuZERhdGUiOiIyMDE3LTA2LTE2VDIzOjU5OjAwIiwiUGVyY2VudGFnZUNvbXBsZXRlIjpudWxsLCJTdHlsZSI6eyIkaWQiOiI0MDYiLCJTaGFwZSI6NCwiU2hhcGVUaGlja25lc3MiOjMsIkR1cmF0aW9uRm9ybWF0IjowLCJJbmNsdWRlTm9uV29ya2luZ0RheXNJbkR1cmF0aW9uIjpmYWxzZSwiUGVyY2VudGFnZUNvbXBsZXRlU3R5bGUiOnsiJGlkIjoiNDA3IiwiRm9udFNldHRpbmdzIjp7IiRpZCI6IjQwOCIsIkZvbnRTaXplIjoxMCwiRm9udE5hbWUiOiJDYWxpYnJpIiwiSXNCb2xkIjpmYWxzZSwiSXNJdGFsaWMiOmZhbHNlLCJJc1VuZGVybGluZWQiOmZhbHNlLCJQYXJlbnRTdHlsZSI6eyIkcmVmIjoiODQifX0sIkF1dG9TaXplIjowLCJGb3JlZ3JvdW5kIjp7IiRyZWYiOiI4NSJ9LCJNYXhXaWR0aCI6MjAwLjAsIk1heEhlaWdodCI6IkluZmluaXR5IiwiU21hcnRGb3JlZ3JvdW5kSXNBY3RpdmUiOmZhbHNlLCJIb3Jpem9udGFsQWxpZ25tZW50IjowLCJWZXJ0aWNhbEFsaWdubWVudCI6MCwiU21hcnRGb3JlZ3JvdW5kIjpudWxsLCJNYXJnaW4iOnsiJHJlZiI6Ijg3In0sIlBhZGRpbmciOnsiJHJlZiI6Ijg4In0sIkJhY2tncm91bmQiOnsiJHJlZiI6Ijg5In0sIklzVmlzaWJsZSI6dHJ1ZSwiV2lkdGgiOjAuMCwiSGVpZ2h0IjowLjAsIkJvcmRlclN0eWxlIjp7IiRpZCI6IjQwOSIsIkxpbmVDb2xvciI6bnVsbCwiTGluZVdlaWdodCI6MC4wLCJMaW5lVHlwZSI6MCwiUGFyZW50U3R5bGUiOm51bGx9LCJQYXJlbnRTdHlsZSI6eyIkcmVmIjoiODMifX0sIkR1cmF0aW9uU3R5bGUiOnsiJGlkIjoiNDEwIiwiRm9udFNldHRpbmdzIjp7IiRpZCI6IjQxMSIsIkZvbnRTaXplIjoxMCwiRm9udE5hbWUiOiJDYWxpYnJpIiwiSXNCb2xkIjpmYWxzZSwiSXNJdGFsaWMiOmZhbHNlLCJJc1VuZGVybGluZWQiOmZhbHNlLCJQYXJlbnRTdHlsZSI6eyIkcmVmIjoiOTEifX0sIkF1dG9TaXplIjowLCJGb3JlZ3JvdW5kIjp7IiRyZWYiOiI5MiJ9LCJNYXhXaWR0aCI6MjAwLjAsIk1heEhlaWdodCI6IkluZmluaXR5IiwiU21hcnRGb3JlZ3JvdW5kSXNBY3RpdmUiOmZhbHNlLCJIb3Jpem9udGFsQWxpZ25tZW50IjowLCJWZXJ0aWNhbEFsaWdubWVudCI6MCwiU21hcnRGb3JlZ3JvdW5kIjpudWxsLCJNYXJnaW4iOnsiJHJlZiI6Ijk0In0sIlBhZGRpbmciOnsiJHJlZiI6Ijk1In0sIkJhY2tncm91bmQiOnsiJHJlZiI6Ijk2In0sIklzVmlzaWJsZSI6dHJ1ZSwiV2lkdGgiOjAuMCwiSGVpZ2h0IjowLjAsIkJvcmRlclN0eWxlIjp7IiRpZCI6IjQxMiIsIkxpbmVDb2xvciI6bnVsbCwiTGluZVdlaWdodCI6MC4wLCJMaW5lVHlwZSI6MCwiUGFyZW50U3R5bGUiOm51bGx9LCJQYXJlbnRTdHlsZSI6eyIkcmVmIjoiOTAifX0sIkhvcml6b250YWxDb25uZWN0b3JTdHlsZSI6eyIkaWQiOiI0MTMiLCJMaW5lQ29sb3IiOnsiJHJlZiI6Ijk4In0sIkxpbmVXZWlnaHQiOjAuMCwiTGluZVR5cGUiOjAsIlBhcmVudFN0eWxlIjp7IiRyZWYiOiI5NyJ9fSwiVmVydGljYWxDb25uZWN0b3JTdHlsZSI6eyIkaWQiOiI0MTQiLCJMaW5lQ29sb3IiOnsiJHJlZiI6IjEwMSJ9LCJMaW5lV2VpZ2h0IjowLjAsIkxpbmVUeXBlIjowLCJQYXJlbnRTdHlsZSI6eyIkcmVmIjoiMTAwIn19LCJNYXJnaW4iOm51bGwsIlN0YXJ0RGF0ZVBvc2l0aW9uIjo2LCJFbmREYXRlUG9zaXRpb24iOjYsIkRhdGVJc1Zpc2libGUiOmZhbHNlLCJUaXRsZVBvc2l0aW9uIjoyLCJEdXJhdGlvblBvc2l0aW9uIjo2LCJQZXJjZW50YWdlQ29tcGxldGVkUG9zaXRpb24iOjIsIlNwYWNpbmciOjEwLCJJc0JlbG93VGltZWJhbmQiOmZhbHNlLCJQZXJjZW50YWdlQ29tcGxldGVTaGFwZU9wYWNpdHkiOjM1LCJTaGFwZVN0eWxlIjp7IiRpZCI6IjQxNSIsIk1hcmdpbiI6eyIkcmVmIjoiMTA0In0sIlBhZGRpbmciOnsiJGlkIjoiNDE2IiwiVG9wIjowLCJMZWZ0IjowLCJSaWdodCI6MiwiQm90dG9tIjowfSwiQmFja2dyb3VuZCI6eyIkaWQiOiI0MTciLCJDb2xvciI6eyIkaWQiOiI0MTgiLCJBIjoyNTUsIlIiOjkxLCJHIjoxNTUsIkIiOjIxM319LCJJc1Zpc2libGUiOnRydWUsIldpZHRoIjowLjAsIkhlaWdodCI6MTIuMCwiQm9yZGVyU3R5bGUiOnsiJGlkIjoiNDE5IiwiTGluZUNvbG9yIjp7IiRpZCI6IjQyMCIsIiR0eXBlIjoiTkxSRS5Db21tb24uRG9tLlNvbGlkQ29sb3JCcnVzaCwgTkxSRS5Db21tb24iLCJDb2xvciI6eyIkaWQiOiI0MjEiLCJBIjoyNTUsIlIiOjI1NSwiRyI6MCwiQiI6MH19LCJMaW5lV2VpZ2h0IjowLjAsIkxpbmVUeXBlIjowLCJQYXJlbnRTdHlsZSI6bnVsbH0sIlBhcmVudFN0eWxlIjp7IiRyZWYiOiIxMDMifX0sIlRpdGxlU3R5bGUiOnsiJGlkIjoiNDIyIiwiRm9udFNldHRpbmdzIjp7IiRpZCI6IjQyMyIsIkZvbnRTaXplIjo4LCJGb250TmFtZSI6IkNhbGlicmkiLCJJc0JvbGQiOmZhbHNlLCJJc0l0YWxpYyI6ZmFsc2UsIklzVW5kZXJsaW5lZCI6ZmFsc2UsIlBhcmVudFN0eWxlIjp7IiRyZWYiOiIxMTIifX0sIkF1dG9TaXplIjoyLCJGb3JlZ3JvdW5kIjp7IiRpZCI6IjQyNCIsIkNvbG9yIjp7IiRpZCI6IjQyNSIsIkEiOjI1NSwiUiI6MjU1LCJHIjoyNTUsIkIiOjI1NX19LCJNYXhXaWR0aCI6MzUuMjUsIk1heEhlaWdodCI6IkluZmluaXR5IiwiU21hcnRGb3JlZ3JvdW5kSXNBY3RpdmUiOmZhbHNlLCJIb3Jpem9udGFsQWxpZ25tZW50IjoyLCJWZXJ0aWNhbEFsaWdubWVudCI6MCwiU21hcnRGb3JlZ3JvdW5kIjpudWxsLCJNYXJnaW4iOnsiJHJlZiI6IjExNSJ9LCJQYWRkaW5nIjp7IiRyZWYiOiIxMTYifSwiQmFja2dyb3VuZCI6eyIkcmVmIjoiMTE3In0sIklzVmlzaWJsZSI6dHJ1ZSwiV2lkdGgiOjAuMCwiSGVpZ2h0IjowLjAsIkJvcmRlclN0eWxlIjp7IiRpZCI6IjQyNiIsIkxpbmVDb2xvciI6bnVsbCwiTGluZVdlaWdodCI6MC4wLCJMaW5lVHlwZSI6MCwiUGFyZW50U3R5bGUiOm51bGx9LCJQYXJlbnRTdHlsZSI6eyIkcmVmIjoiMTExIn19LCJEYXRlU3R5bGUiOnsiJGlkIjoiNDI3IiwiRm9udFNldHRpbmdzIjp7IiRpZCI6IjQyOCIsIkZvbnRTaXplIjo4LCJGb250TmFtZSI6IkNhbGlicmkiLCJJc0JvbGQiOmZhbHNlLCJJc0l0YWxpYyI6ZmFsc2UsIklzVW5kZXJsaW5lZCI6ZmFsc2UsIlBhcmVudFN0eWxlIjp7IiRyZWYiOiIxMTkifX0sIkF1dG9TaXplIjowLCJGb3JlZ3JvdW5kIjp7IiRpZCI6IjQyOSIsIkNvbG9yIjp7IiRpZCI6IjQzMCIsIkEiOjI1NSwiUiI6MTkxLCJHIjoxOTEsIkIiOjE5MX19LCJNYXhXaWR0aCI6MjAwLjAsIk1heEhlaWdodCI6IkluZmluaXR5IiwiU21hcnRGb3JlZ3JvdW5kSXNBY3RpdmUiOmZhbHNlLCJIb3Jpem9udGFsQWxpZ25tZW50IjowLCJWZXJ0aWNhbEFsaWdubWVudCI6MCwiU21hcnRGb3JlZ3JvdW5kIjpudWxsLCJNYXJnaW4iOnsiJHJlZiI6IjEyMiJ9LCJQYWRkaW5nIjp7IiRyZWYiOiIxMjMifSwiQmFja2dyb3VuZCI6eyIkcmVmIjoiMTI0In0sIklzVmlzaWJsZSI6dHJ1ZSwiV2lkdGgiOjAuMCwiSGVpZ2h0IjowLjAsIkJvcmRlclN0eWxlIjp7IiRpZCI6IjQzMSIsIkxpbmVDb2xvciI6bnVsbCwiTGluZVdlaWdodCI6MC4wLCJMaW5lVHlwZSI6MCwiUGFyZW50U3R5bGUiOm51bGx9LCJQYXJlbnRTdHlsZSI6eyIkcmVmIjoiMTE4In19LCJEYXRlRm9ybWF0Ijp7IiRyZWYiOiIxMjUifSwiSXNWaXNpYmxlIjp0cnVlLCJQYXJlbnRTdHlsZSI6eyIkcmVmIjoiODIifX0sIkluZGV4IjoxMywiU21hcnREdXJhdGlvbkFjdGl2YXRlZCI6ZmFsc2UsIkRhdGVGb3JtYXQiOnsiJHJlZiI6IjEyNSJ9LCJJZCI6IjJmZGFkNDBkLWZkMTQtNDY3Yi05M2QwLWE3NTkyOTZmMjUxYSIsIkltcG9ydElkIjpudWxsLCJUaXRsZSI6IlN1Yi10YXNrIDMiLCJOb3RlIjpudWxsLCJIeXBlcmxpbmsiOm51bGwsIklzQ2hhbmdlZCI6ZmFsc2UsIklzTmV3Ijp0cnVlfSx7IiRpZCI6IjQzMiIsIkdyb3VwTmFtZSI6IjNmMDg1NTZlLTI4NDAtNDczNi05MWY0LWZjODBmZmY2OTUzYiIsIlN0YXJ0RGF0ZSI6IjIwMTctMDYtMTdUMDA6MDA6MDBaIiwiRW5kRGF0ZSI6IjIwMTctMDYtMTdUMjM6NTk6MDAiLCJQZXJjZW50YWdlQ29tcGxldGUiOm51bGwsIlN0eWxlIjp7IiRpZCI6IjQzMyIsIlNoYXBlIjo0LCJTaGFwZVRoaWNrbmVzcyI6MywiRHVyYXRpb25Gb3JtYXQiOjAsIkluY2x1ZGVOb25Xb3JraW5nRGF5c0luRHVyYXRpb24iOmZhbHNlLCJQZXJjZW50YWdlQ29tcGxldGVTdHlsZSI6eyIkaWQiOiI0MzQiLCJGb250U2V0dGluZ3MiOnsiJGlkIjoiNDM1IiwiRm9udFNpemUiOjEwLCJGb250TmFtZSI6IkNhbGlicmkiLCJJc0JvbGQiOmZhbHNlLCJJc0l0YWxpYyI6ZmFsc2UsIklzVW5kZXJsaW5lZCI6ZmFsc2UsIlBhcmVudFN0eWxlIjp7IiRyZWYiOiI4NCJ9fSwiQXV0b1NpemUiOjAsIkZvcmVncm91bmQiOnsiJHJlZiI6Ijg1In0sIk1heFdpZHRoIjoyMDAuMCwiTWF4SGVpZ2h0IjoiSW5maW5pdHkiLCJTbWFydEZvcmVncm91bmRJc0FjdGl2ZSI6ZmFsc2UsIkhvcml6b250YWxBbGlnbm1lbnQiOjAsIlZlcnRpY2FsQWxpZ25tZW50IjowLCJTbWFydEZvcmVncm91bmQiOm51bGwsIk1hcmdpbiI6eyIkcmVmIjoiODcifSwiUGFkZGluZyI6eyIkcmVmIjoiODgifSwiQmFja2dyb3VuZCI6eyIkcmVmIjoiODkifSwiSXNWaXNpYmxlIjp0cnVlLCJXaWR0aCI6MC4wLCJIZWlnaHQiOjAuMCwiQm9yZGVyU3R5bGUiOnsiJGlkIjoiNDM2IiwiTGluZUNvbG9yIjpudWxsLCJMaW5lV2VpZ2h0IjowLjAsIkxpbmVUeXBlIjowLCJQYXJlbnRTdHlsZSI6bnVsbH0sIlBhcmVudFN0eWxlIjp7IiRyZWYiOiI4MyJ9fSwiRHVyYXRpb25TdHlsZSI6eyIkaWQiOiI0MzciLCJGb250U2V0dGluZ3MiOnsiJGlkIjoiNDM4IiwiRm9udFNpemUiOjEwLCJGb250TmFtZSI6IkNhbGlicmkiLCJJc0JvbGQiOmZhbHNlLCJJc0l0YWxpYyI6ZmFsc2UsIklzVW5kZXJsaW5lZCI6ZmFsc2UsIlBhcmVudFN0eWxlIjp7IiRyZWYiOiI5MSJ9fSwiQXV0b1NpemUiOjAsIkZvcmVncm91bmQiOnsiJHJlZiI6IjkyIn0sIk1heFdpZHRoIjoyMDAuMCwiTWF4SGVpZ2h0IjoiSW5maW5pdHkiLCJTbWFydEZvcmVncm91bmRJc0FjdGl2ZSI6ZmFsc2UsIkhvcml6b250YWxBbGlnbm1lbnQiOjAsIlZlcnRpY2FsQWxpZ25tZW50IjowLCJTbWFydEZvcmVncm91bmQiOm51bGwsIk1hcmdpbiI6eyIkcmVmIjoiOTQifSwiUGFkZGluZyI6eyIkcmVmIjoiOTUifSwiQmFja2dyb3VuZCI6eyIkcmVmIjoiOTYifSwiSXNWaXNpYmxlIjp0cnVlLCJXaWR0aCI6MC4wLCJIZWlnaHQiOjAuMCwiQm9yZGVyU3R5bGUiOnsiJGlkIjoiNDM5IiwiTGluZUNvbG9yIjpudWxsLCJMaW5lV2VpZ2h0IjowLjAsIkxpbmVUeXBlIjowLCJQYXJlbnRTdHlsZSI6bnVsbH0sIlBhcmVudFN0eWxlIjp7IiRyZWYiOiI5MCJ9fSwiSG9yaXpvbnRhbENvbm5lY3RvclN0eWxlIjp7IiRpZCI6IjQ0MCIsIkxpbmVDb2xvciI6eyIkcmVmIjoiOTgifSwiTGluZVdlaWdodCI6MC4wLCJMaW5lVHlwZSI6MCwiUGFyZW50U3R5bGUiOnsiJHJlZiI6Ijk3In19LCJWZXJ0aWNhbENvbm5lY3RvclN0eWxlIjp7IiRpZCI6IjQ0MSIsIkxpbmVDb2xvciI6eyIkcmVmIjoiMTAxIn0sIkxpbmVXZWlnaHQiOjAuMCwiTGluZVR5cGUiOjAsIlBhcmVudFN0eWxlIjp7IiRyZWYiOiIxMDAifX0sIk1hcmdpbiI6bnVsbCwiU3RhcnREYXRlUG9zaXRpb24iOjYsIkVuZERhdGVQb3NpdGlvbiI6NiwiRGF0ZUlzVmlzaWJsZSI6ZmFsc2UsIlRpdGxlUG9zaXRpb24iOjQsIkR1cmF0aW9uUG9zaXRpb24iOjYsIlBlcmNlbnRhZ2VDb21wbGV0ZWRQb3NpdGlvbiI6MiwiU3BhY2luZyI6MTAsIklzQmVsb3dUaW1lYmFuZCI6ZmFsc2UsIlBlcmNlbnRhZ2VDb21wbGV0ZVNoYXBlT3BhY2l0eSI6MzUsIlNoYXBlU3R5bGUiOnsiJGlkIjoiNDQyIiwiTWFyZ2luIjp7IiRyZWYiOiIxMDQifSwiUGFkZGluZyI6eyIkaWQiOiI0NDMiLCJUb3AiOjAsIkxlZnQiOjAsIlJpZ2h0IjoyLCJCb3R0b20iOjB9LCJCYWNrZ3JvdW5kIjp7IiRpZCI6IjQ0NCIsIkNvbG9yIjp7IiRpZCI6IjQ0NSIsIkEiOjI1NSwiUiI6MTk3LCJHIjo5MCwiQiI6MTd9fSwiSXNWaXNpYmxlIjp0cnVlLCJXaWR0aCI6MC4wLCJIZWlnaHQiOjEyLjAsIkJvcmRlclN0eWxlIjp7IiRpZCI6IjQ0NiIsIkxpbmVDb2xvciI6eyIkaWQiOiI0NDciLCIkdHlwZSI6Ik5MUkUuQ29tbW9uLkRvbS5Tb2xpZENvbG9yQnJ1c2gsIE5MUkUuQ29tbW9uIiwiQ29sb3IiOnsiJGlkIjoiNDQ4IiwiQSI6MjU1LCJSIjoyNTUsIkciOjAsIkIiOjB9fSwiTGluZVdlaWdodCI6MC4wLCJMaW5lVHlwZSI6MCwiUGFyZW50U3R5bGUiOm51bGx9LCJQYXJlbnRTdHlsZSI6eyIkcmVmIjoiMTAzIn19LCJUaXRsZVN0eWxlIjp7IiRpZCI6IjQ0OSIsIkZvbnRTZXR0aW5ncyI6eyIkaWQiOiI0NTAiLCJGb250U2l6ZSI6OCwiRm9udE5hbWUiOiJDYWxpYnJpIiwiSXNCb2xkIjpmYWxzZSwiSXNJdGFsaWMiOmZhbHNlLCJJc1VuZGVybGluZWQiOmZhbHNlLCJQYXJlbnRTdHlsZSI6eyIkcmVmIjoiMTEyIn19LCJBdXRvU2l6ZSI6MiwiRm9yZWdyb3VuZCI6eyIkaWQiOiI0NTEiLCJDb2xvciI6eyIkaWQiOiI0NTIiLCJBIjoyNTUsIlIiOjExNSwiRyI6MTE1LCJCIjoxMTV9fSwiTWF4V2lkdGgiOjg2LjI1LCJNYXhIZWlnaHQiOiJJbmZpbml0eSIsIlNtYXJ0Rm9yZWdyb3VuZElzQWN0aXZlIjpmYWxzZSwiSG9yaXpvbnRhbEFsaWdubWVudCI6MiwiVmVydGljYWxBbGlnbm1lbnQiOjAsIlNtYXJ0Rm9yZWdyb3VuZCI6bnVsbCwiTWFyZ2luIjp7IiRyZWYiOiIxMTUifSwiUGFkZGluZyI6eyIkcmVmIjoiMTE2In0sIkJhY2tncm91bmQiOnsiJHJlZiI6IjExNyJ9LCJJc1Zpc2libGUiOnRydWUsIldpZHRoIjowLjAsIkhlaWdodCI6MC4wLCJCb3JkZXJTdHlsZSI6eyIkaWQiOiI0NTMiLCJMaW5lQ29sb3IiOm51bGwsIkxpbmVXZWlnaHQiOjAuMCwiTGluZVR5cGUiOjAsIlBhcmVudFN0eWxlIjpudWxsfSwiUGFyZW50U3R5bGUiOnsiJHJlZiI6IjExMSJ9fSwiRGF0ZVN0eWxlIjp7IiRpZCI6IjQ1NCIsIkZvbnRTZXR0aW5ncyI6eyIkaWQiOiI0NTUiLCJGb250U2l6ZSI6OCwiRm9udE5hbWUiOiJDYWxpYnJpIiwiSXNCb2xkIjpmYWxzZSwiSXNJdGFsaWMiOmZhbHNlLCJJc1VuZGVybGluZWQiOmZhbHNlLCJQYXJlbnRTdHlsZSI6eyIkcmVmIjoiMTE5In19LCJBdXRvU2l6ZSI6MCwiRm9yZWdyb3VuZCI6eyIkaWQiOiI0NTYiLCJDb2xvciI6eyIkaWQiOiI0NTciLCJBIjoyNTUsIlIiOjE5MSwiRyI6MTkxLCJCIjoxOTF9fSwiTWF4V2lkdGgiOjIwMC4wLCJNYXhIZWlnaHQiOiJJbmZpbml0eSIsIlNtYXJ0Rm9yZWdyb3VuZElzQWN0aXZlIjpmYWxzZSwiSG9yaXpvbnRhbEFsaWdubWVudCI6MCwiVmVydGljYWxBbGlnbm1lbnQiOjAsIlNtYXJ0Rm9yZWdyb3VuZCI6bnVsbCwiTWFyZ2luIjp7IiRyZWYiOiIxMjIifSwiUGFkZGluZyI6eyIkcmVmIjoiMTIzIn0sIkJhY2tncm91bmQiOnsiJHJlZiI6IjEyNCJ9LCJJc1Zpc2libGUiOnRydWUsIldpZHRoIjowLjAsIkhlaWdodCI6MC4wLCJCb3JkZXJTdHlsZSI6eyIkaWQiOiI0NTgiLCJMaW5lQ29sb3IiOm51bGwsIkxpbmVXZWlnaHQiOjAuMCwiTGluZVR5cGUiOjAsIlBhcmVudFN0eWxlIjpudWxsfSwiUGFyZW50U3R5bGUiOnsiJHJlZiI6IjExOCJ9fSwiRGF0ZUZvcm1hdCI6eyIkcmVmIjoiMTI1In0sIklzVmlzaWJsZSI6dHJ1ZSwiUGFyZW50U3R5bGUiOnsiJHJlZiI6IjgyIn19LCJJbmRleCI6MTQsIlNtYXJ0RHVyYXRpb25BY3RpdmF0ZWQiOmZhbHNlLCJEYXRlRm9ybWF0Ijp7IiRyZWYiOiIxMjUifSwiSWQiOiJhYzc3YmMxYi02MTU0LTQ2ODMtOWUwZS1iYTYzYzhkMTZhNzEiLCJJbXBvcnRJZCI6bnVsbCwiVGl0bGUiOiJTdWItdGFzayA0IC0gemVybyBkdXJhdGlvbiIsIk5vdGUiOm51bGwsIkh5cGVybGluayI6bnVsbCwiSXNDaGFuZ2VkIjpmYWxzZSwiSXNOZXciOnRydWV9LHsiJGlkIjoiNDU5IiwiR3JvdXBOYW1lIjpudWxsLCJTdGFydERhdGUiOiIyMDE3LTA2LTE4VDAwOjAwOjAwWiIsIkVuZERhdGUiOiIyMDE3LTA3LTAzVDIzOjU5OjAwWiIsIlBlcmNlbnRhZ2VDb21wbGV0ZSI6MTUuMCwiU3R5bGUiOnsiJGlkIjoiNDYwIiwiU2hhcGUiOjYsIlNoYXBlVGhpY2tuZXNzIjozLCJEdXJhdGlvbkZvcm1hdCI6MCwiSW5jbHVkZU5vbldvcmtpbmdEYXlzSW5EdXJhdGlvbiI6ZmFsc2UsIlBlcmNlbnRhZ2VDb21wbGV0ZVN0eWxlIjp7IiRpZCI6IjQ2MSIsIkZvbnRTZXR0aW5ncyI6eyIkaWQiOiI0NjIiLCJGb250U2l6ZSI6MTAsIkZvbnROYW1lIjoiQ2FsaWJyaSIsIklzQm9sZCI6ZmFsc2UsIklzSXRhbGljIjpmYWxzZSwiSXNVbmRlcmxpbmVkIjpmYWxzZSwiUGFyZW50U3R5bGUiOnsiJHJlZiI6Ijg0In19LCJBdXRvU2l6ZSI6MCwiRm9yZWdyb3VuZCI6eyIkcmVmIjoiODUifSwiTWF4V2lkdGgiOjIwMC4wLCJNYXhIZWlnaHQiOiJJbmZpbml0eSIsIlNtYXJ0Rm9yZWdyb3VuZElzQWN0aXZlIjpmYWxzZSwiSG9yaXpvbnRhbEFsaWdubWVudCI6MCwiVmVydGljYWxBbGlnbm1lbnQiOjAsIlNtYXJ0Rm9yZWdyb3VuZCI6bnVsbCwiTWFyZ2luIjp7IiRyZWYiOiI4NyJ9LCJQYWRkaW5nIjp7IiRyZWYiOiI4OCJ9LCJCYWNrZ3JvdW5kIjp7IiRyZWYiOiI4OSJ9LCJJc1Zpc2libGUiOnRydWUsIldpZHRoIjowLjAsIkhlaWdodCI6MC4wLCJCb3JkZXJTdHlsZSI6eyIkaWQiOiI0NjMiLCJMaW5lQ29sb3IiOm51bGwsIkxpbmVXZWlnaHQiOjAuMCwiTGluZVR5cGUiOjAsIlBhcmVudFN0eWxlIjpudWxsfSwiUGFyZW50U3R5bGUiOnsiJHJlZiI6IjgzIn19LCJEdXJhdGlvblN0eWxlIjp7IiRpZCI6IjQ2NCIsIkZvbnRTZXR0aW5ncyI6eyIkaWQiOiI0NjUiLCJGb250U2l6ZSI6MTAsIkZvbnROYW1lIjoiQ2FsaWJyaSIsIklzQm9sZCI6ZmFsc2UsIklzSXRhbGljIjpmYWxzZSwiSXNVbmRlcmxpbmVkIjpmYWxzZSwiUGFyZW50U3R5bGUiOnsiJHJlZiI6IjkxIn19LCJBdXRvU2l6ZSI6MCwiRm9yZWdyb3VuZCI6eyIkcmVmIjoiOTIifSwiTWF4V2lkdGgiOjIwMC4wLCJNYXhIZWlnaHQiOiJJbmZpbml0eSIsIlNtYXJ0Rm9yZWdyb3VuZElzQWN0aXZlIjpmYWxzZSwiSG9yaXpvbnRhbEFsaWdubWVudCI6MCwiVmVydGljYWxBbGlnbm1lbnQiOjAsIlNtYXJ0Rm9yZWdyb3VuZCI6bnVsbCwiTWFyZ2luIjp7IiRyZWYiOiI5NCJ9LCJQYWRkaW5nIjp7IiRyZWYiOiI5NSJ9LCJCYWNrZ3JvdW5kIjp7IiRyZWYiOiI5NiJ9LCJJc1Zpc2libGUiOnRydWUsIldpZHRoIjowLjAsIkhlaWdodCI6MC4wLCJCb3JkZXJTdHlsZSI6eyIkaWQiOiI0NjYiLCJMaW5lQ29sb3IiOm51bGwsIkxpbmVXZWlnaHQiOjAuMCwiTGluZVR5cGUiOjAsIlBhcmVudFN0eWxlIjpudWxsfSwiUGFyZW50U3R5bGUiOnsiJHJlZiI6IjkwIn19LCJIb3Jpem9udGFsQ29ubmVjdG9yU3R5bGUiOnsiJGlkIjoiNDY3IiwiTGluZUNvbG9yIjp7IiRyZWYiOiI5OCJ9LCJMaW5lV2VpZ2h0IjowLjAsIkxpbmVUeXBlIjowLCJQYXJlbnRTdHlsZSI6eyIkcmVmIjoiOTcifX0sIlZlcnRpY2FsQ29ubmVjdG9yU3R5bGUiOnsiJGlkIjoiNDY4IiwiTGluZUNvbG9yIjp7IiRpZCI6IjQ2OSIsIiR0eXBlIjoiTkxSRS5Db21tb24uRG9tLlNvbGlkQ29sb3JCcnVzaCwgTkxSRS5Db21tb24iLCJDb2xvciI6eyIkaWQiOiI0NzAiLCJBIjoyNTUsIlIiOjE3OCwiRyI6MTQsIkIiOjE4fX0sIkxpbmVXZWlnaHQiOjEuMCwiTGluZVR5cGUiOjAsIlBhcmVudFN0eWxlIjp7IiRyZWYiOiIxMDAifX0sIk1hcmdpbiI6bnVsbCwiU3RhcnREYXRlUG9zaXRpb24iOjQsIkVuZERhdGVQb3NpdGlvbiI6NCwiRGF0ZUlzVmlzaWJsZSI6dHJ1ZSwiVGl0bGVQb3NpdGlvbiI6MywiRHVyYXRpb25Qb3NpdGlvbiI6NiwiUGVyY2VudGFnZUNvbXBsZXRlZFBvc2l0aW9uIjo2LCJTcGFjaW5nIjoxMCwiSXNCZWxvd1RpbWViYW5kIjpmYWxzZSwiUGVyY2VudGFnZUNvbXBsZXRlU2hhcGVPcGFjaXR5IjozNSwiU2hhcGVTdHlsZSI6eyIkaWQiOiI0NzEiLCJNYXJnaW4iOnsiJHJlZiI6IjEwNCJ9LCJQYWRkaW5nIjp7IiRpZCI6IjQ3MiIsIlRvcCI6MywiTGVmdCI6MCwiUmlnaHQiOjAsIkJvdHRvbSI6NH0sIkJhY2tncm91bmQiOnsiJGlkIjoiNDczIiwiQ29sb3IiOnsiJGlkIjoiNDc0IiwiQSI6MjU1LCJSIjoyMTMsIkciOjE3LCJCIjoyMn19LCJJc1Zpc2libGUiOnRydWUsIldpZHRoIjowLjAsIkhlaWdodCI6MTYuNSwiQm9yZGVyU3R5bGUiOnsiJGlkIjoiNDc1IiwiTGluZUNvbG9yIjp7IiRpZCI6IjQ3NiIsIiR0eXBlIjoiTkxSRS5Db21tb24uRG9tLlNvbGlkQ29sb3JCcnVzaCwgTkxSRS5Db21tb24iLCJDb2xvciI6eyIkaWQiOiI0NzciLCJBIjoyNTUsIlIiOjI1NSwiRyI6MCwiQiI6MH19LCJMaW5lV2VpZ2h0IjowLjAsIkxpbmVUeXBlIjowLCJQYXJlbnRTdHlsZSI6bnVsbH0sIlBhcmVudFN0eWxlIjp7IiRyZWYiOiIxMDMifX0sIlRpdGxlU3R5bGUiOnsiJGlkIjoiNDc4IiwiRm9udFNldHRpbmdzIjp7IiRpZCI6IjQ3OSIsIkZvbnRTaXplIjo4LCJGb250TmFtZSI6IkNhbGlicmkiLCJJc0JvbGQiOnRydWUsIklzSXRhbGljIjpmYWxzZSwiSXNVbmRlcmxpbmVkIjpmYWxzZSwiUGFyZW50U3R5bGUiOnsiJHJlZiI6IjExMiJ9fSwiQXV0b1NpemUiOjIsIkZvcmVncm91bmQiOnsiJGlkIjoiNDgwIiwiQ29sb3IiOnsiJGlkIjoiNDgxIiwiQSI6MjU1LCJSIjowLCJHIjowLCJCIjowfX0sIk1heFdpZHRoIjozNi4wLCJNYXhIZWlnaHQiOiJJbmZpbml0eSIsIlNtYXJ0Rm9yZWdyb3VuZElzQWN0aXZlIjpmYWxzZSwiSG9yaXpvbnRhbEFsaWdubWVudCI6MiwiVmVydGljYWxBbGlnbm1lbnQiOjAsIlNtYXJ0Rm9yZWdyb3VuZCI6bnVsbCwiTWFyZ2luIjp7IiRyZWYiOiIxMTUifSwiUGFkZGluZyI6eyIkcmVmIjoiMTE2In0sIkJhY2tncm91bmQiOnsiJHJlZiI6IjExNyJ9LCJJc1Zpc2libGUiOnRydWUsIldpZHRoIjowLjAsIkhlaWdodCI6MC4wLCJCb3JkZXJTdHlsZSI6eyIkaWQiOiI0ODIiLCJMaW5lQ29sb3IiOm51bGwsIkxpbmVXZWlnaHQiOjAuMCwiTGluZVR5cGUiOjAsIlBhcmVudFN0eWxlIjpudWxsfSwiUGFyZW50U3R5bGUiOnsiJHJlZiI6IjExMSJ9fSwiRGF0ZVN0eWxlIjp7IiRpZCI6IjQ4MyIsIkZvbnRTZXR0aW5ncyI6eyIkaWQiOiI0ODQiLCJGb250U2l6ZSI6NywiRm9udE5hbWUiOiJDYWxpYnJpIiwiSXNCb2xkIjp0cnVlLCJJc0l0YWxpYyI6ZmFsc2UsIklzVW5kZXJsaW5lZCI6ZmFsc2UsIlBhcmVudFN0eWxlIjp7IiRyZWYiOiIxMTkifX0sIkF1dG9TaXplIjoyLCJGb3JlZ3JvdW5kIjp7IiRpZCI6IjQ4NSIsIkNvbG9yIjp7IiRpZCI6IjQ4NiIsIkEiOjI1NSwiUiI6MTc4LCJHIjoxNCwiQiI6MTh9fSwiTWF4V2lkdGgiOjM5Ljc1LCJNYXhIZWlnaHQiOiJJbmZpbml0eSIsIlNtYXJ0Rm9yZWdyb3VuZElzQWN0aXZlIjpmYWxzZSwiSG9yaXpvbnRhbEFsaWdubWVudCI6MCwiVmVydGljYWxBbGlnbm1lbnQiOjAsIlNtYXJ0Rm9yZWdyb3VuZCI6bnVsbCwiTWFyZ2luIjp7IiRyZWYiOiIxMjIifSwiUGFkZGluZyI6eyIkcmVmIjoiMTIzIn0sIkJhY2tncm91bmQiOnsiJHJlZiI6IjEyNCJ9LCJJc1Zpc2libGUiOnRydWUsIldpZHRoIjowLjAsIkhlaWdodCI6MC4wLCJCb3JkZXJTdHlsZSI6eyIkaWQiOiI0ODciLCJMaW5lQ29sb3IiOm51bGwsIkxpbmVXZWlnaHQiOjAuMCwiTGluZVR5cGUiOjAsIlBhcmVudFN0eWxlIjpudWxsfSwiUGFyZW50U3R5bGUiOnsiJHJlZiI6IjExOCJ9fSwiRGF0ZUZvcm1hdCI6eyIkaWQiOiI0ODgiLCJGb3JtYXRTdHJpbmciOiJNTU0gZCIsIlNlcGFyYXRvciI6Ii8iLCJVc2VJbnRlcm5hdGlvbmFsRGF0ZUZvcm1hdCI6ZmFsc2UsIkRhdGVJc1Zpc2libGUiOnRydWUsIlRpbWVJc1Zpc2libGUiOmZhbHNlLCJIb3VyRGlnaXRzIjoxLCJBbVBtRGVzaWduYXRvciI6MiwiVHJpbTAwTWludXRlcyI6ZmFsc2UsIkxhc3RLbm93blZpc2liaWxpdHlTdGF0ZSI6bnVsbH0sIklzVmlzaWJsZSI6dHJ1ZSwiUGFyZW50U3R5bGUiOnsiJHJlZiI6IjgyIn19LCJJbmRleCI6MTUsIlNtYXJ0RHVyYXRpb25BY3RpdmF0ZWQiOmZhbHNlLCJEYXRlRm9ybWF0Ijp7IiRyZWYiOiI0ODgifSwiSWQiOiJhMWZlMmRmMS1hZmI3LTRhMjQtYjQ4ZC1iOTViNmIzMzhiZjkiLCJJbXBvcnRJZCI6bnVsbCwiVGl0bGUiOiJTRUNUSU9OIDMiLCJOb3RlIjpudWxsLCJIeXBlcmxpbmsiOm51bGwsIklzQ2hhbmdlZCI6ZmFsc2UsIklzTmV3Ijp0cnVlfSx7IiRpZCI6IjQ4OSIsIkdyb3VwTmFtZSI6IjAxYzE2OTM3LTQyMDktNDUyNy04ZGM1LWY5NTJlY2YwNjJlYSIsIlN0YXJ0RGF0ZSI6IjIwMTctMDYtMThUMDA6MDA6MDBaIiwiRW5kRGF0ZSI6IjIwMTctMDYtMjNUMjM6NTk6MDAiLCJQZXJjZW50YWdlQ29tcGxldGUiOm51bGwsIlN0eWxlIjp7IiRpZCI6IjQ5MCIsIlNoYXBlIjo0LCJTaGFwZVRoaWNrbmVzcyI6MywiRHVyYXRpb25Gb3JtYXQiOjAsIkluY2x1ZGVOb25Xb3JraW5nRGF5c0luRHVyYXRpb24iOmZhbHNlLCJQZXJjZW50YWdlQ29tcGxldGVTdHlsZSI6eyIkaWQiOiI0OTEiLCJGb250U2V0dGluZ3MiOnsiJGlkIjoiNDkyIiwiRm9udFNpemUiOjEwLCJGb250TmFtZSI6IkNhbGlicmkiLCJJc0JvbGQiOmZhbHNlLCJJc0l0YWxpYyI6ZmFsc2UsIklzVW5kZXJsaW5lZCI6ZmFsc2UsIlBhcmVudFN0eWxlIjp7IiRyZWYiOiI4NCJ9fSwiQXV0b1NpemUiOjAsIkZvcmVncm91bmQiOnsiJHJlZiI6Ijg1In0sIk1heFdpZHRoIjoyMDAuMCwiTWF4SGVpZ2h0IjoiSW5maW5pdHkiLCJTbWFydEZvcmVncm91bmRJc0FjdGl2ZSI6ZmFsc2UsIkhvcml6b250YWxBbGlnbm1lbnQiOjAsIlZlcnRpY2FsQWxpZ25tZW50IjowLCJTbWFydEZvcmVncm91bmQiOm51bGwsIk1hcmdpbiI6eyIkcmVmIjoiODcifSwiUGFkZGluZyI6eyIkcmVmIjoiODgifSwiQmFja2dyb3VuZCI6eyIkcmVmIjoiODkifSwiSXNWaXNpYmxlIjp0cnVlLCJXaWR0aCI6MC4wLCJIZWlnaHQiOjAuMCwiQm9yZGVyU3R5bGUiOnsiJGlkIjoiNDkzIiwiTGluZUNvbG9yIjpudWxsLCJMaW5lV2VpZ2h0IjowLjAsIkxpbmVUeXBlIjowLCJQYXJlbnRTdHlsZSI6bnVsbH0sIlBhcmVudFN0eWxlIjp7IiRyZWYiOiI4MyJ9fSwiRHVyYXRpb25TdHlsZSI6eyIkaWQiOiI0OTQiLCJGb250U2V0dGluZ3MiOnsiJGlkIjoiNDk1IiwiRm9udFNpemUiOjEwLCJGb250TmFtZSI6IkNhbGlicmkiLCJJc0JvbGQiOmZhbHNlLCJJc0l0YWxpYyI6ZmFsc2UsIklzVW5kZXJsaW5lZCI6ZmFsc2UsIlBhcmVudFN0eWxlIjp7IiRyZWYiOiI5MSJ9fSwiQXV0b1NpemUiOjAsIkZvcmVncm91bmQiOnsiJHJlZiI6IjkyIn0sIk1heFdpZHRoIjoyMDAuMCwiTWF4SGVpZ2h0IjoiSW5maW5pdHkiLCJTbWFydEZvcmVncm91bmRJc0FjdGl2ZSI6ZmFsc2UsIkhvcml6b250YWxBbGlnbm1lbnQiOjAsIlZlcnRpY2FsQWxpZ25tZW50IjowLCJTbWFydEZvcmVncm91bmQiOm51bGwsIk1hcmdpbiI6eyIkcmVmIjoiOTQifSwiUGFkZGluZyI6eyIkcmVmIjoiOTUifSwiQmFja2dyb3VuZCI6eyIkcmVmIjoiOTYifSwiSXNWaXNpYmxlIjp0cnVlLCJXaWR0aCI6MC4wLCJIZWlnaHQiOjAuMCwiQm9yZGVyU3R5bGUiOnsiJGlkIjoiNDk2IiwiTGluZUNvbG9yIjpudWxsLCJMaW5lV2VpZ2h0IjowLjAsIkxpbmVUeXBlIjowLCJQYXJlbnRTdHlsZSI6bnVsbH0sIlBhcmVudFN0eWxlIjp7IiRyZWYiOiI5MCJ9fSwiSG9yaXpvbnRhbENvbm5lY3RvclN0eWxlIjp7IiRpZCI6IjQ5NyIsIkxpbmVDb2xvciI6eyIkcmVmIjoiOTgifSwiTGluZVdlaWdodCI6MC4wLCJMaW5lVHlwZSI6MCwiUGFyZW50U3R5bGUiOnsiJHJlZiI6Ijk3In19LCJWZXJ0aWNhbENvbm5lY3RvclN0eWxlIjp7IiRpZCI6IjQ5OCIsIkxpbmVDb2xvciI6eyIkcmVmIjoiMTAxIn0sIkxpbmVXZWlnaHQiOjAuMCwiTGluZVR5cGUiOjAsIlBhcmVudFN0eWxlIjp7IiRyZWYiOiIxMDAifX0sIk1hcmdpbiI6bnVsbCwiU3RhcnREYXRlUG9zaXRpb24iOjYsIkVuZERhdGVQb3NpdGlvbiI6NiwiRGF0ZUlzVmlzaWJsZSI6ZmFsc2UsIlRpdGxlUG9zaXRpb24iOjIsIkR1cmF0aW9uUG9zaXRpb24iOjYsIlBlcmNlbnRhZ2VDb21wbGV0ZWRQb3NpdGlvbiI6MiwiU3BhY2luZyI6MTAsIklzQmVsb3dUaW1lYmFuZCI6ZmFsc2UsIlBlcmNlbnRhZ2VDb21wbGV0ZVNoYXBlT3BhY2l0eSI6MzUsIlNoYXBlU3R5bGUiOnsiJGlkIjoiNDk5IiwiTWFyZ2luIjp7IiRyZWYiOiIxMDQifSwiUGFkZGluZyI6eyIkaWQiOiI1MDAiLCJUb3AiOjAsIkxlZnQiOjAsIlJpZ2h0IjoyLCJCb3R0b20iOjB9LCJCYWNrZ3JvdW5kIjp7IiRpZCI6IjUwMSIsIkNvbG9yIjp7IiRpZCI6IjUwMiIsIkEiOjI1NSwiUiI6NjgsIkciOjExNCwiQiI6MTk2fX0sIklzVmlzaWJsZSI6dHJ1ZSwiV2lkdGgiOjAuMCwiSGVpZ2h0IjoxMi4wLCJCb3JkZXJTdHlsZSI6eyIkaWQiOiI1MDMiLCJMaW5lQ29sb3IiOnsiJGlkIjoiNTA0IiwiJHR5cGUiOiJOTFJFLkNvbW1vbi5Eb20uU29saWRDb2xvckJydXNoLCBOTFJFLkNvbW1vbiIsIkNvbG9yIjp7IiRpZCI6IjUwNSIsIkEiOjI1NSwiUiI6MjU1LCJHIjowLCJCIjowfX0sIkxpbmVXZWlnaHQiOjAuMCwiTGluZVR5cGUiOjAsIlBhcmVudFN0eWxlIjpudWxsfSwiUGFyZW50U3R5bGUiOnsiJHJlZiI6IjEwMyJ9fSwiVGl0bGVTdHlsZSI6eyIkaWQiOiI1MDYiLCJGb250U2V0dGluZ3MiOnsiJGlkIjoiNTA3IiwiRm9udFNpemUiOjgsIkZvbnROYW1lIjoiQ2FsaWJyaSIsIklzQm9sZCI6ZmFsc2UsIklzSXRhbGljIjpmYWxzZSwiSXNVbmRlcmxpbmVkIjpmYWxzZSwiUGFyZW50U3R5bGUiOnsiJHJlZiI6IjExMiJ9fSwiQXV0b1NpemUiOjIsIkZvcmVncm91bmQiOnsiJGlkIjoiNTA4IiwiQ29sb3IiOnsiJGlkIjoiNTA5IiwiQSI6MjU1LCJSIjoyNTUsIkciOjI1NSwiQiI6MjU1fX0sIk1heFdpZHRoIjozNS4yNSwiTWF4SGVpZ2h0IjoiSW5maW5pdHkiLCJTbWFydEZvcmVncm91bmRJc0FjdGl2ZSI6ZmFsc2UsIkhvcml6b250YWxBbGlnbm1lbnQiOjIsIlZlcnRpY2FsQWxpZ25tZW50IjowLCJTbWFydEZvcmVncm91bmQiOm51bGwsIk1hcmdpbiI6eyIkcmVmIjoiMTE1In0sIlBhZGRpbmciOnsiJHJlZiI6IjExNiJ9LCJCYWNrZ3JvdW5kIjp7IiRyZWYiOiIxMTcifSwiSXNWaXNpYmxlIjp0cnVlLCJXaWR0aCI6MC4wLCJIZWlnaHQiOjAuMCwiQm9yZGVyU3R5bGUiOnsiJGlkIjoiNTEwIiwiTGluZUNvbG9yIjpudWxsLCJMaW5lV2VpZ2h0IjowLjAsIkxpbmVUeXBlIjowLCJQYXJlbnRTdHlsZSI6bnVsbH0sIlBhcmVudFN0eWxlIjp7IiRyZWYiOiIxMTEifX0sIkRhdGVTdHlsZSI6eyIkaWQiOiI1MTEiLCJGb250U2V0dGluZ3MiOnsiJGlkIjoiNTEyIiwiRm9udFNpemUiOjgsIkZvbnROYW1lIjoiQ2FsaWJyaSIsIklzQm9sZCI6ZmFsc2UsIklzSXRhbGljIjpmYWxzZSwiSXNVbmRlcmxpbmVkIjpmYWxzZSwiUGFyZW50U3R5bGUiOnsiJHJlZiI6IjExOSJ9fSwiQXV0b1NpemUiOjAsIkZvcmVncm91bmQiOnsiJGlkIjoiNTEzIiwiQ29sb3IiOnsiJGlkIjoiNTE0IiwiQSI6MjU1LCJSIjoxOTEsIkciOjE5MSwiQiI6MTkxfX0sIk1heFdpZHRoIjoyMDAuMCwiTWF4SGVpZ2h0IjoiSW5maW5pdHkiLCJTbWFydEZvcmVncm91bmRJc0FjdGl2ZSI6ZmFsc2UsIkhvcml6b250YWxBbGlnbm1lbnQiOjAsIlZlcnRpY2FsQWxpZ25tZW50IjowLCJTbWFydEZvcmVncm91bmQiOm51bGwsIk1hcmdpbiI6eyIkcmVmIjoiMTIyIn0sIlBhZGRpbmciOnsiJHJlZiI6IjEyMyJ9LCJCYWNrZ3JvdW5kIjp7IiRyZWYiOiIxMjQifSwiSXNWaXNpYmxlIjp0cnVlLCJXaWR0aCI6MC4wLCJIZWlnaHQiOjAuMCwiQm9yZGVyU3R5bGUiOnsiJGlkIjoiNTE1IiwiTGluZUNvbG9yIjpudWxsLCJMaW5lV2VpZ2h0IjowLjAsIkxpbmVUeXBlIjowLCJQYXJlbnRTdHlsZSI6bnVsbH0sIlBhcmVudFN0eWxlIjp7IiRyZWYiOiIxMTgifX0sIkRhdGVGb3JtYXQiOnsiJHJlZiI6IjEyNSJ9LCJJc1Zpc2libGUiOnRydWUsIlBhcmVudFN0eWxlIjp7IiRyZWYiOiI4MiJ9fSwiSW5kZXgiOjE2LCJTbWFydER1cmF0aW9uQWN0aXZhdGVkIjpmYWxzZSwiRGF0ZUZvcm1hdCI6eyIkcmVmIjoiMTI1In0sIklkIjoiYjI1MjhlMjUtZmI1Zi00MDE5LWEwMmItMDI5ZDdiMjNiODYyIiwiSW1wb3J0SWQiOm51bGwsIlRpdGxlIjoiU3ViLXRhc2sgMSIsIk5vdGUiOm51bGwsIkh5cGVybGluayI6bnVsbCwiSXNDaGFuZ2VkIjpmYWxzZSwiSXNOZXciOnRydWV9LHsiJGlkIjoiNTE2IiwiR3JvdXBOYW1lIjoiMDFjMTY5MzctNDIwOS00NTI3LThkYzUtZjk1MmVjZjA2MmVhIiwiU3RhcnREYXRlIjoiMjAxNy0wNi0yNFQwMDowMDowMFoiLCJFbmREYXRlIjoiMjAxNy0wNi0yOVQyMzo1OTowMFoiLCJQZXJjZW50YWdlQ29tcGxldGUiOm51bGwsIlN0eWxlIjp7IiRpZCI6IjUxNyIsIlNoYXBlIjo0LCJTaGFwZVRoaWNrbmVzcyI6MywiRHVyYXRpb25Gb3JtYXQiOjAsIkluY2x1ZGVOb25Xb3JraW5nRGF5c0luRHVyYXRpb24iOmZhbHNlLCJQZXJjZW50YWdlQ29tcGxldGVTdHlsZSI6eyIkaWQiOiI1MTgiLCJGb250U2V0dGluZ3MiOnsiJGlkIjoiNTE5IiwiRm9udFNpemUiOjEwLCJGb250TmFtZSI6IkNhbGlicmkiLCJJc0JvbGQiOmZhbHNlLCJJc0l0YWxpYyI6ZmFsc2UsIklzVW5kZXJsaW5lZCI6ZmFsc2UsIlBhcmVudFN0eWxlIjp7IiRyZWYiOiI4NCJ9fSwiQXV0b1NpemUiOjAsIkZvcmVncm91bmQiOnsiJHJlZiI6Ijg1In0sIk1heFdpZHRoIjoyMDAuMCwiTWF4SGVpZ2h0IjoiSW5maW5pdHkiLCJTbWFydEZvcmVncm91bmRJc0FjdGl2ZSI6ZmFsc2UsIkhvcml6b250YWxBbGlnbm1lbnQiOjAsIlZlcnRpY2FsQWxpZ25tZW50IjowLCJTbWFydEZvcmVncm91bmQiOm51bGwsIk1hcmdpbiI6eyIkcmVmIjoiODcifSwiUGFkZGluZyI6eyIkcmVmIjoiODgifSwiQmFja2dyb3VuZCI6eyIkcmVmIjoiODkifSwiSXNWaXNpYmxlIjp0cnVlLCJXaWR0aCI6MC4wLCJIZWlnaHQiOjAuMCwiQm9yZGVyU3R5bGUiOnsiJGlkIjoiNTIwIiwiTGluZUNvbG9yIjpudWxsLCJMaW5lV2VpZ2h0IjowLjAsIkxpbmVUeXBlIjowLCJQYXJlbnRTdHlsZSI6bnVsbH0sIlBhcmVudFN0eWxlIjp7IiRyZWYiOiI4MyJ9fSwiRHVyYXRpb25TdHlsZSI6eyIkaWQiOiI1MjEiLCJGb250U2V0dGluZ3MiOnsiJGlkIjoiNTIyIiwiRm9udFNpemUiOjEwLCJGb250TmFtZSI6IkNhbGlicmkiLCJJc0JvbGQiOmZhbHNlLCJJc0l0YWxpYyI6ZmFsc2UsIklzVW5kZXJsaW5lZCI6ZmFsc2UsIlBhcmVudFN0eWxlIjp7IiRyZWYiOiI5MSJ9fSwiQXV0b1NpemUiOjAsIkZvcmVncm91bmQiOnsiJHJlZiI6IjkyIn0sIk1heFdpZHRoIjoyMDAuMCwiTWF4SGVpZ2h0IjoiSW5maW5pdHkiLCJTbWFydEZvcmVncm91bmRJc0FjdGl2ZSI6ZmFsc2UsIkhvcml6b250YWxBbGlnbm1lbnQiOjAsIlZlcnRpY2FsQWxpZ25tZW50IjowLCJTbWFydEZvcmVncm91bmQiOm51bGwsIk1hcmdpbiI6eyIkcmVmIjoiOTQifSwiUGFkZGluZyI6eyIkcmVmIjoiOTUifSwiQmFja2dyb3VuZCI6eyIkcmVmIjoiOTYifSwiSXNWaXNpYmxlIjp0cnVlLCJXaWR0aCI6MC4wLCJIZWlnaHQiOjAuMCwiQm9yZGVyU3R5bGUiOnsiJGlkIjoiNTIzIiwiTGluZUNvbG9yIjpudWxsLCJMaW5lV2VpZ2h0IjowLjAsIkxpbmVUeXBlIjowLCJQYXJlbnRTdHlsZSI6bnVsbH0sIlBhcmVudFN0eWxlIjp7IiRyZWYiOiI5MCJ9fSwiSG9yaXpvbnRhbENvbm5lY3RvclN0eWxlIjp7IiRpZCI6IjUyNCIsIkxpbmVDb2xvciI6eyIkcmVmIjoiOTgifSwiTGluZVdlaWdodCI6MC4wLCJMaW5lVHlwZSI6MCwiUGFyZW50U3R5bGUiOnsiJHJlZiI6Ijk3In19LCJWZXJ0aWNhbENvbm5lY3RvclN0eWxlIjp7IiRpZCI6IjUyNSIsIkxpbmVDb2xvciI6eyIkcmVmIjoiMTAxIn0sIkxpbmVXZWlnaHQiOjAuMCwiTGluZVR5cGUiOjAsIlBhcmVudFN0eWxlIjp7IiRyZWYiOiIxMDAifX0sIk1hcmdpbiI6bnVsbCwiU3RhcnREYXRlUG9zaXRpb24iOjYsIkVuZERhdGVQb3NpdGlvbiI6NiwiRGF0ZUlzVmlzaWJsZSI6ZmFsc2UsIlRpdGxlUG9zaXRpb24iOjIsIkR1cmF0aW9uUG9zaXRpb24iOjYsIlBlcmNlbnRhZ2VDb21wbGV0ZWRQb3NpdGlvbiI6MiwiU3BhY2luZyI6MTAsIklzQmVsb3dUaW1lYmFuZCI6ZmFsc2UsIlBlcmNlbnRhZ2VDb21wbGV0ZVNoYXBlT3BhY2l0eSI6MzUsIlNoYXBlU3R5bGUiOnsiJGlkIjoiNTI2IiwiTWFyZ2luIjp7IiRyZWYiOiIxMDQifSwiUGFkZGluZyI6eyIkaWQiOiI1MjciLCJUb3AiOjAsIkxlZnQiOjAsIlJpZ2h0IjoyLCJCb3R0b20iOjB9LCJCYWNrZ3JvdW5kIjp7IiRpZCI6IjUyOCIsIkNvbG9yIjp7IiRpZCI6IjUyOSIsIkEiOjI1NSwiUiI6ODQsIkciOjEzMCwiQiI6NTN9fSwiSXNWaXNpYmxlIjp0cnVlLCJXaWR0aCI6MC4wLCJIZWlnaHQiOjEyLjAsIkJvcmRlclN0eWxlIjp7IiRpZCI6IjUzMCIsIkxpbmVDb2xvciI6eyIkaWQiOiI1MzEiLCIkdHlwZSI6Ik5MUkUuQ29tbW9uLkRvbS5Tb2xpZENvbG9yQnJ1c2gsIE5MUkUuQ29tbW9uIiwiQ29sb3IiOnsiJGlkIjoiNTMyIiwiQSI6MjU1LCJSIjoyNTUsIkciOjAsIkIiOjB9fSwiTGluZVdlaWdodCI6MC4wLCJMaW5lVHlwZSI6MCwiUGFyZW50U3R5bGUiOm51bGx9LCJQYXJlbnRTdHlsZSI6eyIkcmVmIjoiMTAzIn19LCJUaXRsZVN0eWxlIjp7IiRpZCI6IjUzMyIsIkZvbnRTZXR0aW5ncyI6eyIkaWQiOiI1MzQiLCJGb250U2l6ZSI6OCwiRm9udE5hbWUiOiJDYWxpYnJpIiwiSXNCb2xkIjpmYWxzZSwiSXNJdGFsaWMiOmZhbHNlLCJJc1VuZGVybGluZWQiOmZhbHNlLCJQYXJlbnRTdHlsZSI6eyIkcmVmIjoiMTEyIn19LCJBdXRvU2l6ZSI6MiwiRm9yZWdyb3VuZCI6eyIkaWQiOiI1MzUiLCJDb2xvciI6eyIkaWQiOiI1MzYiLCJBIjoyNTUsIlIiOjI1NSwiRyI6MjU1LCJCIjoyNTV9fSwiTWF4V2lkdGgiOjM1LjI1LCJNYXhIZWlnaHQiOiJJbmZpbml0eSIsIlNtYXJ0Rm9yZWdyb3VuZElzQWN0aXZlIjpmYWxzZSwiSG9yaXpvbnRhbEFsaWdubWVudCI6MiwiVmVydGljYWxBbGlnbm1lbnQiOjAsIlNtYXJ0Rm9yZWdyb3VuZCI6bnVsbCwiTWFyZ2luIjp7IiRyZWYiOiIxMTUifSwiUGFkZGluZyI6eyIkcmVmIjoiMTE2In0sIkJhY2tncm91bmQiOnsiJHJlZiI6IjExNyJ9LCJJc1Zpc2libGUiOnRydWUsIldpZHRoIjowLjAsIkhlaWdodCI6MC4wLCJCb3JkZXJTdHlsZSI6eyIkaWQiOiI1MzciLCJMaW5lQ29sb3IiOm51bGwsIkxpbmVXZWlnaHQiOjAuMCwiTGluZVR5cGUiOjAsIlBhcmVudFN0eWxlIjpudWxsfSwiUGFyZW50U3R5bGUiOnsiJHJlZiI6IjExMSJ9fSwiRGF0ZVN0eWxlIjp7IiRpZCI6IjUzOCIsIkZvbnRTZXR0aW5ncyI6eyIkaWQiOiI1MzkiLCJGb250U2l6ZSI6OCwiRm9udE5hbWUiOiJDYWxpYnJpIiwiSXNCb2xkIjpmYWxzZSwiSXNJdGFsaWMiOmZhbHNlLCJJc1VuZGVybGluZWQiOmZhbHNlLCJQYXJlbnRTdHlsZSI6eyIkcmVmIjoiMTE5In19LCJBdXRvU2l6ZSI6MCwiRm9yZWdyb3VuZCI6eyIkaWQiOiI1NDAiLCJDb2xvciI6eyIkaWQiOiI1NDEiLCJBIjoyNTUsIlIiOjE5MSwiRyI6MTkxLCJCIjoxOTF9fSwiTWF4V2lkdGgiOjIwMC4wLCJNYXhIZWlnaHQiOiJJbmZpbml0eSIsIlNtYXJ0Rm9yZWdyb3VuZElzQWN0aXZlIjpmYWxzZSwiSG9yaXpvbnRhbEFsaWdubWVudCI6MCwiVmVydGljYWxBbGlnbm1lbnQiOjAsIlNtYXJ0Rm9yZWdyb3VuZCI6bnVsbCwiTWFyZ2luIjp7IiRyZWYiOiIxMjIifSwiUGFkZGluZyI6eyIkcmVmIjoiMTIzIn0sIkJhY2tncm91bmQiOnsiJHJlZiI6IjEyNCJ9LCJJc1Zpc2libGUiOnRydWUsIldpZHRoIjowLjAsIkhlaWdodCI6MC4wLCJCb3JkZXJTdHlsZSI6eyIkaWQiOiI1NDIiLCJMaW5lQ29sb3IiOm51bGwsIkxpbmVXZWlnaHQiOjAuMCwiTGluZVR5cGUiOjAsIlBhcmVudFN0eWxlIjpudWxsfSwiUGFyZW50U3R5bGUiOnsiJHJlZiI6IjExOCJ9fSwiRGF0ZUZvcm1hdCI6eyIkcmVmIjoiMTI1In0sIklzVmlzaWJsZSI6dHJ1ZSwiUGFyZW50U3R5bGUiOnsiJHJlZiI6IjgyIn19LCJJbmRleCI6MTcsIlNtYXJ0RHVyYXRpb25BY3RpdmF0ZWQiOmZhbHNlLCJEYXRlRm9ybWF0Ijp7IiRyZWYiOiIxMjUifSwiSWQiOiJhYzFlZjQxNC0wMjNiLTQ5OGEtYjQzOC0yODUwNjZkNzg5ZWYiLCJJbXBvcnRJZCI6bnVsbCwiVGl0bGUiOiJTdWItdGFzayAyIiwiTm90ZSI6bnVsbCwiSHlwZXJsaW5rIjpudWxsLCJJc0NoYW5nZWQiOmZhbHNlLCJJc05ldyI6dHJ1ZX0seyIkaWQiOiI1NDMiLCJHcm91cE5hbWUiOiIwMWMxNjkzNy00MjA5LTQ1MjctOGRjNS1mOTUyZWNmMDYyZWEiLCJTdGFydERhdGUiOiIyMDE3LTA2LTMwVDAwOjAwOjAwWiIsIkVuZERhdGUiOiIyMDE3LTA3LTAzVDIzOjU5OjAwIiwiUGVyY2VudGFnZUNvbXBsZXRlIjpudWxsLCJTdHlsZSI6eyIkaWQiOiI1NDQiLCJTaGFwZSI6NCwiU2hhcGVUaGlja25lc3MiOjMsIkR1cmF0aW9uRm9ybWF0IjowLCJJbmNsdWRlTm9uV29ya2luZ0RheXNJbkR1cmF0aW9uIjpmYWxzZSwiUGVyY2VudGFnZUNvbXBsZXRlU3R5bGUiOnsiJGlkIjoiNTQ1IiwiRm9udFNldHRpbmdzIjp7IiRpZCI6IjU0NiIsIkZvbnRTaXplIjoxMCwiRm9udE5hbWUiOiJDYWxpYnJpIiwiSXNCb2xkIjpmYWxzZSwiSXNJdGFsaWMiOmZhbHNlLCJJc1VuZGVybGluZWQiOmZhbHNlLCJQYXJlbnRTdHlsZSI6eyIkcmVmIjoiODQifX0sIkF1dG9TaXplIjowLCJGb3JlZ3JvdW5kIjp7IiRyZWYiOiI4NSJ9LCJNYXhXaWR0aCI6MjAwLjAsIk1heEhlaWdodCI6IkluZmluaXR5IiwiU21hcnRGb3JlZ3JvdW5kSXNBY3RpdmUiOmZhbHNlLCJIb3Jpem9udGFsQWxpZ25tZW50IjowLCJWZXJ0aWNhbEFsaWdubWVudCI6MCwiU21hcnRGb3JlZ3JvdW5kIjpudWxsLCJNYXJnaW4iOnsiJHJlZiI6Ijg3In0sIlBhZGRpbmciOnsiJHJlZiI6Ijg4In0sIkJhY2tncm91bmQiOnsiJHJlZiI6Ijg5In0sIklzVmlzaWJsZSI6dHJ1ZSwiV2lkdGgiOjAuMCwiSGVpZ2h0IjowLjAsIkJvcmRlclN0eWxlIjp7IiRpZCI6IjU0NyIsIkxpbmVDb2xvciI6bnVsbCwiTGluZVdlaWdodCI6MC4wLCJMaW5lVHlwZSI6MCwiUGFyZW50U3R5bGUiOm51bGx9LCJQYXJlbnRTdHlsZSI6eyIkcmVmIjoiODMifX0sIkR1cmF0aW9uU3R5bGUiOnsiJGlkIjoiNTQ4IiwiRm9udFNldHRpbmdzIjp7IiRpZCI6IjU0OSIsIkZvbnRTaXplIjoxMCwiRm9udE5hbWUiOiJDYWxpYnJpIiwiSXNCb2xkIjpmYWxzZSwiSXNJdGFsaWMiOmZhbHNlLCJJc1VuZGVybGluZWQiOmZhbHNlLCJQYXJlbnRTdHlsZSI6eyIkcmVmIjoiOTEifX0sIkF1dG9TaXplIjowLCJGb3JlZ3JvdW5kIjp7IiRyZWYiOiI5MiJ9LCJNYXhXaWR0aCI6MjAwLjAsIk1heEhlaWdodCI6IkluZmluaXR5IiwiU21hcnRGb3JlZ3JvdW5kSXNBY3RpdmUiOmZhbHNlLCJIb3Jpem9udGFsQWxpZ25tZW50IjowLCJWZXJ0aWNhbEFsaWdubWVudCI6MCwiU21hcnRGb3JlZ3JvdW5kIjpudWxsLCJNYXJnaW4iOnsiJHJlZiI6Ijk0In0sIlBhZGRpbmciOnsiJHJlZiI6Ijk1In0sIkJhY2tncm91bmQiOnsiJHJlZiI6Ijk2In0sIklzVmlzaWJsZSI6dHJ1ZSwiV2lkdGgiOjAuMCwiSGVpZ2h0IjowLjAsIkJvcmRlclN0eWxlIjp7IiRpZCI6IjU1MCIsIkxpbmVDb2xvciI6bnVsbCwiTGluZVdlaWdodCI6MC4wLCJMaW5lVHlwZSI6MCwiUGFyZW50U3R5bGUiOm51bGx9LCJQYXJlbnRTdHlsZSI6eyIkcmVmIjoiOTAifX0sIkhvcml6b250YWxDb25uZWN0b3JTdHlsZSI6eyIkaWQiOiI1NTEiLCJMaW5lQ29sb3IiOnsiJHJlZiI6Ijk4In0sIkxpbmVXZWlnaHQiOjAuMCwiTGluZVR5cGUiOjAsIlBhcmVudFN0eWxlIjp7IiRyZWYiOiI5NyJ9fSwiVmVydGljYWxDb25uZWN0b3JTdHlsZSI6eyIkaWQiOiI1NTIiLCJMaW5lQ29sb3IiOnsiJHJlZiI6IjEwMSJ9LCJMaW5lV2VpZ2h0IjowLjAsIkxpbmVUeXBlIjowLCJQYXJlbnRTdHlsZSI6eyIkcmVmIjoiMTAwIn19LCJNYXJnaW4iOm51bGwsIlN0YXJ0RGF0ZVBvc2l0aW9uIjo2LCJFbmREYXRlUG9zaXRpb24iOjYsIkRhdGVJc1Zpc2libGUiOmZhbHNlLCJUaXRsZVBvc2l0aW9uIjo0LCJEdXJhdGlvblBvc2l0aW9uIjo2LCJQZXJjZW50YWdlQ29tcGxldGVkUG9zaXRpb24iOjIsIlNwYWNpbmciOjEwLCJJc0JlbG93VGltZWJhbmQiOmZhbHNlLCJQZXJjZW50YWdlQ29tcGxldGVTaGFwZU9wYWNpdHkiOjM1LCJTaGFwZVN0eWxlIjp7IiRpZCI6IjU1MyIsIk1hcmdpbiI6eyIkcmVmIjoiMTA0In0sIlBhZGRpbmciOnsiJGlkIjoiNTU0IiwiVG9wIjowLCJMZWZ0IjowLCJSaWdodCI6MiwiQm90dG9tIjowfSwiQmFja2dyb3VuZCI6eyIkaWQiOiI1NTUiLCJDb2xvciI6eyIkaWQiOiI1NTYiLCJBIjoyNTUsIlIiOjY4LCJHIjo4NCwiQiI6MTA2fX0sIklzVmlzaWJsZSI6dHJ1ZSwiV2lkdGgiOjAuMCwiSGVpZ2h0IjoxMi4wLCJCb3JkZXJTdHlsZSI6eyIkaWQiOiI1NTciLCJMaW5lQ29sb3IiOnsiJGlkIjoiNTU4IiwiJHR5cGUiOiJOTFJFLkNvbW1vbi5Eb20uU29saWRDb2xvckJydXNoLCBOTFJFLkNvbW1vbiIsIkNvbG9yIjp7IiRpZCI6IjU1OSIsIkEiOjI1NSwiUiI6MjU1LCJHIjowLCJCIjowfX0sIkxpbmVXZWlnaHQiOjAuMCwiTGluZVR5cGUiOjAsIlBhcmVudFN0eWxlIjpudWxsfSwiUGFyZW50U3R5bGUiOnsiJHJlZiI6IjEwMyJ9fSwiVGl0bGVTdHlsZSI6eyIkaWQiOiI1NjAiLCJGb250U2V0dGluZ3MiOnsiJGlkIjoiNTYxIiwiRm9udFNpemUiOjgsIkZvbnROYW1lIjoiQ2FsaWJyaSIsIklzQm9sZCI6ZmFsc2UsIklzSXRhbGljIjpmYWxzZSwiSXNVbmRlcmxpbmVkIjpmYWxzZSwiUGFyZW50U3R5bGUiOnsiJHJlZiI6IjExMiJ9fSwiQXV0b1NpemUiOjIsIkZvcmVncm91bmQiOnsiJGlkIjoiNTYyIiwiQ29sb3IiOnsiJGlkIjoiNTYzIiwiQSI6MjU1LCJSIjoxMTUsIkciOjExNSwiQiI6MTE1fX0sIk1heFdpZHRoIjo0OC43NSwiTWF4SGVpZ2h0IjoiSW5maW5pdHkiLCJTbWFydEZvcmVncm91bmRJc0FjdGl2ZSI6ZmFsc2UsIkhvcml6b250YWxBbGlnbm1lbnQiOjIsIlZlcnRpY2FsQWxpZ25tZW50IjowLCJTbWFydEZvcmVncm91bmQiOm51bGwsIk1hcmdpbiI6eyIkcmVmIjoiMTE1In0sIlBhZGRpbmciOnsiJHJlZiI6IjExNiJ9LCJCYWNrZ3JvdW5kIjp7IiRyZWYiOiIxMTcifSwiSXNWaXNpYmxlIjp0cnVlLCJXaWR0aCI6MC4wLCJIZWlnaHQiOjAuMCwiQm9yZGVyU3R5bGUiOnsiJGlkIjoiNTY0IiwiTGluZUNvbG9yIjpudWxsLCJMaW5lV2VpZ2h0IjowLjAsIkxpbmVUeXBlIjowLCJQYXJlbnRTdHlsZSI6bnVsbH0sIlBhcmVudFN0eWxlIjp7IiRyZWYiOiIxMTEifX0sIkRhdGVTdHlsZSI6eyIkaWQiOiI1NjUiLCJGb250U2V0dGluZ3MiOnsiJGlkIjoiNTY2IiwiRm9udFNpemUiOjgsIkZvbnROYW1lIjoiQ2FsaWJyaSIsIklzQm9sZCI6ZmFsc2UsIklzSXRhbGljIjpmYWxzZSwiSXNVbmRlcmxpbmVkIjpmYWxzZSwiUGFyZW50U3R5bGUiOnsiJHJlZiI6IjExOSJ9fSwiQXV0b1NpemUiOjAsIkZvcmVncm91bmQiOnsiJGlkIjoiNTY3IiwiQ29sb3IiOnsiJGlkIjoiNTY4IiwiQSI6MjU1LCJSIjoxOTEsIkciOjE5MSwiQiI6MTkxfX0sIk1heFdpZHRoIjoyMDAuMCwiTWF4SGVpZ2h0IjoiSW5maW5pdHkiLCJTbWFydEZvcmVncm91bmRJc0FjdGl2ZSI6ZmFsc2UsIkhvcml6b250YWxBbGlnbm1lbnQiOjAsIlZlcnRpY2FsQWxpZ25tZW50IjowLCJTbWFydEZvcmVncm91bmQiOm51bGwsIk1hcmdpbiI6eyIkcmVmIjoiMTIyIn0sIlBhZGRpbmciOnsiJHJlZiI6IjEyMyJ9LCJCYWNrZ3JvdW5kIjp7IiRyZWYiOiIxMjQifSwiSXNWaXNpYmxlIjp0cnVlLCJXaWR0aCI6MC4wLCJIZWlnaHQiOjAuMCwiQm9yZGVyU3R5bGUiOnsiJGlkIjoiNTY5IiwiTGluZUNvbG9yIjpudWxsLCJMaW5lV2VpZ2h0IjowLjAsIkxpbmVUeXBlIjowLCJQYXJlbnRTdHlsZSI6bnVsbH0sIlBhcmVudFN0eWxlIjp7IiRyZWYiOiIxMTgifX0sIkRhdGVGb3JtYXQiOnsiJHJlZiI6IjEyNSJ9LCJJc1Zpc2libGUiOnRydWUsIlBhcmVudFN0eWxlIjp7IiRyZWYiOiI4MiJ9fSwiSW5kZXgiOjE4LCJTbWFydER1cmF0aW9uQWN0aXZhdGVkIjpmYWxzZSwiRGF0ZUZvcm1hdCI6eyIkcmVmIjoiMTI1In0sIklkIjoiN2I2ZmJhMjEtNDRjZi00NjNlLThiOWQtYWYwMjZjNzQ1YTZkIiwiSW1wb3J0SWQiOm51bGwsIlRpdGxlIjoiU3ViLXNlY3Rpb25zIDEiLCJOb3RlIjpudWxsLCJIeXBlcmxpbmsiOm51bGwsIklzQ2hhbmdlZCI6ZmFsc2UsIklzTmV3Ijp0cnVlfSx7IiRpZCI6IjU3MCIsIkdyb3VwTmFtZSI6bnVsbCwiU3RhcnREYXRlIjoiMjAxNy0wNi0yN1QwMDowMDowMFoiLCJFbmREYXRlIjoiMjAxNy0wNy0wMlQyMzo1OTowMFoiLCJQZXJjZW50YWdlQ29tcGxldGUiOm51bGwsIlN0eWxlIjp7IiRpZCI6IjU3MSIsIlNoYXBlIjo2LCJTaGFwZVRoaWNrbmVzcyI6MywiRHVyYXRpb25Gb3JtYXQiOjAsIkluY2x1ZGVOb25Xb3JraW5nRGF5c0luRHVyYXRpb24iOmZhbHNlLCJQZXJjZW50YWdlQ29tcGxldGVTdHlsZSI6eyIkaWQiOiI1NzIiLCJGb250U2V0dGluZ3MiOnsiJGlkIjoiNTczIiwiRm9udFNpemUiOjEwLCJGb250TmFtZSI6IkNhbGlicmkiLCJJc0JvbGQiOmZhbHNlLCJJc0l0YWxpYyI6ZmFsc2UsIklzVW5kZXJsaW5lZCI6ZmFsc2UsIlBhcmVudFN0eWxlIjp7IiRyZWYiOiI4NCJ9fSwiQXV0b1NpemUiOjAsIkZvcmVncm91bmQiOnsiJHJlZiI6Ijg1In0sIk1heFdpZHRoIjoyMDAuMCwiTWF4SGVpZ2h0IjoiSW5maW5pdHkiLCJTbWFydEZvcmVncm91bmRJc0FjdGl2ZSI6ZmFsc2UsIkhvcml6b250YWxBbGlnbm1lbnQiOjAsIlZlcnRpY2FsQWxpZ25tZW50IjowLCJTbWFydEZvcmVncm91bmQiOm51bGwsIk1hcmdpbiI6eyIkcmVmIjoiODcifSwiUGFkZGluZyI6eyIkcmVmIjoiODgifSwiQmFja2dyb3VuZCI6eyIkcmVmIjoiODkifSwiSXNWaXNpYmxlIjp0cnVlLCJXaWR0aCI6MC4wLCJIZWlnaHQiOjAuMCwiQm9yZGVyU3R5bGUiOnsiJGlkIjoiNTc0IiwiTGluZUNvbG9yIjpudWxsLCJMaW5lV2VpZ2h0IjowLjAsIkxpbmVUeXBlIjowLCJQYXJlbnRTdHlsZSI6bnVsbH0sIlBhcmVudFN0eWxlIjp7IiRyZWYiOiI4MyJ9fSwiRHVyYXRpb25TdHlsZSI6eyIkaWQiOiI1NzUiLCJGb250U2V0dGluZ3MiOnsiJGlkIjoiNTc2IiwiRm9udFNpemUiOjEwLCJGb250TmFtZSI6IkNhbGlicmkiLCJJc0JvbGQiOmZhbHNlLCJJc0l0YWxpYyI6ZmFsc2UsIklzVW5kZXJsaW5lZCI6ZmFsc2UsIlBhcmVudFN0eWxlIjp7IiRyZWYiOiI5MSJ9fSwiQXV0b1NpemUiOjAsIkZvcmVncm91bmQiOnsiJHJlZiI6IjkyIn0sIk1heFdpZHRoIjoyMDAuMCwiTWF4SGVpZ2h0IjoiSW5maW5pdHkiLCJTbWFydEZvcmVncm91bmRJc0FjdGl2ZSI6ZmFsc2UsIkhvcml6b250YWxBbGlnbm1lbnQiOjAsIlZlcnRpY2FsQWxpZ25tZW50IjowLCJTbWFydEZvcmVncm91bmQiOm51bGwsIk1hcmdpbiI6eyIkcmVmIjoiOTQifSwiUGFkZGluZyI6eyIkcmVmIjoiOTUifSwiQmFja2dyb3VuZCI6eyIkcmVmIjoiOTYifSwiSXNWaXNpYmxlIjp0cnVlLCJXaWR0aCI6MC4wLCJIZWlnaHQiOjAuMCwiQm9yZGVyU3R5bGUiOnsiJGlkIjoiNTc3IiwiTGluZUNvbG9yIjpudWxsLCJMaW5lV2VpZ2h0IjowLjAsIkxpbmVUeXBlIjowLCJQYXJlbnRTdHlsZSI6bnVsbH0sIlBhcmVudFN0eWxlIjp7IiRyZWYiOiI5MCJ9fSwiSG9yaXpvbnRhbENvbm5lY3RvclN0eWxlIjp7IiRpZCI6IjU3OCIsIkxpbmVDb2xvciI6eyIkcmVmIjoiOTgifSwiTGluZVdlaWdodCI6MC4wLCJMaW5lVHlwZSI6MCwiUGFyZW50U3R5bGUiOnsiJHJlZiI6Ijk3In19LCJWZXJ0aWNhbENvbm5lY3RvclN0eWxlIjp7IiRpZCI6IjU3OSIsIkxpbmVDb2xvciI6eyIkcmVmIjoiMTAxIn0sIkxpbmVXZWlnaHQiOjAuMCwiTGluZVR5cGUiOjAsIlBhcmVudFN0eWxlIjp7IiRyZWYiOiIxMDAifX0sIk1hcmdpbiI6bnVsbCwiU3RhcnREYXRlUG9zaXRpb24iOjQsIkVuZERhdGVQb3NpdGlvbiI6NCwiRGF0ZUlzVmlzaWJsZSI6dHJ1ZSwiVGl0bGVQb3NpdGlvbiI6MywiRHVyYXRpb25Qb3NpdGlvbiI6NiwiUGVyY2VudGFnZUNvbXBsZXRlZFBvc2l0aW9uIjo2LCJTcGFjaW5nIjoxMCwiSXNCZWxvd1RpbWViYW5kIjpmYWxzZSwiUGVyY2VudGFnZUNvbXBsZXRlU2hhcGVPcGFjaXR5IjozNSwiU2hhcGVTdHlsZSI6eyIkaWQiOiI1ODAiLCJNYXJnaW4iOnsiJHJlZiI6IjEwNCJ9LCJQYWRkaW5nIjp7IiRpZCI6IjU4MSIsIlRvcCI6MCwiTGVmdCI6MCwiUmlnaHQiOjIsIkJvdHRvbSI6MH0sIkJhY2tncm91bmQiOnsiJGlkIjoiNTgyIiwiQ29sb3IiOnsiJGlkIjoiNTgzIiwiQSI6MjU1LCJSIjo5MSwiRyI6MTU1LCJCIjoyMTN9fSwiSXNWaXNpYmxlIjp0cnVlLCJXaWR0aCI6MC4wLCJIZWlnaHQiOjE2LjUsIkJvcmRlclN0eWxlIjp7IiRpZCI6IjU4NCIsIkxpbmVDb2xvciI6eyIkaWQiOiI1ODUiLCIkdHlwZSI6Ik5MUkUuQ29tbW9uLkRvbS5Tb2xpZENvbG9yQnJ1c2gsIE5MUkUuQ29tbW9uIiwiQ29sb3IiOnsiJGlkIjoiNTg2IiwiQSI6MjU1LCJSIjoyNTUsIkciOjAsIkIiOjB9fSwiTGluZVdlaWdodCI6MC4wLCJMaW5lVHlwZSI6MCwiUGFyZW50U3R5bGUiOm51bGx9LCJQYXJlbnRTdHlsZSI6eyIkcmVmIjoiMTAzIn19LCJUaXRsZVN0eWxlIjp7IiRpZCI6IjU4NyIsIkZvbnRTZXR0aW5ncyI6eyIkaWQiOiI1ODgiLCJGb250U2l6ZSI6OCwiRm9udE5hbWUiOiJDYWxpYnJpIiwiSXNCb2xkIjpmYWxzZSwiSXNJdGFsaWMiOmZhbHNlLCJJc1VuZGVybGluZWQiOmZhbHNlLCJQYXJlbnRTdHlsZSI6eyIkcmVmIjoiMTEyIn19LCJBdXRvU2l6ZSI6MiwiRm9yZWdyb3VuZCI6eyIkaWQiOiI1ODkiLCJDb2xvciI6eyIkaWQiOiI1OTAiLCJBIjoyNTUsIlIiOjExNSwiRyI6MTE1LCJCIjoxMTV9fSwiTWF4V2lkdGgiOjQ5LjUsIk1heEhlaWdodCI6IkluZmluaXR5IiwiU21hcnRGb3JlZ3JvdW5kSXNBY3RpdmUiOmZhbHNlLCJIb3Jpem9udGFsQWxpZ25tZW50IjoyLCJWZXJ0aWNhbEFsaWdubWVudCI6MCwiU21hcnRGb3JlZ3JvdW5kIjpudWxsLCJNYXJnaW4iOnsiJHJlZiI6IjExNSJ9LCJQYWRkaW5nIjp7IiRyZWYiOiIxMTYifSwiQmFja2dyb3VuZCI6eyIkcmVmIjoiMTE3In0sIklzVmlzaWJsZSI6dHJ1ZSwiV2lkdGgiOjAuMCwiSGVpZ2h0IjowLjAsIkJvcmRlclN0eWxlIjp7IiRpZCI6IjU5MSIsIkxpbmVDb2xvciI6bnVsbCwiTGluZVdlaWdodCI6MC4wLCJMaW5lVHlwZSI6MCwiUGFyZW50U3R5bGUiOm51bGx9LCJQYXJlbnRTdHlsZSI6eyIkcmVmIjoiMTExIn19LCJEYXRlU3R5bGUiOnsiJGlkIjoiNTkyIiwiRm9udFNldHRpbmdzIjp7IiRpZCI6IjU5MyIsIkZvbnRTaXplIjo2LCJGb250TmFtZSI6IkNhbGlicmkiLCJJc0JvbGQiOmZhbHNlLCJJc0l0YWxpYyI6ZmFsc2UsIklzVW5kZXJsaW5lZCI6ZmFsc2UsIlBhcmVudFN0eWxlIjp7IiRyZWYiOiIxMTkifX0sIkF1dG9TaXplIjoyLCJGb3JlZ3JvdW5kIjp7IiRpZCI6IjU5NCIsIkNvbG9yIjp7IiRpZCI6IjU5NSIsIkEiOjI1NSwiUiI6MTkxLCJHIjoxOTEsIkIiOjE5MX19LCJNYXhXaWR0aCI6MjQuNzUsIk1heEhlaWdodCI6IkluZmluaXR5IiwiU21hcnRGb3JlZ3JvdW5kSXNBY3RpdmUiOmZhbHNlLCJIb3Jpem9udGFsQWxpZ25tZW50IjowLCJWZXJ0aWNhbEFsaWdubWVudCI6MCwiU21hcnRGb3JlZ3JvdW5kIjpudWxsLCJNYXJnaW4iOnsiJHJlZiI6IjEyMiJ9LCJQYWRkaW5nIjp7IiRyZWYiOiIxMjMifSwiQmFja2dyb3VuZCI6eyIkcmVmIjoiMTI0In0sIklzVmlzaWJsZSI6dHJ1ZSwiV2lkdGgiOjAuMCwiSGVpZ2h0IjowLjAsIkJvcmRlclN0eWxlIjp7IiRpZCI6IjU5NiIsIkxpbmVDb2xvciI6bnVsbCwiTGluZVdlaWdodCI6MC4wLCJMaW5lVHlwZSI6MCwiUGFyZW50U3R5bGUiOm51bGx9LCJQYXJlbnRTdHlsZSI6eyIkcmVmIjoiMTE4In19LCJEYXRlRm9ybWF0Ijp7IiRyZWYiOiIxMjUifSwiSXNWaXNpYmxlIjp0cnVlLCJQYXJlbnRTdHlsZSI6eyIkcmVmIjoiODIifX0sIkluZGV4IjoxOSwiU21hcnREdXJhdGlvbkFjdGl2YXRlZCI6ZmFsc2UsIkRhdGVGb3JtYXQiOnsiJHJlZiI6IjEyNSJ9LCJJZCI6IjhkNzVhYWY5LTFmMTEtNDA1ZC04NzIwLTY5OGFmNTMwNDA3MSIsIkltcG9ydElkIjpudWxsLCJUaXRsZSI6IlN1Yi1zdWItdGFzayAxIiwiTm90ZSI6bnVsbCwiSHlwZXJsaW5rIjpudWxsLCJJc0NoYW5nZWQiOmZhbHNlLCJJc05ldyI6dHJ1ZX0seyIkaWQiOiI1OTciLCJHcm91cE5hbWUiOm51bGwsIlN0YXJ0RGF0ZSI6IjIwMTctMDctMDNUMDA6MDA6MDBaIiwiRW5kRGF0ZSI6IjIwMTctMDctMDNUMjM6NTk6MDBaIiwiUGVyY2VudGFnZUNvbXBsZXRlIjpudWxsLCJTdHlsZSI6eyIkaWQiOiI1OTgiLCJTaGFwZSI6NCwiU2hhcGVUaGlja25lc3MiOjMsIkR1cmF0aW9uRm9ybWF0IjowLCJJbmNsdWRlTm9uV29ya2luZ0RheXNJbkR1cmF0aW9uIjpmYWxzZSwiUGVyY2VudGFnZUNvbXBsZXRlU3R5bGUiOnsiJGlkIjoiNTk5IiwiRm9udFNldHRpbmdzIjp7IiRpZCI6IjYwMCIsIkZvbnRTaXplIjoxMCwiRm9udE5hbWUiOiJDYWxpYnJpIiwiSXNCb2xkIjpmYWxzZSwiSXNJdGFsaWMiOmZhbHNlLCJJc1VuZGVybGluZWQiOmZhbHNlLCJQYXJlbnRTdHlsZSI6eyIkcmVmIjoiODQifX0sIkF1dG9TaXplIjowLCJGb3JlZ3JvdW5kIjp7IiRyZWYiOiI4NSJ9LCJNYXhXaWR0aCI6MjAwLjAsIk1heEhlaWdodCI6IkluZmluaXR5IiwiU21hcnRGb3JlZ3JvdW5kSXNBY3RpdmUiOmZhbHNlLCJIb3Jpem9udGFsQWxpZ25tZW50IjowLCJWZXJ0aWNhbEFsaWdubWVudCI6MCwiU21hcnRGb3JlZ3JvdW5kIjpudWxsLCJNYXJnaW4iOnsiJHJlZiI6Ijg3In0sIlBhZGRpbmciOnsiJHJlZiI6Ijg4In0sIkJhY2tncm91bmQiOnsiJHJlZiI6Ijg5In0sIklzVmlzaWJsZSI6dHJ1ZSwiV2lkdGgiOjAuMCwiSGVpZ2h0IjowLjAsIkJvcmRlclN0eWxlIjp7IiRpZCI6IjYwMSIsIkxpbmVDb2xvciI6bnVsbCwiTGluZVdlaWdodCI6MC4wLCJMaW5lVHlwZSI6MCwiUGFyZW50U3R5bGUiOm51bGx9LCJQYXJlbnRTdHlsZSI6eyIkcmVmIjoiODMifX0sIkR1cmF0aW9uU3R5bGUiOnsiJGlkIjoiNjAyIiwiRm9udFNldHRpbmdzIjp7IiRpZCI6IjYwMyIsIkZvbnRTaXplIjoxMCwiRm9udE5hbWUiOiJDYWxpYnJpIiwiSXNCb2xkIjpmYWxzZSwiSXNJdGFsaWMiOmZhbHNlLCJJc1VuZGVybGluZWQiOmZhbHNlLCJQYXJlbnRTdHlsZSI6eyIkcmVmIjoiOTEifX0sIkF1dG9TaXplIjowLCJGb3JlZ3JvdW5kIjp7IiRyZWYiOiI5MiJ9LCJNYXhXaWR0aCI6MjAwLjAsIk1heEhlaWdodCI6IkluZmluaXR5IiwiU21hcnRGb3JlZ3JvdW5kSXNBY3RpdmUiOmZhbHNlLCJIb3Jpem9udGFsQWxpZ25tZW50IjowLCJWZXJ0aWNhbEFsaWdubWVudCI6MCwiU21hcnRGb3JlZ3JvdW5kIjpudWxsLCJNYXJnaW4iOnsiJHJlZiI6Ijk0In0sIlBhZGRpbmciOnsiJHJlZiI6Ijk1In0sIkJhY2tncm91bmQiOnsiJHJlZiI6Ijk2In0sIklzVmlzaWJsZSI6dHJ1ZSwiV2lkdGgiOjAuMCwiSGVpZ2h0IjowLjAsIkJvcmRlclN0eWxlIjp7IiRpZCI6IjYwNCIsIkxpbmVDb2xvciI6bnVsbCwiTGluZVdlaWdodCI6MC4wLCJMaW5lVHlwZSI6MCwiUGFyZW50U3R5bGUiOm51bGx9LCJQYXJlbnRTdHlsZSI6eyIkcmVmIjoiOTAifX0sIkhvcml6b250YWxDb25uZWN0b3JTdHlsZSI6eyIkaWQiOiI2MDUiLCJMaW5lQ29sb3IiOnsiJHJlZiI6Ijk4In0sIkxpbmVXZWlnaHQiOjAuMCwiTGluZVR5cGUiOjAsIlBhcmVudFN0eWxlIjp7IiRyZWYiOiI5NyJ9fSwiVmVydGljYWxDb25uZWN0b3JTdHlsZSI6eyIkaWQiOiI2MDYiLCJMaW5lQ29sb3IiOnsiJHJlZiI6IjEwMSJ9LCJMaW5lV2VpZ2h0IjowLjAsIkxpbmVUeXBlIjowLCJQYXJlbnRTdHlsZSI6eyIkcmVmIjoiMTAwIn19LCJNYXJnaW4iOm51bGwsIlN0YXJ0RGF0ZVBvc2l0aW9uIjo0LCJFbmREYXRlUG9zaXRpb24iOjQsIkRhdGVJc1Zpc2libGUiOnRydWUsIlRpdGxlUG9zaXRpb24iOjMsIkR1cmF0aW9uUG9zaXRpb24iOjYsIlBlcmNlbnRhZ2VDb21wbGV0ZWRQb3NpdGlvbiI6NiwiU3BhY2luZyI6MTAsIklzQmVsb3dUaW1lYmFuZCI6ZmFsc2UsIlBlcmNlbnRhZ2VDb21wbGV0ZVNoYXBlT3BhY2l0eSI6MzUsIlNoYXBlU3R5bGUiOnsiJGlkIjoiNjA3IiwiTWFyZ2luIjp7IiRyZWYiOiIxMDQifSwiUGFkZGluZyI6eyIkaWQiOiI2MDgiLCJUb3AiOjAsIkxlZnQiOjAsIlJpZ2h0IjoyLCJCb3R0b20iOjB9LCJCYWNrZ3JvdW5kIjp7IiRpZCI6IjYwOSIsIkNvbG9yIjp7IiRpZCI6IjYxMCIsIkEiOjI1NSwiUiI6MTk3LCJHIjo5MCwiQiI6MTd9fSwiSXNWaXNpYmxlIjp0cnVlLCJXaWR0aCI6MC4wLCJIZWlnaHQiOjEyLjAsIkJvcmRlclN0eWxlIjp7IiRpZCI6IjYxMSIsIkxpbmVDb2xvciI6eyIkaWQiOiI2MTIiLCIkdHlwZSI6Ik5MUkUuQ29tbW9uLkRvbS5Tb2xpZENvbG9yQnJ1c2gsIE5MUkUuQ29tbW9uIiwiQ29sb3IiOnsiJGlkIjoiNjEzIiwiQSI6MjU1LCJSIjoyNTUsIkciOjAsIkIiOjB9fSwiTGluZVdlaWdodCI6MC4wLCJMaW5lVHlwZSI6MCwiUGFyZW50U3R5bGUiOm51bGx9LCJQYXJlbnRTdHlsZSI6eyIkcmVmIjoiMTAzIn19LCJUaXRsZVN0eWxlIjp7IiRpZCI6IjYxNCIsIkZvbnRTZXR0aW5ncyI6eyIkaWQiOiI2MTUiLCJGb250U2l6ZSI6OCwiRm9udE5hbWUiOiJDYWxpYnJpIiwiSXNCb2xkIjpmYWxzZSwiSXNJdGFsaWMiOmZhbHNlLCJJc1VuZGVybGluZWQiOmZhbHNlLCJQYXJlbnRTdHlsZSI6eyIkcmVmIjoiMTEyIn19LCJBdXRvU2l6ZSI6MiwiRm9yZWdyb3VuZCI6eyIkaWQiOiI2MTYiLCJDb2xvciI6eyIkaWQiOiI2MTciLCJBIjoyNTUsIlIiOjExNSwiRyI6MTE1LCJCIjoxMTV9fSwiTWF4V2lkdGgiOjQ5LjUsIk1heEhlaWdodCI6IkluZmluaXR5IiwiU21hcnRGb3JlZ3JvdW5kSXNBY3RpdmUiOmZhbHNlLCJIb3Jpem9udGFsQWxpZ25tZW50IjoyLCJWZXJ0aWNhbEFsaWdubWVudCI6MCwiU21hcnRGb3JlZ3JvdW5kIjpudWxsLCJNYXJnaW4iOnsiJHJlZiI6IjExNSJ9LCJQYWRkaW5nIjp7IiRyZWYiOiIxMTYifSwiQmFja2dyb3VuZCI6eyIkcmVmIjoiMTE3In0sIklzVmlzaWJsZSI6dHJ1ZSwiV2lkdGgiOjAuMCwiSGVpZ2h0IjowLjAsIkJvcmRlclN0eWxlIjp7IiRpZCI6IjYxOCIsIkxpbmVDb2xvciI6bnVsbCwiTGluZVdlaWdodCI6MC4wLCJMaW5lVHlwZSI6MCwiUGFyZW50U3R5bGUiOm51bGx9LCJQYXJlbnRTdHlsZSI6eyIkcmVmIjoiMTExIn19LCJEYXRlU3R5bGUiOnsiJGlkIjoiNjE5IiwiRm9udFNldHRpbmdzIjp7IiRpZCI6IjYyMCIsIkZvbnRTaXplIjo2LCJGb250TmFtZSI6IkNhbGlicmkiLCJJc0JvbGQiOmZhbHNlLCJJc0l0YWxpYyI6ZmFsc2UsIklzVW5kZXJsaW5lZCI6ZmFsc2UsIlBhcmVudFN0eWxlIjp7IiRyZWYiOiIxMTkifX0sIkF1dG9TaXplIjoyLCJGb3JlZ3JvdW5kIjp7IiRpZCI6IjYyMSIsIkNvbG9yIjp7IiRpZCI6IjYyMiIsIkEiOjI1NSwiUiI6MTkxLCJHIjoxOTEsIkIiOjE5MX19LCJNYXhXaWR0aCI6OS4wLCJNYXhIZWlnaHQiOiJJbmZpbml0eSIsIlNtYXJ0Rm9yZWdyb3VuZElzQWN0aXZlIjpmYWxzZSwiSG9yaXpvbnRhbEFsaWdubWVudCI6MCwiVmVydGljYWxBbGlnbm1lbnQiOjAsIlNtYXJ0Rm9yZWdyb3VuZCI6bnVsbCwiTWFyZ2luIjp7IiRyZWYiOiIxMjIifSwiUGFkZGluZyI6eyIkcmVmIjoiMTIzIn0sIkJhY2tncm91bmQiOnsiJHJlZiI6IjEyNCJ9LCJJc1Zpc2libGUiOnRydWUsIldpZHRoIjowLjAsIkhlaWdodCI6MC4wLCJCb3JkZXJTdHlsZSI6eyIkaWQiOiI2MjMiLCJMaW5lQ29sb3IiOm51bGwsIkxpbmVXZWlnaHQiOjAuMCwiTGluZVR5cGUiOjAsIlBhcmVudFN0eWxlIjpudWxsfSwiUGFyZW50U3R5bGUiOnsiJHJlZiI6IjExOCJ9fSwiRGF0ZUZvcm1hdCI6eyIkcmVmIjoiMTI1In0sIklzVmlzaWJsZSI6dHJ1ZSwiUGFyZW50U3R5bGUiOnsiJHJlZiI6IjgyIn19LCJJbmRleCI6MjAsIlNtYXJ0RHVyYXRpb25BY3RpdmF0ZWQiOmZhbHNlLCJEYXRlRm9ybWF0Ijp7IiRyZWYiOiIxMjUifSwiSWQiOiJkYzU5ODY0YS04ZmU2LTQ2MWYtOTNmOC01NDM5NjdjM2E3MTAiLCJJbXBvcnRJZCI6bnVsbCwiVGl0bGUiOiJTdWItc3ViLXRhc2sgMiIsIk5vdGUiOm51bGwsIkh5cGVybGluayI6bnVsbCwiSXNDaGFuZ2VkIjpmYWxzZSwiSXNOZXciOnRydWV9XSwiTXNQcm9qZWN0SXRlbXNUcmVlIjp7IiRpZCI6IjYyNCIsIlJvb3QiOnsiSW1wb3J0SWQiOm51bGwsIklzSW1wb3J0ZWQiOmZhbHNlLCJDaGlsZHJlbiI6W119fSwiTWV0YWRhdGEiOnsiJGlkIjoiNjI1IiwiUmVjZW50Q29sb3JzQ29sbGVjdGlvbiI6IltdIn0sIlNldHRpbmdzIjp7IiRpZCI6IjYyNiIsIkltcGFPcHRpb25zIjpudWxsLCJVc2VDb21wcmVzc2lvbiI6ZmFsc2UsIkNvbXByZXNpb25QZXJjZW50YWdlIjo1MC4wLCJJbmFjdGl2ZUludGVydmFsV2lkdGhUaHJlc2hvbGQiOjMwLjAsIkluYWN0aXZlSW50ZXJ2YWxXaWR0aCI6MS4wLCJTcGxpdFRhc2tzIjpmYWxzZSwiVXNlQ2x1c3RlciI6ZmFsc2UsIkVwc2lsb24iOjAuMCwiTWluUG9pbnRzVG9Gb3JtQUNsdXN0ZXIiOjIsIkdlbmVyYXRlSW52aXNpYmxlU2hhcGVzIjp0cnVlLCJTbWFydFRpbWVsaW5lVGFza1BlcmNlbnRhZ2VGaXQiOmZhbHNlfSwiSXNOZXciOnRydWUsIkltcG9ydFR5cGUiOjAsIkZpbGVQYXRoIjpudWxsLCJUaW1lQ29uZmlndXJhdGlvbiI6eyIkaWQiOiI2MjciLCJVc2VUaW1lIjpmYWxzZSwiV29ya0RheVN0YXJ0IjoiMDA6MDA6MDAiLCJXb3JrRGF5RW5kIjoiMjM6NTk6MDAifSwiTGFzdFVzZWRUZW1wbGF0ZUlkIjoiY2MyNmY4NjMtMjdjZS00ODBlLWE1ODktYjNmMTJmMmQ2ZWIwIn0="/>
  <p:tag name="__MASTER" val="__part_0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334</Words>
  <Application>Microsoft Macintosh PowerPoint</Application>
  <PresentationFormat>화면 슬라이드 쇼(4:3)</PresentationFormat>
  <Paragraphs>159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맑은 고딕</vt:lpstr>
      <vt:lpstr>Arial</vt:lpstr>
      <vt:lpstr>Calibri</vt:lpstr>
      <vt:lpstr>Calibri Light</vt:lpstr>
      <vt:lpstr>Office Theme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2014-05-08T21:53:54Z</dcterms:created>
  <dcterms:modified xsi:type="dcterms:W3CDTF">2018-07-24T14:59:49Z</dcterms:modified>
</cp:coreProperties>
</file>