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70" r:id="rId2"/>
    <p:sldId id="300" r:id="rId3"/>
    <p:sldId id="301" r:id="rId4"/>
    <p:sldId id="308" r:id="rId5"/>
    <p:sldId id="307" r:id="rId6"/>
    <p:sldId id="309" r:id="rId7"/>
    <p:sldId id="29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300"/>
            <p14:sldId id="301"/>
            <p14:sldId id="308"/>
            <p14:sldId id="307"/>
            <p14:sldId id="309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/>
    <p:restoredTop sz="94574"/>
  </p:normalViewPr>
  <p:slideViewPr>
    <p:cSldViewPr>
      <p:cViewPr varScale="1">
        <p:scale>
          <a:sx n="110" d="100"/>
          <a:sy n="110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2018-07-31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80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257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209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23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77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174153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:a16="http://schemas.microsoft.com/office/drawing/2014/main" xmlns="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:a16="http://schemas.microsoft.com/office/drawing/2014/main" xmlns="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6B8AF-E701-F948-80F0-187808BB4ED5}"/>
              </a:ext>
            </a:extLst>
          </p:cNvPr>
          <p:cNvSpPr txBox="1"/>
          <p:nvPr/>
        </p:nvSpPr>
        <p:spPr>
          <a:xfrm>
            <a:off x="1547664" y="3789040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Final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Risk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Risk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Unclear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make implementation and source modification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: 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add requirements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 clarify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level of java language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among individual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job by individual skill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Risk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resource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 implement new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: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developer and tester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to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appropriate project management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JIRA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that team members feel familiar.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Quality Risk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unintended errors occurred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during the integration of new functions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Simultaneously execute integration test and system test.</a:t>
            </a:r>
            <a:endParaRPr lang="en-US" altLang="ko-KR" sz="2000" b="1" u="sng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Risk Management (to be edited)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BA35872-4DD6-3B46-9D3F-9FAA18C9CE27}"/>
              </a:ext>
            </a:extLst>
          </p:cNvPr>
          <p:cNvSpPr txBox="1"/>
          <p:nvPr/>
        </p:nvSpPr>
        <p:spPr>
          <a:xfrm>
            <a:off x="6876256" y="2504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황</a:t>
            </a:r>
            <a:r>
              <a:rPr kumimoji="1" lang="en-US" altLang="ko-KR" dirty="0">
                <a:solidFill>
                  <a:srgbClr val="FF0000"/>
                </a:solidFill>
              </a:rPr>
              <a:t>S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179512" y="613537"/>
            <a:ext cx="8496944" cy="612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Goal : Satisfying Mutation coverage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Goal Coverage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80% line coverage 80% mutation 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Planned Effort : 5h (7/23, 1 member, 5 hours)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Estimated Effort :  10h (7/23, 2 members, each 5hours)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Actual : 11h (7/23 , 2 members, 6hours + 5hours )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Outputs (ref. appendix.5)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affected Unit Test Case : GameTest.java - 46 ,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ItemTest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- 3, PlayerTest.java - 4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Test Result Report (PIT Summary)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  <a:endParaRPr lang="en-US" altLang="ko-K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Improvement of Mutation coverage was not directly related to improvement of Unit Test defect detection.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selectively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handle the remaining test case bugs provided by the PIT.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unit test case implementation of the parts to be checked and the degree of stub processing affected the mutation coverage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purpose of the mutation test is to check the fidelity of the test case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verification of programs that contain a lot of logic to change the value </a:t>
            </a:r>
            <a:endParaRPr lang="en-US" altLang="ko-KR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 verification of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safety-oriented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 (automotive, aviation-related programs, etc.).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– Mutation Test (added) 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23D15EE-92DC-0C48-8648-2657CCC5B593}"/>
              </a:ext>
            </a:extLst>
          </p:cNvPr>
          <p:cNvSpPr txBox="1"/>
          <p:nvPr/>
        </p:nvSpPr>
        <p:spPr>
          <a:xfrm>
            <a:off x="6876256" y="2504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황</a:t>
            </a:r>
            <a:r>
              <a:rPr kumimoji="1" lang="en-US" altLang="ko-KR" dirty="0">
                <a:solidFill>
                  <a:srgbClr val="FF0000"/>
                </a:solidFill>
              </a:rPr>
              <a:t>S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46" y="6504221"/>
            <a:ext cx="654745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did mutation test before implement new feature</a:t>
            </a:r>
          </a:p>
        </p:txBody>
      </p:sp>
    </p:spTree>
    <p:extLst>
      <p:ext uri="{BB962C8B-B14F-4D97-AF65-F5344CB8AC3E}">
        <p14:creationId xmlns:p14="http://schemas.microsoft.com/office/powerpoint/2010/main" val="15142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Merge the new features into one repository and verify that they are working properly.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 criteria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result : 100% pass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 : 45h (7/18~20, 2hours a day, all members) -&gt; 19h 30m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Effort : 15h 40m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: 11 (ref. appendix.5 )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pass rate : : 100 %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Defect list : 1 (SDET-46) (appendix. 5)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the tartan project, the modules are already integrated, should we do the integration test?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– Integration test</a:t>
            </a:r>
            <a:r>
              <a:rPr lang="ko-KR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 be edited)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BA57EB-F596-0F40-98BA-26FFE0909D0D}"/>
              </a:ext>
            </a:extLst>
          </p:cNvPr>
          <p:cNvSpPr txBox="1"/>
          <p:nvPr/>
        </p:nvSpPr>
        <p:spPr>
          <a:xfrm>
            <a:off x="3169712" y="3284984"/>
            <a:ext cx="5517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rgbClr val="FF0000"/>
                </a:solidFill>
              </a:rPr>
              <a:t>New feature </a:t>
            </a:r>
            <a:r>
              <a:rPr kumimoji="1" lang="ko-KR" altLang="en-US" dirty="0">
                <a:solidFill>
                  <a:srgbClr val="FF0000"/>
                </a:solidFill>
              </a:rPr>
              <a:t>내용 위주로 재구성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rgbClr val="FF0000"/>
                </a:solidFill>
              </a:rPr>
              <a:t>기존 내용은 </a:t>
            </a:r>
            <a:r>
              <a:rPr kumimoji="1" lang="en-US" altLang="ko-KR" dirty="0">
                <a:solidFill>
                  <a:srgbClr val="FF0000"/>
                </a:solidFill>
              </a:rPr>
              <a:t>effort. </a:t>
            </a:r>
            <a:r>
              <a:rPr kumimoji="1" lang="ko-KR" altLang="en-US" dirty="0">
                <a:solidFill>
                  <a:srgbClr val="FF0000"/>
                </a:solidFill>
              </a:rPr>
              <a:t>관련된 데이터 위주로 재사용</a:t>
            </a:r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3B2E287-0F97-0C49-84B9-63FCDC0A1D94}"/>
              </a:ext>
            </a:extLst>
          </p:cNvPr>
          <p:cNvSpPr txBox="1"/>
          <p:nvPr/>
        </p:nvSpPr>
        <p:spPr>
          <a:xfrm>
            <a:off x="7127811" y="2504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황</a:t>
            </a:r>
            <a:r>
              <a:rPr kumimoji="1" lang="en-US" altLang="ko-KR" dirty="0">
                <a:solidFill>
                  <a:srgbClr val="FF0000"/>
                </a:solidFill>
              </a:rPr>
              <a:t>S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A3F71E-6209-2E46-B362-99AAD0BA4207}"/>
              </a:ext>
            </a:extLst>
          </p:cNvPr>
          <p:cNvSpPr txBox="1"/>
          <p:nvPr/>
        </p:nvSpPr>
        <p:spPr>
          <a:xfrm>
            <a:off x="5217570" y="1556792"/>
            <a:ext cx="3820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>
                <a:solidFill>
                  <a:srgbClr val="0070C0"/>
                </a:solidFill>
              </a:rPr>
              <a:t>New feature integration test case </a:t>
            </a:r>
            <a:r>
              <a:rPr kumimoji="1" lang="ko-KR" altLang="en-US" sz="1600" b="1" dirty="0" smtClean="0">
                <a:solidFill>
                  <a:srgbClr val="0070C0"/>
                </a:solidFill>
              </a:rPr>
              <a:t>및 </a:t>
            </a:r>
            <a:r>
              <a:rPr kumimoji="1" lang="en-US" altLang="ko-KR" sz="1600" b="1" dirty="0" smtClean="0">
                <a:solidFill>
                  <a:srgbClr val="0070C0"/>
                </a:solidFill>
              </a:rPr>
              <a:t>defect </a:t>
            </a:r>
            <a:r>
              <a:rPr kumimoji="1" lang="ko-KR" altLang="en-US" sz="1600" b="1" dirty="0" smtClean="0">
                <a:solidFill>
                  <a:srgbClr val="0070C0"/>
                </a:solidFill>
              </a:rPr>
              <a:t>기준으로 수정</a:t>
            </a:r>
            <a:endParaRPr kumimoji="1" lang="en-US" altLang="ko-KR" sz="16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Appendix 4. Quality activity –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Test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238193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Before Coverage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3528" y="3198368"/>
            <a:ext cx="2220223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After Coverage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1" y="3668638"/>
            <a:ext cx="5419725" cy="552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06" y="4236981"/>
            <a:ext cx="5391150" cy="257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06" y="4509120"/>
            <a:ext cx="5476875" cy="238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21" y="4782188"/>
            <a:ext cx="5476875" cy="457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43" y="1856976"/>
            <a:ext cx="5372100" cy="2476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221" y="1295001"/>
            <a:ext cx="5381625" cy="5619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10" y="2093740"/>
            <a:ext cx="5448300" cy="2571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508" y="2350915"/>
            <a:ext cx="54483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6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Appendix 4. Quality activity –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Test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620688"/>
            <a:ext cx="347588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affected Unit Test Case List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0" y="1225557"/>
            <a:ext cx="4641764" cy="5593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268760"/>
            <a:ext cx="1733550" cy="3619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511" y="3402310"/>
            <a:ext cx="1743075" cy="1619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6511" y="2878435"/>
            <a:ext cx="2409825" cy="5238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511" y="1630710"/>
            <a:ext cx="2114550" cy="1905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3561" y="897687"/>
            <a:ext cx="119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GameTest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194467" y="888454"/>
            <a:ext cx="105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ItemTest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86511" y="2509103"/>
            <a:ext cx="129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Player Test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7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5. Quality activity – Integration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156" y="1502462"/>
            <a:ext cx="3650284" cy="63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2" y="1484785"/>
            <a:ext cx="41671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542089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Test case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12749" y="892276"/>
            <a:ext cx="1590500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Defect list</a:t>
            </a:r>
          </a:p>
        </p:txBody>
      </p:sp>
    </p:spTree>
    <p:extLst>
      <p:ext uri="{BB962C8B-B14F-4D97-AF65-F5344CB8AC3E}">
        <p14:creationId xmlns:p14="http://schemas.microsoft.com/office/powerpoint/2010/main" val="3954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528</Words>
  <Application>Microsoft Office PowerPoint</Application>
  <PresentationFormat>화면 슬라이드 쇼(4:3)</PresentationFormat>
  <Paragraphs>80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황효연/연구원/IVI SE팀(hyoyeon.hwang@lge.com)</cp:lastModifiedBy>
  <cp:revision>151</cp:revision>
  <dcterms:created xsi:type="dcterms:W3CDTF">2018-07-20T19:33:24Z</dcterms:created>
  <dcterms:modified xsi:type="dcterms:W3CDTF">2018-08-01T05:06:21Z</dcterms:modified>
</cp:coreProperties>
</file>