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0" r:id="rId2"/>
    <p:sldId id="272" r:id="rId3"/>
    <p:sldId id="274" r:id="rId4"/>
    <p:sldId id="273" r:id="rId5"/>
    <p:sldId id="27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2"/>
            <p14:sldId id="274"/>
            <p14:sldId id="273"/>
            <p14:sldId id="2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864" autoAdjust="0"/>
  </p:normalViewPr>
  <p:slideViewPr>
    <p:cSldViewPr>
      <p:cViewPr>
        <p:scale>
          <a:sx n="75" d="100"/>
          <a:sy n="75" d="100"/>
        </p:scale>
        <p:origin x="-21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 질문</a:t>
            </a:r>
            <a:endParaRPr lang="en-US" altLang="ko-KR" dirty="0" smtClean="0"/>
          </a:p>
          <a:p>
            <a:r>
              <a:rPr lang="ko-KR" altLang="en-US" dirty="0" err="1" smtClean="0"/>
              <a:t>유닛테스트</a:t>
            </a:r>
            <a:r>
              <a:rPr lang="ko-KR" altLang="en-US" dirty="0" smtClean="0"/>
              <a:t> 작성을 위해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정리 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04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 질문</a:t>
            </a:r>
            <a:endParaRPr lang="en-US" altLang="ko-KR" dirty="0" smtClean="0"/>
          </a:p>
          <a:p>
            <a:r>
              <a:rPr lang="ko-KR" altLang="en-US" dirty="0" err="1" smtClean="0"/>
              <a:t>유닛테스트</a:t>
            </a:r>
            <a:r>
              <a:rPr lang="ko-KR" altLang="en-US" dirty="0" smtClean="0"/>
              <a:t> 작성을 위해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정리 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04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 질문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04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 질문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04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1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Goal : Satisfying code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Completion criteria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/>
              <a:t>90</a:t>
            </a:r>
            <a:r>
              <a:rPr lang="en-US" altLang="ko-KR" sz="1700" dirty="0"/>
              <a:t>% statement </a:t>
            </a:r>
            <a:r>
              <a:rPr lang="en-US" altLang="ko-KR" sz="1700" dirty="0" smtClean="0"/>
              <a:t>coverage </a:t>
            </a:r>
            <a:endParaRPr lang="en-US" altLang="ko-KR" sz="17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80% branch </a:t>
            </a:r>
            <a:r>
              <a:rPr lang="en-US" altLang="ko-KR" sz="1700" dirty="0" smtClean="0"/>
              <a:t>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Participants </a:t>
            </a:r>
            <a:r>
              <a:rPr lang="en-US" altLang="ko-KR" sz="1700" b="1" dirty="0" smtClean="0"/>
              <a:t>: All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Planned Effort </a:t>
            </a:r>
            <a:r>
              <a:rPr lang="en-US" altLang="ko-KR" sz="1700" b="1" dirty="0" smtClean="0"/>
              <a:t>: 45h (7/16~20, 3hours a day) </a:t>
            </a:r>
            <a:r>
              <a:rPr lang="en-US" altLang="ko-KR" sz="1700" b="1" dirty="0" smtClean="0"/>
              <a:t>-&gt; 73h</a:t>
            </a:r>
            <a:endParaRPr lang="en-US" altLang="ko-KR" sz="17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Actual </a:t>
            </a:r>
            <a:r>
              <a:rPr lang="en-US" altLang="ko-KR" sz="1700" b="1" dirty="0" smtClean="0"/>
              <a:t>Effort</a:t>
            </a:r>
            <a:r>
              <a:rPr lang="en-US" altLang="ko-KR" sz="1700" b="1" dirty="0" smtClean="0"/>
              <a:t> : 64h</a:t>
            </a:r>
            <a:endParaRPr lang="en-US" altLang="ko-KR" sz="1700" b="1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Outputs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Number of </a:t>
            </a:r>
            <a:r>
              <a:rPr lang="en-US" altLang="ko-KR" sz="1700" dirty="0" smtClean="0"/>
              <a:t>unit-test </a:t>
            </a:r>
            <a:r>
              <a:rPr lang="en-US" altLang="ko-KR" sz="1700" dirty="0"/>
              <a:t>per </a:t>
            </a:r>
            <a:r>
              <a:rPr lang="en-US" altLang="ko-KR" sz="1700" dirty="0" smtClean="0"/>
              <a:t>class : 10 (241/24)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err="1" smtClean="0"/>
              <a:t>Jacoco</a:t>
            </a:r>
            <a:r>
              <a:rPr lang="en-US" altLang="ko-KR" sz="1700" dirty="0" smtClean="0"/>
              <a:t> test report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/>
              <a:t>Defect list : 4 (SDET-47, SDET-48, SDET-51, SDET-54)</a:t>
            </a:r>
            <a:endParaRPr lang="en-US" altLang="ko-KR" sz="1700" b="1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Review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Should simple </a:t>
            </a:r>
            <a:r>
              <a:rPr lang="en-US" altLang="ko-KR" sz="1700" dirty="0" smtClean="0"/>
              <a:t>code   be </a:t>
            </a:r>
            <a:r>
              <a:rPr lang="en-US" altLang="ko-KR" sz="1700" dirty="0"/>
              <a:t>included in </a:t>
            </a:r>
            <a:r>
              <a:rPr lang="en-US" altLang="ko-KR" sz="1700" dirty="0" smtClean="0"/>
              <a:t>the Unit test? 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ym typeface="Wingdings" panose="05000000000000000000" pitchFamily="2" charset="2"/>
              </a:rPr>
              <a:t>    </a:t>
            </a:r>
            <a:r>
              <a:rPr lang="en-US" altLang="ko-KR" sz="1700" dirty="0">
                <a:sym typeface="Wingdings" panose="05000000000000000000" pitchFamily="2" charset="2"/>
              </a:rPr>
              <a:t>Our team's decision</a:t>
            </a:r>
            <a:r>
              <a:rPr lang="en-US" altLang="ko-KR" sz="1700" dirty="0" smtClean="0">
                <a:sym typeface="Wingdings" panose="05000000000000000000" pitchFamily="2" charset="2"/>
              </a:rPr>
              <a:t>: don’t include</a:t>
            </a:r>
            <a:endParaRPr lang="en-US" altLang="ko-KR" sz="17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To effectively write </a:t>
            </a:r>
            <a:r>
              <a:rPr lang="en-US" altLang="ko-KR" sz="1700" dirty="0" smtClean="0"/>
              <a:t>the Unit test</a:t>
            </a:r>
            <a:r>
              <a:rPr lang="en-US" altLang="ko-KR" sz="1700" dirty="0"/>
              <a:t>, </a:t>
            </a:r>
            <a:r>
              <a:rPr lang="en-US" altLang="ko-KR" sz="1700" dirty="0" smtClean="0"/>
              <a:t>we </a:t>
            </a:r>
            <a:r>
              <a:rPr lang="en-US" altLang="ko-KR" sz="1700" dirty="0"/>
              <a:t>need a detailed </a:t>
            </a:r>
            <a:r>
              <a:rPr lang="en-US" altLang="ko-KR" sz="1700" dirty="0" smtClean="0"/>
              <a:t>specification.</a:t>
            </a:r>
            <a:endParaRPr lang="en-US" altLang="ko-KR" sz="17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Quality activity – Unit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3" y="6554936"/>
            <a:ext cx="827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 methods without conditional statements, getter/setter methods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5408" y="53944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68760"/>
            <a:ext cx="2000611" cy="20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0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Defect list : 4 (SDET-47, SDET-48, SDET-51, SDET-54)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Jacoco</a:t>
            </a:r>
            <a:r>
              <a:rPr lang="en-US" altLang="ko-KR" dirty="0" smtClean="0"/>
              <a:t> </a:t>
            </a:r>
            <a:r>
              <a:rPr lang="en-US" altLang="ko-KR" dirty="0"/>
              <a:t>test </a:t>
            </a:r>
            <a:r>
              <a:rPr lang="en-US" altLang="ko-KR" dirty="0" smtClean="0"/>
              <a:t>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Quality activity – Unit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337870"/>
            <a:ext cx="4536504" cy="211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6" y="3890788"/>
            <a:ext cx="71913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9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 </a:t>
            </a:r>
            <a:r>
              <a:rPr lang="en-US" altLang="ko-KR" sz="2000" b="1" dirty="0"/>
              <a:t>: Verify </a:t>
            </a:r>
            <a:r>
              <a:rPr lang="en-US" altLang="ko-KR" sz="2000" b="1" dirty="0" smtClean="0"/>
              <a:t>core sequence consistency (Risk based test)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Completion criteria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Test case result : 100%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Participants : All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Planned Effort </a:t>
            </a:r>
            <a:r>
              <a:rPr lang="en-US" altLang="ko-KR" b="1" dirty="0" smtClean="0"/>
              <a:t>: 45h (7/18~20, 2hours a day) </a:t>
            </a:r>
            <a:r>
              <a:rPr lang="en-US" altLang="ko-KR" b="1" dirty="0" smtClean="0"/>
              <a:t>-&gt; 19h 30m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Actual </a:t>
            </a:r>
            <a:r>
              <a:rPr lang="en-US" altLang="ko-KR" b="1" dirty="0" smtClean="0"/>
              <a:t>Effort</a:t>
            </a:r>
            <a:r>
              <a:rPr lang="en-US" altLang="ko-KR" b="1" dirty="0" smtClean="0"/>
              <a:t> : 15h 40m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Outputs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Test case </a:t>
            </a:r>
            <a:r>
              <a:rPr lang="en-US" altLang="ko-KR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/>
              <a:t>Jacoco</a:t>
            </a:r>
            <a:r>
              <a:rPr lang="en-US" altLang="ko-KR" dirty="0" smtClean="0"/>
              <a:t> test report (pass rate) 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Defect list : </a:t>
            </a:r>
            <a:r>
              <a:rPr lang="en-US" altLang="ko-KR" dirty="0"/>
              <a:t>1 (</a:t>
            </a:r>
            <a:r>
              <a:rPr lang="en-US" altLang="ko-KR" dirty="0" smtClean="0"/>
              <a:t>SDET-46)</a:t>
            </a:r>
            <a:endParaRPr lang="en-US" altLang="ko-KR" b="1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Review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Do small projects need integration testing?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In the tartan project, the modules are already integrated, should we do the integration test?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Defect list : 1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SDET-46)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Jacoco</a:t>
            </a:r>
            <a:r>
              <a:rPr lang="en-US" altLang="ko-KR" dirty="0"/>
              <a:t> test report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791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276</Words>
  <Application>Microsoft Office PowerPoint</Application>
  <PresentationFormat>화면 슬라이드 쇼(4:3)</PresentationFormat>
  <Paragraphs>61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2018-07-20T19:33:24Z</dcterms:created>
  <dcterms:modified xsi:type="dcterms:W3CDTF">2018-07-22T05:10:43Z</dcterms:modified>
</cp:coreProperties>
</file>