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70" r:id="rId2"/>
    <p:sldId id="271" r:id="rId3"/>
    <p:sldId id="272" r:id="rId4"/>
    <p:sldId id="273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68FC1D7-E0C5-1F4A-AAD2-46EB0296DBAE}">
          <p14:sldIdLst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25F5-C9E2-904D-9196-95C4D5092AAB}" type="datetimeFigureOut">
              <a:rPr kumimoji="1" lang="ko-KR" altLang="en-US" smtClean="0"/>
              <a:t>2018-07-21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FE0F-B235-F44B-9384-2E1E3B262E8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7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135-A4DB-5940-9618-602446510983}" type="datetime1">
              <a:rPr lang="ko-KR" altLang="en-US" smtClean="0"/>
              <a:t>2018-07-21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0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770-A14D-6941-A904-58BC2931730E}" type="datetime1">
              <a:rPr lang="ko-KR" altLang="en-US" smtClean="0"/>
              <a:t>2018-07-21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2F99-AA6B-6247-914B-5F6E585CCF74}" type="datetime1">
              <a:rPr lang="ko-KR" altLang="en-US" smtClean="0"/>
              <a:t>2018-07-21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4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939-4D94-9049-B99C-915C87CD8943}" type="datetime1">
              <a:rPr lang="ko-KR" altLang="en-US" smtClean="0"/>
              <a:t>2018-07-21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6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6C5-3672-5C41-A2A3-675E6E21B724}" type="datetime1">
              <a:rPr lang="ko-KR" altLang="en-US" smtClean="0"/>
              <a:t>2018-07-21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9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1A0F-950E-D045-B518-F0C90A574A66}" type="datetime1">
              <a:rPr lang="ko-KR" altLang="en-US" smtClean="0"/>
              <a:t>2018-07-21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4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B833-30BB-BD4A-AAEB-AEB4820343F5}" type="datetime1">
              <a:rPr lang="ko-KR" altLang="en-US" smtClean="0"/>
              <a:t>2018-07-21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1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FACA-138F-0B49-86E8-6EFD6A6FD36E}" type="datetime1">
              <a:rPr lang="ko-KR" altLang="en-US" smtClean="0"/>
              <a:t>2018-07-21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4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20DD-29E9-F643-8A57-5893DCB35680}" type="datetime1">
              <a:rPr lang="ko-KR" altLang="en-US" smtClean="0"/>
              <a:t>2018-07-21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339-3440-B046-B02E-1540F78394BD}" type="datetime1">
              <a:rPr lang="ko-KR" altLang="en-US" smtClean="0"/>
              <a:t>2018-07-21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2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44E2-E6DA-C246-B020-23F7EAFA2E4E}" type="datetime1">
              <a:rPr lang="ko-KR" altLang="en-US" smtClean="0"/>
              <a:t>2018-07-21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2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F9CF-F15B-A142-A635-C5F74D42CE0E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238-1282-4047-ADCD-348209F756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0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8326906-BADA-D546-B5EB-0B3FD0E3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1174153"/>
            <a:ext cx="3744416" cy="2090789"/>
          </a:xfrm>
          <a:prstGeom prst="rect">
            <a:avLst/>
          </a:prstGeom>
        </p:spPr>
      </p:pic>
      <p:sp>
        <p:nvSpPr>
          <p:cNvPr id="7" name="AutoShape 2" descr="https://sdet-bts.atlassian.net/wiki/download/thumbnails/196610/IMG-7052.JPG?version=1&amp;modificationDate=1531539508835&amp;cacheVersion=1&amp;api=v2&amp;width=100">
            <a:extLst>
              <a:ext uri="{FF2B5EF4-FFF2-40B4-BE49-F238E27FC236}">
                <a16:creationId xmlns:a16="http://schemas.microsoft.com/office/drawing/2014/main" xmlns="" id="{3E3EB99E-BC9F-8649-BC00-DD719F02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6338888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https://sdet-bts.atlassian.net/wiki/download/thumbnails/196610/IMG-7056.JPG?version=1&amp;modificationDate=1531539497859&amp;cacheVersion=1&amp;api=v2&amp;width=100">
            <a:extLst>
              <a:ext uri="{FF2B5EF4-FFF2-40B4-BE49-F238E27FC236}">
                <a16:creationId xmlns:a16="http://schemas.microsoft.com/office/drawing/2014/main" xmlns="" id="{3DDF5B4F-EB0C-8645-B31C-EB08F27A6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36258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46B8AF-E701-F948-80F0-187808BB4ED5}"/>
              </a:ext>
            </a:extLst>
          </p:cNvPr>
          <p:cNvSpPr txBox="1"/>
          <p:nvPr/>
        </p:nvSpPr>
        <p:spPr>
          <a:xfrm>
            <a:off x="1547664" y="3789040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600" b="1" i="1" dirty="0"/>
              <a:t>- Mid-term Presentation - </a:t>
            </a:r>
            <a:endParaRPr kumimoji="1" lang="ko-KR" alt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40820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2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Goals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Verify requirements from the user's perspective.(2018LGSDETProject.pdf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Especially, </a:t>
            </a:r>
            <a:r>
              <a:rPr lang="en-US" altLang="ko-KR" dirty="0" smtClean="0"/>
              <a:t>Use-Cases will be </a:t>
            </a:r>
            <a:r>
              <a:rPr lang="en-US" altLang="ko-KR" dirty="0"/>
              <a:t>mainly verified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Test Participants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Maybe, it will be 2 persons.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Test </a:t>
            </a:r>
            <a:r>
              <a:rPr lang="en-US" altLang="ko-KR" b="1" dirty="0" smtClean="0"/>
              <a:t>Schedule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Total Man Hours : 50 hours (5days / 5hours per day / 2persons)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Periods : 7/19~25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Test </a:t>
            </a:r>
            <a:r>
              <a:rPr lang="en-US" altLang="ko-KR" b="1" dirty="0" smtClean="0"/>
              <a:t>Outputs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System Test Case , System Test Execution Result.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Defect List (it is managed by JIRA System)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System Test Scenario based on Test Case.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Argument Point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err="1" smtClean="0"/>
              <a:t>shoud</a:t>
            </a:r>
            <a:r>
              <a:rPr lang="en-US" altLang="ko-KR" dirty="0" smtClean="0"/>
              <a:t> we have to implement automation test system?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System test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3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System </a:t>
            </a:r>
            <a:r>
              <a:rPr lang="en-US" altLang="ko-KR" sz="2000" b="1" dirty="0" smtClean="0"/>
              <a:t>Test (7/19 </a:t>
            </a:r>
            <a:r>
              <a:rPr lang="en-US" altLang="ko-KR" sz="2000" b="1" dirty="0"/>
              <a:t>~ 7/25</a:t>
            </a:r>
            <a:r>
              <a:rPr lang="en-US" altLang="ko-KR" sz="2000" b="1" dirty="0" smtClean="0"/>
              <a:t>)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As </a:t>
            </a:r>
            <a:r>
              <a:rPr lang="en-US" altLang="ko-KR" dirty="0"/>
              <a:t>mentioned before, two people </a:t>
            </a:r>
            <a:r>
              <a:rPr lang="en-US" altLang="ko-KR" dirty="0" smtClean="0"/>
              <a:t>will do it.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We will test </a:t>
            </a:r>
            <a:r>
              <a:rPr lang="en-US" altLang="ko-KR" dirty="0"/>
              <a:t>not only the </a:t>
            </a:r>
            <a:r>
              <a:rPr lang="en-US" altLang="ko-KR" dirty="0" smtClean="0"/>
              <a:t>existing features </a:t>
            </a:r>
            <a:r>
              <a:rPr lang="en-US" altLang="ko-KR" dirty="0"/>
              <a:t>but also </a:t>
            </a:r>
            <a:r>
              <a:rPr lang="en-US" altLang="ko-KR" dirty="0" smtClean="0"/>
              <a:t>the new </a:t>
            </a:r>
            <a:r>
              <a:rPr lang="en-US" altLang="ko-KR" dirty="0"/>
              <a:t>features to be </a:t>
            </a:r>
            <a:r>
              <a:rPr lang="en-US" altLang="ko-KR" dirty="0" smtClean="0"/>
              <a:t>developed.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Mutation Test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Maybe, it will be one person.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We are going to </a:t>
            </a:r>
            <a:r>
              <a:rPr lang="en-US" altLang="ko-KR" dirty="0" smtClean="0"/>
              <a:t>test </a:t>
            </a:r>
            <a:r>
              <a:rPr lang="en-US" altLang="ko-KR" dirty="0"/>
              <a:t>game class </a:t>
            </a:r>
            <a:r>
              <a:rPr lang="en-US" altLang="ko-KR" dirty="0" smtClean="0"/>
              <a:t>because it </a:t>
            </a:r>
            <a:r>
              <a:rPr lang="en-US" altLang="ko-KR" dirty="0"/>
              <a:t>is very related to the operation of the </a:t>
            </a:r>
            <a:r>
              <a:rPr lang="en-US" altLang="ko-KR" dirty="0" smtClean="0"/>
              <a:t>game.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Implement New Features. (7/23~27)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3 peoples (Except for the personnel required for the system test, the rest </a:t>
            </a:r>
            <a:r>
              <a:rPr lang="en-US" altLang="ko-KR" dirty="0" smtClean="0"/>
              <a:t>peoples concentrate </a:t>
            </a:r>
            <a:r>
              <a:rPr lang="en-US" altLang="ko-KR" dirty="0"/>
              <a:t>on new functions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Integration Test for New Features. (7/26~27)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the number of tester is </a:t>
            </a:r>
            <a:r>
              <a:rPr lang="en-US" altLang="ko-KR" dirty="0"/>
              <a:t>not </a:t>
            </a:r>
            <a:r>
              <a:rPr lang="en-US" altLang="ko-KR" dirty="0" smtClean="0"/>
              <a:t>determined yet. (New Feature Integration Testing </a:t>
            </a:r>
            <a:r>
              <a:rPr lang="en-US" altLang="ko-KR" dirty="0"/>
              <a:t>was not decided whether it was a developer or a tester</a:t>
            </a:r>
            <a:r>
              <a:rPr lang="en-US" altLang="ko-KR" dirty="0" smtClean="0"/>
              <a:t>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Next Plan for remaining period.</a:t>
            </a:r>
            <a:endParaRPr lang="en-US" altLang="ko-KR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1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4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System </a:t>
            </a:r>
            <a:r>
              <a:rPr lang="en-US" altLang="ko-KR" sz="2000" b="1" dirty="0" smtClean="0"/>
              <a:t>Test2 (7/30 </a:t>
            </a:r>
            <a:r>
              <a:rPr lang="en-US" altLang="ko-KR" sz="2000" b="1" dirty="0"/>
              <a:t>~ </a:t>
            </a:r>
            <a:r>
              <a:rPr lang="en-US" altLang="ko-KR" sz="2000" b="1" dirty="0" smtClean="0"/>
              <a:t>7/31)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This is the </a:t>
            </a:r>
            <a:r>
              <a:rPr lang="en-US" altLang="ko-KR" dirty="0" smtClean="0"/>
              <a:t>second system </a:t>
            </a:r>
            <a:r>
              <a:rPr lang="en-US" altLang="ko-KR" dirty="0"/>
              <a:t>test to see if existing defects are resolved successfully and if new functionality is working.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Documentation (8/1 ~ 8/2)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Document output and prepare for final </a:t>
            </a:r>
            <a:r>
              <a:rPr lang="en-US" altLang="ko-KR" dirty="0" smtClean="0"/>
              <a:t>presentation.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Next Plan for remaining period. (cont.)</a:t>
            </a:r>
            <a:endParaRPr lang="en-US" altLang="ko-KR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280</Words>
  <Application>Microsoft Office PowerPoint</Application>
  <PresentationFormat>화면 슬라이드 쇼(4:3)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황효연/연구원/IVI SE팀(hyoyeon.hwang@lge.com)</cp:lastModifiedBy>
  <cp:revision>40</cp:revision>
  <dcterms:created xsi:type="dcterms:W3CDTF">2018-07-20T19:33:24Z</dcterms:created>
  <dcterms:modified xsi:type="dcterms:W3CDTF">2018-07-22T04:14:52Z</dcterms:modified>
</cp:coreProperties>
</file>